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9"/>
  </p:notesMasterIdLst>
  <p:handoutMasterIdLst>
    <p:handoutMasterId r:id="rId20"/>
  </p:handoutMasterIdLst>
  <p:sldIdLst>
    <p:sldId id="483" r:id="rId2"/>
    <p:sldId id="507" r:id="rId3"/>
    <p:sldId id="506" r:id="rId4"/>
    <p:sldId id="492" r:id="rId5"/>
    <p:sldId id="494" r:id="rId6"/>
    <p:sldId id="493" r:id="rId7"/>
    <p:sldId id="495" r:id="rId8"/>
    <p:sldId id="496" r:id="rId9"/>
    <p:sldId id="497" r:id="rId10"/>
    <p:sldId id="498" r:id="rId11"/>
    <p:sldId id="499" r:id="rId12"/>
    <p:sldId id="500" r:id="rId13"/>
    <p:sldId id="501" r:id="rId14"/>
    <p:sldId id="502" r:id="rId15"/>
    <p:sldId id="503" r:id="rId16"/>
    <p:sldId id="504" r:id="rId17"/>
    <p:sldId id="505" r:id="rId18"/>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91" d="100"/>
          <a:sy n="91" d="100"/>
        </p:scale>
        <p:origin x="-12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56835" cy="465927"/>
          </a:xfrm>
          <a:prstGeom prst="rect">
            <a:avLst/>
          </a:prstGeom>
        </p:spPr>
        <p:txBody>
          <a:bodyPr vert="horz" lIns="90721" tIns="45360" rIns="90721" bIns="45360" rtlCol="0"/>
          <a:lstStyle>
            <a:lvl1pPr algn="l">
              <a:defRPr sz="1200"/>
            </a:lvl1pPr>
          </a:lstStyle>
          <a:p>
            <a:endParaRPr lang="en-US"/>
          </a:p>
        </p:txBody>
      </p:sp>
      <p:sp>
        <p:nvSpPr>
          <p:cNvPr id="3" name="Date Placeholder 2"/>
          <p:cNvSpPr>
            <a:spLocks noGrp="1"/>
          </p:cNvSpPr>
          <p:nvPr>
            <p:ph type="dt" sz="quarter" idx="1"/>
          </p:nvPr>
        </p:nvSpPr>
        <p:spPr>
          <a:xfrm>
            <a:off x="3994855" y="1"/>
            <a:ext cx="3056835" cy="465927"/>
          </a:xfrm>
          <a:prstGeom prst="rect">
            <a:avLst/>
          </a:prstGeom>
        </p:spPr>
        <p:txBody>
          <a:bodyPr vert="horz" lIns="90721" tIns="45360" rIns="90721" bIns="45360" rtlCol="0"/>
          <a:lstStyle>
            <a:lvl1pPr algn="r">
              <a:defRPr sz="1200"/>
            </a:lvl1pPr>
          </a:lstStyle>
          <a:p>
            <a:fld id="{6D67594D-F7C6-4D99-9301-9B8DF2344B95}" type="datetimeFigureOut">
              <a:rPr lang="en-US" smtClean="0"/>
              <a:t>5/28/2015</a:t>
            </a:fld>
            <a:endParaRPr lang="en-US"/>
          </a:p>
        </p:txBody>
      </p:sp>
      <p:sp>
        <p:nvSpPr>
          <p:cNvPr id="4" name="Footer Placeholder 3"/>
          <p:cNvSpPr>
            <a:spLocks noGrp="1"/>
          </p:cNvSpPr>
          <p:nvPr>
            <p:ph type="ftr" sz="quarter" idx="2"/>
          </p:nvPr>
        </p:nvSpPr>
        <p:spPr>
          <a:xfrm>
            <a:off x="2" y="8843175"/>
            <a:ext cx="3056835" cy="465927"/>
          </a:xfrm>
          <a:prstGeom prst="rect">
            <a:avLst/>
          </a:prstGeom>
        </p:spPr>
        <p:txBody>
          <a:bodyPr vert="horz" lIns="90721" tIns="45360" rIns="90721" bIns="45360" rtlCol="0" anchor="b"/>
          <a:lstStyle>
            <a:lvl1pPr algn="l">
              <a:defRPr sz="1200"/>
            </a:lvl1pPr>
          </a:lstStyle>
          <a:p>
            <a:endParaRPr lang="en-US"/>
          </a:p>
        </p:txBody>
      </p:sp>
      <p:sp>
        <p:nvSpPr>
          <p:cNvPr id="5" name="Slide Number Placeholder 4"/>
          <p:cNvSpPr>
            <a:spLocks noGrp="1"/>
          </p:cNvSpPr>
          <p:nvPr>
            <p:ph type="sldNum" sz="quarter" idx="3"/>
          </p:nvPr>
        </p:nvSpPr>
        <p:spPr>
          <a:xfrm>
            <a:off x="3994855" y="8843175"/>
            <a:ext cx="3056835" cy="465927"/>
          </a:xfrm>
          <a:prstGeom prst="rect">
            <a:avLst/>
          </a:prstGeom>
        </p:spPr>
        <p:txBody>
          <a:bodyPr vert="horz" lIns="90721" tIns="45360" rIns="90721" bIns="45360" rtlCol="0" anchor="b"/>
          <a:lstStyle>
            <a:lvl1pPr algn="r">
              <a:defRPr sz="1200"/>
            </a:lvl1pPr>
          </a:lstStyle>
          <a:p>
            <a:fld id="{5320C193-061D-4710-B3F9-6E03C35A3AF9}" type="slidenum">
              <a:rPr lang="en-US" smtClean="0"/>
              <a:t>‹#›</a:t>
            </a:fld>
            <a:endParaRPr lang="en-US"/>
          </a:p>
        </p:txBody>
      </p:sp>
    </p:spTree>
    <p:extLst>
      <p:ext uri="{BB962C8B-B14F-4D97-AF65-F5344CB8AC3E}">
        <p14:creationId xmlns:p14="http://schemas.microsoft.com/office/powerpoint/2010/main" val="1620240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55938" cy="466725"/>
          </a:xfrm>
          <a:prstGeom prst="rect">
            <a:avLst/>
          </a:prstGeom>
        </p:spPr>
        <p:txBody>
          <a:bodyPr vert="horz" lIns="91433" tIns="45718" rIns="91433" bIns="45718" rtlCol="0"/>
          <a:lstStyle>
            <a:lvl1pPr algn="l">
              <a:defRPr sz="1200"/>
            </a:lvl1pPr>
          </a:lstStyle>
          <a:p>
            <a:endParaRPr lang="en-US"/>
          </a:p>
        </p:txBody>
      </p:sp>
      <p:sp>
        <p:nvSpPr>
          <p:cNvPr id="3" name="Date Placeholder 2"/>
          <p:cNvSpPr>
            <a:spLocks noGrp="1"/>
          </p:cNvSpPr>
          <p:nvPr>
            <p:ph type="dt" idx="1"/>
          </p:nvPr>
        </p:nvSpPr>
        <p:spPr>
          <a:xfrm>
            <a:off x="3995739" y="2"/>
            <a:ext cx="3055937" cy="466725"/>
          </a:xfrm>
          <a:prstGeom prst="rect">
            <a:avLst/>
          </a:prstGeom>
        </p:spPr>
        <p:txBody>
          <a:bodyPr vert="horz" lIns="91433" tIns="45718" rIns="91433" bIns="45718" rtlCol="0"/>
          <a:lstStyle>
            <a:lvl1pPr algn="r">
              <a:defRPr sz="1200"/>
            </a:lvl1pPr>
          </a:lstStyle>
          <a:p>
            <a:fld id="{00BEA8D0-1C13-457D-B53A-BDAF997708F6}" type="datetimeFigureOut">
              <a:rPr lang="en-US" smtClean="0"/>
              <a:t>5/28/2015</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1433" tIns="45718" rIns="91433" bIns="45718" rtlCol="0" anchor="ctr"/>
          <a:lstStyle/>
          <a:p>
            <a:endParaRPr lang="en-US"/>
          </a:p>
        </p:txBody>
      </p:sp>
      <p:sp>
        <p:nvSpPr>
          <p:cNvPr id="5" name="Notes Placeholder 4"/>
          <p:cNvSpPr>
            <a:spLocks noGrp="1"/>
          </p:cNvSpPr>
          <p:nvPr>
            <p:ph type="body" sz="quarter" idx="3"/>
          </p:nvPr>
        </p:nvSpPr>
        <p:spPr>
          <a:xfrm>
            <a:off x="704852" y="4479925"/>
            <a:ext cx="5643563" cy="3665538"/>
          </a:xfrm>
          <a:prstGeom prst="rect">
            <a:avLst/>
          </a:prstGeom>
        </p:spPr>
        <p:txBody>
          <a:bodyPr vert="horz" lIns="91433" tIns="45718" rIns="91433"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376"/>
            <a:ext cx="3055938" cy="466725"/>
          </a:xfrm>
          <a:prstGeom prst="rect">
            <a:avLst/>
          </a:prstGeom>
        </p:spPr>
        <p:txBody>
          <a:bodyPr vert="horz" lIns="91433" tIns="45718" rIns="91433"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995739" y="8842376"/>
            <a:ext cx="3055937" cy="466725"/>
          </a:xfrm>
          <a:prstGeom prst="rect">
            <a:avLst/>
          </a:prstGeom>
        </p:spPr>
        <p:txBody>
          <a:bodyPr vert="horz" lIns="91433" tIns="45718" rIns="91433" bIns="45718" rtlCol="0" anchor="b"/>
          <a:lstStyle>
            <a:lvl1pPr algn="r">
              <a:defRPr sz="1200"/>
            </a:lvl1pPr>
          </a:lstStyle>
          <a:p>
            <a:fld id="{7985FB7A-087B-4A2F-8683-35DDA08CB913}" type="slidenum">
              <a:rPr lang="en-US" smtClean="0"/>
              <a:t>‹#›</a:t>
            </a:fld>
            <a:endParaRPr lang="en-US"/>
          </a:p>
        </p:txBody>
      </p:sp>
    </p:spTree>
    <p:extLst>
      <p:ext uri="{BB962C8B-B14F-4D97-AF65-F5344CB8AC3E}">
        <p14:creationId xmlns:p14="http://schemas.microsoft.com/office/powerpoint/2010/main" val="81497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AF60A-713C-41BA-9788-4C493DDC0A9C}" type="datetimeFigureOut">
              <a:rPr lang="en-US" smtClean="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72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E0FA7-C445-42F7-AF66-A4F5A6FC8A9C}" type="datetimeFigureOut">
              <a:rPr lang="en-US" smtClean="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760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AC5C5-1A57-4420-8AFB-CE41693A794B}" type="datetimeFigureOut">
              <a:rPr lang="en-US" smtClean="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502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C08AF-84E6-4329-8E67-FEA434B47075}" type="datetimeFigureOut">
              <a:rPr lang="en-US" smtClean="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447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EE328-6AFF-436B-881F-213D56084544}" type="datetimeFigureOut">
              <a:rPr lang="en-US" smtClean="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982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02069A-09EE-4C7C-86A4-2314A404921D}" type="datetimeFigureOut">
              <a:rPr lang="en-US" smtClean="0"/>
              <a:t>5/28/2015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380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EE7F1-171E-411F-96CA-A251A21496E7}" type="datetimeFigureOut">
              <a:rPr lang="en-US" smtClean="0"/>
              <a:t>5/28/2015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215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2C98D-A273-4547-9B92-97D7769F71A6}" type="datetimeFigureOut">
              <a:rPr lang="en-US" smtClean="0"/>
              <a:t>5/28/2015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265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smtClean="0"/>
              <a:t>5/28/2015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01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smtClean="0"/>
              <a:t>5/28/2015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764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smtClean="0"/>
              <a:t>5/28/2015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715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37674-C1BA-4107-9B06-6D4CAC3A3DF5}" type="datetimeFigureOut">
              <a:rPr lang="en-US" smtClean="0"/>
              <a:t>5/28/2015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009310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 y="-11113"/>
            <a:ext cx="6022428" cy="61277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altLang="en-US" sz="3600" dirty="0" smtClean="0"/>
              <a:t>Algebra 2 Thursday 5-28-15</a:t>
            </a:r>
          </a:p>
        </p:txBody>
      </p:sp>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8985" y="0"/>
            <a:ext cx="4626228" cy="66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6558848" y="661395"/>
            <a:ext cx="5546501" cy="1190421"/>
          </a:xfrm>
          <a:prstGeom prst="rect">
            <a:avLst/>
          </a:prstGeom>
        </p:spPr>
        <p:txBody>
          <a:bodyPr>
            <a:noAutofit/>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b="1" dirty="0" smtClean="0">
                <a:solidFill>
                  <a:schemeClr val="accent6"/>
                </a:solidFill>
              </a:rPr>
              <a:t>Today</a:t>
            </a:r>
            <a:r>
              <a:rPr lang="en-US" sz="1800" b="1" dirty="0">
                <a:solidFill>
                  <a:schemeClr val="accent6"/>
                </a:solidFill>
              </a:rPr>
              <a:t>, we will be able to…</a:t>
            </a:r>
            <a:endParaRPr lang="en-US" sz="1800" dirty="0">
              <a:solidFill>
                <a:schemeClr val="accent6"/>
              </a:solidFill>
            </a:endParaRPr>
          </a:p>
          <a:p>
            <a:r>
              <a:rPr lang="en-US" sz="1800" dirty="0" smtClean="0"/>
              <a:t>Find the probability of two independent events</a:t>
            </a:r>
          </a:p>
          <a:p>
            <a:r>
              <a:rPr lang="en-US" sz="1800" dirty="0" smtClean="0"/>
              <a:t>Find the probability of two dependent events</a:t>
            </a:r>
          </a:p>
          <a:p>
            <a:r>
              <a:rPr lang="en-US" sz="1800" dirty="0" smtClean="0"/>
              <a:t>Find the probability of mutually exclusive events</a:t>
            </a:r>
          </a:p>
          <a:p>
            <a:r>
              <a:rPr lang="en-US" sz="1800" dirty="0" smtClean="0"/>
              <a:t>Find the probability of inclusive events</a:t>
            </a:r>
            <a:endParaRPr lang="en-US" sz="1800" dirty="0"/>
          </a:p>
          <a:p>
            <a:pPr marL="0" indent="0">
              <a:buNone/>
            </a:pPr>
            <a:r>
              <a:rPr lang="en-US" sz="1800" b="1" dirty="0" smtClean="0">
                <a:solidFill>
                  <a:schemeClr val="accent6"/>
                </a:solidFill>
              </a:rPr>
              <a:t>We </a:t>
            </a:r>
            <a:r>
              <a:rPr lang="en-US" sz="1800" b="1" dirty="0">
                <a:solidFill>
                  <a:schemeClr val="accent6"/>
                </a:solidFill>
              </a:rPr>
              <a:t>will show we can do this by…</a:t>
            </a:r>
            <a:endParaRPr lang="en-US" sz="1800" dirty="0">
              <a:solidFill>
                <a:schemeClr val="accent6"/>
              </a:solidFill>
            </a:endParaRPr>
          </a:p>
          <a:p>
            <a:r>
              <a:rPr lang="en-US" sz="1800" dirty="0" smtClean="0"/>
              <a:t>Asking and answering questions</a:t>
            </a:r>
          </a:p>
          <a:p>
            <a:r>
              <a:rPr lang="en-US" sz="1800" dirty="0" smtClean="0"/>
              <a:t>Completing the Guided Practice Problems</a:t>
            </a:r>
          </a:p>
          <a:p>
            <a:r>
              <a:rPr lang="en-US" sz="1800" dirty="0" smtClean="0"/>
              <a:t>Completing the study guide</a:t>
            </a:r>
          </a:p>
          <a:p>
            <a:pPr marL="0" indent="0">
              <a:buNone/>
            </a:pPr>
            <a:r>
              <a:rPr lang="en-US" sz="1800" b="1" dirty="0" smtClean="0">
                <a:solidFill>
                  <a:schemeClr val="accent6"/>
                </a:solidFill>
              </a:rPr>
              <a:t>To </a:t>
            </a:r>
            <a:r>
              <a:rPr lang="en-US" sz="1800" b="1" dirty="0">
                <a:solidFill>
                  <a:schemeClr val="accent6"/>
                </a:solidFill>
              </a:rPr>
              <a:t>know how well we are learning this, we will look for…</a:t>
            </a:r>
            <a:endParaRPr lang="en-US" sz="1800" dirty="0">
              <a:solidFill>
                <a:schemeClr val="accent6"/>
              </a:solidFill>
            </a:endParaRPr>
          </a:p>
          <a:p>
            <a:r>
              <a:rPr lang="en-US" sz="1800" dirty="0"/>
              <a:t>Correct answers</a:t>
            </a:r>
          </a:p>
          <a:p>
            <a:pPr marL="0" indent="0">
              <a:buNone/>
            </a:pPr>
            <a:r>
              <a:rPr lang="en-US" sz="1800" b="1" dirty="0">
                <a:solidFill>
                  <a:schemeClr val="accent5"/>
                </a:solidFill>
              </a:rPr>
              <a:t>It is important for us to learn this (or be able to do this) because....</a:t>
            </a:r>
            <a:r>
              <a:rPr lang="en-US" sz="1800" b="1" dirty="0"/>
              <a:t> </a:t>
            </a:r>
            <a:endParaRPr lang="en-US" sz="1800" dirty="0"/>
          </a:p>
          <a:p>
            <a:pPr marL="0" indent="0">
              <a:buNone/>
            </a:pPr>
            <a:r>
              <a:rPr lang="en-US" sz="1800" dirty="0" smtClean="0"/>
              <a:t>The concepts in Chapter 8 will help prepare students for </a:t>
            </a:r>
            <a:r>
              <a:rPr lang="en-US" sz="1800" dirty="0" err="1" smtClean="0"/>
              <a:t>Precalculus</a:t>
            </a:r>
            <a:r>
              <a:rPr lang="en-US" sz="1800" dirty="0"/>
              <a:t>.</a:t>
            </a:r>
            <a:endParaRPr lang="en-US" sz="1800" dirty="0" smtClean="0"/>
          </a:p>
          <a:p>
            <a:pPr marL="0" indent="0">
              <a:buNone/>
            </a:pPr>
            <a:r>
              <a:rPr lang="en-US" sz="1800" b="1" dirty="0" smtClean="0">
                <a:solidFill>
                  <a:schemeClr val="accent2"/>
                </a:solidFill>
              </a:rPr>
              <a:t>Tomorrow we will…</a:t>
            </a:r>
          </a:p>
          <a:p>
            <a:r>
              <a:rPr lang="en-US" sz="1800" dirty="0" smtClean="0"/>
              <a:t>Practice finding the probabilities of independent, dependent, mutually exclusive, and inclusive events.</a:t>
            </a:r>
          </a:p>
          <a:p>
            <a:endParaRPr lang="en-US" sz="1800" dirty="0"/>
          </a:p>
        </p:txBody>
      </p:sp>
      <p:sp>
        <p:nvSpPr>
          <p:cNvPr id="9" name="Rectangle 8"/>
          <p:cNvSpPr/>
          <p:nvPr/>
        </p:nvSpPr>
        <p:spPr>
          <a:xfrm>
            <a:off x="115706" y="5031204"/>
            <a:ext cx="6096000" cy="1015663"/>
          </a:xfrm>
          <a:prstGeom prst="rect">
            <a:avLst/>
          </a:prstGeom>
        </p:spPr>
        <p:txBody>
          <a:bodyPr>
            <a:spAutoFit/>
          </a:bodyPr>
          <a:lstStyle/>
          <a:p>
            <a:r>
              <a:rPr lang="en-US" sz="2000" b="1" dirty="0" smtClean="0">
                <a:solidFill>
                  <a:schemeClr val="accent2"/>
                </a:solidFill>
              </a:rPr>
              <a:t>Yesterday we…</a:t>
            </a:r>
            <a:endParaRPr lang="en-US" sz="2000" dirty="0">
              <a:solidFill>
                <a:schemeClr val="accent2"/>
              </a:solidFill>
            </a:endParaRPr>
          </a:p>
          <a:p>
            <a:r>
              <a:rPr lang="en-US" sz="2000" dirty="0" smtClean="0"/>
              <a:t>Solved problems involving factorials, combinations, permutations, and the counting principle.</a:t>
            </a:r>
            <a:endParaRPr lang="en-US" sz="2000" dirty="0"/>
          </a:p>
        </p:txBody>
      </p:sp>
      <p:sp>
        <p:nvSpPr>
          <p:cNvPr id="7" name="Content Placeholder 4"/>
          <p:cNvSpPr txBox="1">
            <a:spLocks/>
          </p:cNvSpPr>
          <p:nvPr/>
        </p:nvSpPr>
        <p:spPr>
          <a:xfrm>
            <a:off x="115706" y="738898"/>
            <a:ext cx="6218258" cy="383309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altLang="en-US" sz="3000" b="1" dirty="0" smtClean="0">
                <a:solidFill>
                  <a:srgbClr val="FF0000"/>
                </a:solidFill>
              </a:rPr>
              <a:t>Discussion/Notes/Guided Practice</a:t>
            </a:r>
          </a:p>
          <a:p>
            <a:pPr marL="0" indent="0">
              <a:buFont typeface="Arial" panose="020B0604020202020204" pitchFamily="34" charset="0"/>
              <a:buNone/>
            </a:pPr>
            <a:r>
              <a:rPr lang="en-US" altLang="en-US" sz="3000" b="1" dirty="0">
                <a:solidFill>
                  <a:srgbClr val="FF0000"/>
                </a:solidFill>
              </a:rPr>
              <a:t>	</a:t>
            </a:r>
            <a:r>
              <a:rPr lang="en-US" altLang="en-US" sz="3000" b="1" dirty="0" smtClean="0">
                <a:solidFill>
                  <a:schemeClr val="tx1"/>
                </a:solidFill>
              </a:rPr>
              <a:t>12.4 &amp; 12.5: </a:t>
            </a:r>
          </a:p>
          <a:p>
            <a:pPr marL="0" indent="0">
              <a:buFont typeface="Arial" panose="020B0604020202020204" pitchFamily="34" charset="0"/>
              <a:buNone/>
            </a:pPr>
            <a:r>
              <a:rPr lang="en-US" altLang="en-US" sz="3000" b="1" dirty="0" smtClean="0">
                <a:solidFill>
                  <a:schemeClr val="tx1"/>
                </a:solidFill>
              </a:rPr>
              <a:t>Multiplying and Adding Probabilities</a:t>
            </a:r>
            <a:endParaRPr lang="en-US" altLang="en-US" sz="3000" b="1" dirty="0">
              <a:solidFill>
                <a:srgbClr val="FF0000"/>
              </a:solidFill>
            </a:endParaRPr>
          </a:p>
          <a:p>
            <a:pPr marL="0" indent="0">
              <a:buFont typeface="Arial" panose="020B0604020202020204" pitchFamily="34" charset="0"/>
              <a:buNone/>
            </a:pPr>
            <a:endParaRPr lang="en-US" altLang="en-US" sz="3000" b="1" dirty="0">
              <a:solidFill>
                <a:srgbClr val="FF0000"/>
              </a:solidFill>
            </a:endParaRPr>
          </a:p>
          <a:p>
            <a:pPr marL="0" indent="0">
              <a:buFont typeface="Arial" panose="020B0604020202020204" pitchFamily="34" charset="0"/>
              <a:buNone/>
            </a:pPr>
            <a:r>
              <a:rPr lang="en-US" altLang="en-US" sz="3000" b="1" dirty="0" smtClean="0">
                <a:solidFill>
                  <a:srgbClr val="FF0000"/>
                </a:solidFill>
              </a:rPr>
              <a:t>Assignment:</a:t>
            </a:r>
          </a:p>
          <a:p>
            <a:pPr marL="0" indent="0">
              <a:buNone/>
            </a:pPr>
            <a:r>
              <a:rPr lang="en-US" altLang="en-US" sz="3000" b="1" dirty="0">
                <a:solidFill>
                  <a:srgbClr val="FF0000"/>
                </a:solidFill>
              </a:rPr>
              <a:t>	</a:t>
            </a:r>
            <a:r>
              <a:rPr lang="en-US" altLang="en-US" sz="3000" b="1" dirty="0" smtClean="0">
                <a:solidFill>
                  <a:schemeClr val="tx1"/>
                </a:solidFill>
              </a:rPr>
              <a:t>12.4: </a:t>
            </a:r>
            <a:r>
              <a:rPr lang="en-US" altLang="en-US" sz="3000" b="1" dirty="0" err="1" smtClean="0">
                <a:solidFill>
                  <a:schemeClr val="tx1"/>
                </a:solidFill>
              </a:rPr>
              <a:t>Pg</a:t>
            </a:r>
            <a:r>
              <a:rPr lang="en-US" altLang="en-US" sz="3000" b="1" dirty="0" smtClean="0">
                <a:solidFill>
                  <a:schemeClr val="tx1"/>
                </a:solidFill>
              </a:rPr>
              <a:t> 706 #1-11 all</a:t>
            </a:r>
          </a:p>
          <a:p>
            <a:pPr marL="0" indent="0">
              <a:buNone/>
            </a:pPr>
            <a:r>
              <a:rPr lang="en-US" altLang="en-US" sz="3000" b="1" dirty="0">
                <a:solidFill>
                  <a:schemeClr val="tx1"/>
                </a:solidFill>
              </a:rPr>
              <a:t>	</a:t>
            </a:r>
            <a:r>
              <a:rPr lang="en-US" altLang="en-US" sz="3000" b="1" dirty="0" smtClean="0">
                <a:solidFill>
                  <a:schemeClr val="tx1"/>
                </a:solidFill>
              </a:rPr>
              <a:t>12.5: </a:t>
            </a:r>
            <a:r>
              <a:rPr lang="en-US" altLang="en-US" sz="3000" b="1" dirty="0" err="1" smtClean="0">
                <a:solidFill>
                  <a:schemeClr val="tx1"/>
                </a:solidFill>
              </a:rPr>
              <a:t>Pg</a:t>
            </a:r>
            <a:r>
              <a:rPr lang="en-US" altLang="en-US" sz="3000" b="1" dirty="0" smtClean="0">
                <a:solidFill>
                  <a:schemeClr val="tx1"/>
                </a:solidFill>
              </a:rPr>
              <a:t> 713 #1-9 all</a:t>
            </a:r>
          </a:p>
        </p:txBody>
      </p:sp>
      <p:sp>
        <p:nvSpPr>
          <p:cNvPr id="2" name="Freeform 1"/>
          <p:cNvSpPr/>
          <p:nvPr/>
        </p:nvSpPr>
        <p:spPr>
          <a:xfrm>
            <a:off x="8525933" y="5825067"/>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8525933" y="5774267"/>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8525933" y="5731933"/>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8534400" y="5698067"/>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534400" y="5681133"/>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534400" y="5638800"/>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542867" y="5571067"/>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9457267" y="5816600"/>
            <a:ext cx="8467" cy="1"/>
          </a:xfrm>
          <a:custGeom>
            <a:avLst/>
            <a:gdLst/>
            <a:ahLst/>
            <a:cxnLst/>
            <a:rect l="0" t="0" r="0" b="0"/>
            <a:pathLst>
              <a:path w="8467" h="1">
                <a:moveTo>
                  <a:pt x="0" y="0"/>
                </a:moveTo>
                <a:lnTo>
                  <a:pt x="0" y="0"/>
                </a:lnTo>
                <a:lnTo>
                  <a:pt x="8466" y="0"/>
                </a:lnTo>
                <a:lnTo>
                  <a:pt x="84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8839200" y="6341533"/>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805334" y="6400800"/>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8796866" y="6417733"/>
            <a:ext cx="1" cy="8468"/>
          </a:xfrm>
          <a:custGeom>
            <a:avLst/>
            <a:gdLst/>
            <a:ahLst/>
            <a:cxnLst/>
            <a:rect l="0" t="0" r="0" b="0"/>
            <a:pathLst>
              <a:path w="1" h="8468">
                <a:moveTo>
                  <a:pt x="0" y="0"/>
                </a:moveTo>
                <a:lnTo>
                  <a:pt x="0" y="0"/>
                </a:lnTo>
                <a:lnTo>
                  <a:pt x="0" y="0"/>
                </a:lnTo>
                <a:lnTo>
                  <a:pt x="0" y="8467"/>
                </a:lnTo>
                <a:lnTo>
                  <a:pt x="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746067" y="6383867"/>
            <a:ext cx="16934" cy="25401"/>
          </a:xfrm>
          <a:custGeom>
            <a:avLst/>
            <a:gdLst/>
            <a:ahLst/>
            <a:cxnLst/>
            <a:rect l="0" t="0" r="0" b="0"/>
            <a:pathLst>
              <a:path w="16934" h="25401">
                <a:moveTo>
                  <a:pt x="16933" y="25400"/>
                </a:moveTo>
                <a:lnTo>
                  <a:pt x="16933" y="25400"/>
                </a:lnTo>
                <a:lnTo>
                  <a:pt x="16933" y="16933"/>
                </a:lnTo>
                <a:lnTo>
                  <a:pt x="8466" y="8466"/>
                </a:lnTo>
                <a:lnTo>
                  <a:pt x="8466" y="8466"/>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8712200" y="6324600"/>
            <a:ext cx="8467" cy="16934"/>
          </a:xfrm>
          <a:custGeom>
            <a:avLst/>
            <a:gdLst/>
            <a:ahLst/>
            <a:cxnLst/>
            <a:rect l="0" t="0" r="0" b="0"/>
            <a:pathLst>
              <a:path w="8467" h="16934">
                <a:moveTo>
                  <a:pt x="8466" y="16933"/>
                </a:moveTo>
                <a:lnTo>
                  <a:pt x="8466" y="8467"/>
                </a:lnTo>
                <a:lnTo>
                  <a:pt x="8466" y="8467"/>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8661400" y="6256867"/>
            <a:ext cx="8468" cy="16934"/>
          </a:xfrm>
          <a:custGeom>
            <a:avLst/>
            <a:gdLst/>
            <a:ahLst/>
            <a:cxnLst/>
            <a:rect l="0" t="0" r="0" b="0"/>
            <a:pathLst>
              <a:path w="8468" h="16934">
                <a:moveTo>
                  <a:pt x="8467" y="16933"/>
                </a:moveTo>
                <a:lnTo>
                  <a:pt x="8467" y="8466"/>
                </a:lnTo>
                <a:lnTo>
                  <a:pt x="8467" y="8466"/>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8602133" y="6189133"/>
            <a:ext cx="16935" cy="16935"/>
          </a:xfrm>
          <a:custGeom>
            <a:avLst/>
            <a:gdLst/>
            <a:ahLst/>
            <a:cxnLst/>
            <a:rect l="0" t="0" r="0" b="0"/>
            <a:pathLst>
              <a:path w="16935" h="16935">
                <a:moveTo>
                  <a:pt x="16934" y="16934"/>
                </a:moveTo>
                <a:lnTo>
                  <a:pt x="8467" y="8467"/>
                </a:lnTo>
                <a:lnTo>
                  <a:pt x="8467" y="8467"/>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8534400" y="6104467"/>
            <a:ext cx="8468" cy="8467"/>
          </a:xfrm>
          <a:custGeom>
            <a:avLst/>
            <a:gdLst/>
            <a:ahLst/>
            <a:cxnLst/>
            <a:rect l="0" t="0" r="0" b="0"/>
            <a:pathLst>
              <a:path w="8468" h="8467">
                <a:moveTo>
                  <a:pt x="8467" y="8466"/>
                </a:moveTo>
                <a:lnTo>
                  <a:pt x="8467" y="8466"/>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449733" y="5985933"/>
            <a:ext cx="33868" cy="50801"/>
          </a:xfrm>
          <a:custGeom>
            <a:avLst/>
            <a:gdLst/>
            <a:ahLst/>
            <a:cxnLst/>
            <a:rect l="0" t="0" r="0" b="0"/>
            <a:pathLst>
              <a:path w="33868" h="50801">
                <a:moveTo>
                  <a:pt x="33867" y="50800"/>
                </a:moveTo>
                <a:lnTo>
                  <a:pt x="25400" y="42334"/>
                </a:lnTo>
                <a:lnTo>
                  <a:pt x="8467" y="25400"/>
                </a:lnTo>
                <a:lnTo>
                  <a:pt x="8467" y="25400"/>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8339666" y="5850467"/>
            <a:ext cx="42335" cy="50801"/>
          </a:xfrm>
          <a:custGeom>
            <a:avLst/>
            <a:gdLst/>
            <a:ahLst/>
            <a:cxnLst/>
            <a:rect l="0" t="0" r="0" b="0"/>
            <a:pathLst>
              <a:path w="42335" h="50801">
                <a:moveTo>
                  <a:pt x="42334" y="50800"/>
                </a:moveTo>
                <a:lnTo>
                  <a:pt x="25401" y="33866"/>
                </a:lnTo>
                <a:lnTo>
                  <a:pt x="16934" y="16933"/>
                </a:lnTo>
                <a:lnTo>
                  <a:pt x="16934" y="16933"/>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82900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81859" cy="61818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382" y="923824"/>
            <a:ext cx="6360014" cy="4910305"/>
          </a:xfrm>
          <a:prstGeom prst="rect">
            <a:avLst/>
          </a:prstGeom>
        </p:spPr>
      </p:pic>
    </p:spTree>
    <p:extLst>
      <p:ext uri="{BB962C8B-B14F-4D97-AF65-F5344CB8AC3E}">
        <p14:creationId xmlns:p14="http://schemas.microsoft.com/office/powerpoint/2010/main" val="2206770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9" y="1216785"/>
            <a:ext cx="5263501" cy="3492370"/>
          </a:xfrm>
          <a:prstGeom prst="rect">
            <a:avLst/>
          </a:prstGeom>
        </p:spPr>
      </p:pic>
      <p:sp>
        <p:nvSpPr>
          <p:cNvPr id="4" name="TextBox 3"/>
          <p:cNvSpPr txBox="1"/>
          <p:nvPr/>
        </p:nvSpPr>
        <p:spPr>
          <a:xfrm>
            <a:off x="257577" y="334851"/>
            <a:ext cx="4445191" cy="584775"/>
          </a:xfrm>
          <a:prstGeom prst="rect">
            <a:avLst/>
          </a:prstGeom>
          <a:noFill/>
        </p:spPr>
        <p:txBody>
          <a:bodyPr wrap="none" rtlCol="0">
            <a:spAutoFit/>
          </a:bodyPr>
          <a:lstStyle/>
          <a:p>
            <a:r>
              <a:rPr lang="en-US" sz="3200" dirty="0" smtClean="0"/>
              <a:t>Mutually Exclusive Events</a:t>
            </a:r>
            <a:endParaRPr lang="en-US" sz="3200" dirty="0"/>
          </a:p>
        </p:txBody>
      </p:sp>
      <p:sp>
        <p:nvSpPr>
          <p:cNvPr id="5" name="TextBox 4"/>
          <p:cNvSpPr txBox="1"/>
          <p:nvPr/>
        </p:nvSpPr>
        <p:spPr>
          <a:xfrm>
            <a:off x="8060028" y="334851"/>
            <a:ext cx="2809744" cy="584775"/>
          </a:xfrm>
          <a:prstGeom prst="rect">
            <a:avLst/>
          </a:prstGeom>
          <a:noFill/>
        </p:spPr>
        <p:txBody>
          <a:bodyPr wrap="none" rtlCol="0">
            <a:spAutoFit/>
          </a:bodyPr>
          <a:lstStyle/>
          <a:p>
            <a:r>
              <a:rPr lang="en-US" sz="3200" dirty="0" smtClean="0"/>
              <a:t>Inclusive Events</a:t>
            </a:r>
            <a:endParaRPr lang="en-US" sz="3200" dirty="0"/>
          </a:p>
        </p:txBody>
      </p:sp>
      <p:sp>
        <p:nvSpPr>
          <p:cNvPr id="3" name="Freeform 2"/>
          <p:cNvSpPr/>
          <p:nvPr/>
        </p:nvSpPr>
        <p:spPr>
          <a:xfrm>
            <a:off x="8932333" y="1803400"/>
            <a:ext cx="296335" cy="601134"/>
          </a:xfrm>
          <a:custGeom>
            <a:avLst/>
            <a:gdLst/>
            <a:ahLst/>
            <a:cxnLst/>
            <a:rect l="0" t="0" r="0" b="0"/>
            <a:pathLst>
              <a:path w="296335" h="601134">
                <a:moveTo>
                  <a:pt x="67734" y="127000"/>
                </a:moveTo>
                <a:lnTo>
                  <a:pt x="67734" y="127000"/>
                </a:lnTo>
                <a:lnTo>
                  <a:pt x="67734" y="118533"/>
                </a:lnTo>
                <a:lnTo>
                  <a:pt x="59267" y="110067"/>
                </a:lnTo>
                <a:lnTo>
                  <a:pt x="59267" y="101600"/>
                </a:lnTo>
                <a:lnTo>
                  <a:pt x="50800" y="93133"/>
                </a:lnTo>
                <a:lnTo>
                  <a:pt x="50800" y="84667"/>
                </a:lnTo>
                <a:lnTo>
                  <a:pt x="50800" y="84667"/>
                </a:lnTo>
                <a:lnTo>
                  <a:pt x="50800" y="76200"/>
                </a:lnTo>
                <a:lnTo>
                  <a:pt x="42334" y="67733"/>
                </a:lnTo>
                <a:lnTo>
                  <a:pt x="33867" y="67733"/>
                </a:lnTo>
                <a:lnTo>
                  <a:pt x="33867" y="67733"/>
                </a:lnTo>
                <a:lnTo>
                  <a:pt x="33867" y="59267"/>
                </a:lnTo>
                <a:lnTo>
                  <a:pt x="33867" y="59267"/>
                </a:lnTo>
                <a:lnTo>
                  <a:pt x="33867" y="50800"/>
                </a:lnTo>
                <a:lnTo>
                  <a:pt x="33867" y="50800"/>
                </a:lnTo>
                <a:lnTo>
                  <a:pt x="33867" y="50800"/>
                </a:lnTo>
                <a:lnTo>
                  <a:pt x="33867" y="50800"/>
                </a:lnTo>
                <a:lnTo>
                  <a:pt x="33867" y="50800"/>
                </a:lnTo>
                <a:lnTo>
                  <a:pt x="33867" y="50800"/>
                </a:lnTo>
                <a:lnTo>
                  <a:pt x="33867" y="50800"/>
                </a:lnTo>
                <a:lnTo>
                  <a:pt x="33867" y="59267"/>
                </a:lnTo>
                <a:lnTo>
                  <a:pt x="33867" y="67733"/>
                </a:lnTo>
                <a:lnTo>
                  <a:pt x="33867" y="76200"/>
                </a:lnTo>
                <a:lnTo>
                  <a:pt x="33867" y="84667"/>
                </a:lnTo>
                <a:lnTo>
                  <a:pt x="33867" y="101600"/>
                </a:lnTo>
                <a:lnTo>
                  <a:pt x="33867" y="118533"/>
                </a:lnTo>
                <a:lnTo>
                  <a:pt x="33867" y="127000"/>
                </a:lnTo>
                <a:lnTo>
                  <a:pt x="33867" y="143933"/>
                </a:lnTo>
                <a:lnTo>
                  <a:pt x="42334" y="160867"/>
                </a:lnTo>
                <a:lnTo>
                  <a:pt x="42334" y="186267"/>
                </a:lnTo>
                <a:lnTo>
                  <a:pt x="50800" y="203200"/>
                </a:lnTo>
                <a:lnTo>
                  <a:pt x="50800" y="220133"/>
                </a:lnTo>
                <a:lnTo>
                  <a:pt x="59267" y="237067"/>
                </a:lnTo>
                <a:lnTo>
                  <a:pt x="67734" y="254000"/>
                </a:lnTo>
                <a:lnTo>
                  <a:pt x="67734" y="279400"/>
                </a:lnTo>
                <a:lnTo>
                  <a:pt x="67734" y="296333"/>
                </a:lnTo>
                <a:lnTo>
                  <a:pt x="67734" y="321733"/>
                </a:lnTo>
                <a:lnTo>
                  <a:pt x="59267" y="347133"/>
                </a:lnTo>
                <a:lnTo>
                  <a:pt x="67734" y="372533"/>
                </a:lnTo>
                <a:lnTo>
                  <a:pt x="59267" y="397933"/>
                </a:lnTo>
                <a:lnTo>
                  <a:pt x="59267" y="423333"/>
                </a:lnTo>
                <a:lnTo>
                  <a:pt x="50800" y="448733"/>
                </a:lnTo>
                <a:lnTo>
                  <a:pt x="50800" y="465667"/>
                </a:lnTo>
                <a:lnTo>
                  <a:pt x="50800" y="491067"/>
                </a:lnTo>
                <a:lnTo>
                  <a:pt x="50800" y="516467"/>
                </a:lnTo>
                <a:lnTo>
                  <a:pt x="42334" y="533400"/>
                </a:lnTo>
                <a:lnTo>
                  <a:pt x="33867" y="550333"/>
                </a:lnTo>
                <a:lnTo>
                  <a:pt x="33867" y="567267"/>
                </a:lnTo>
                <a:lnTo>
                  <a:pt x="33867" y="575733"/>
                </a:lnTo>
                <a:lnTo>
                  <a:pt x="25401" y="584200"/>
                </a:lnTo>
                <a:lnTo>
                  <a:pt x="25401" y="592667"/>
                </a:lnTo>
                <a:lnTo>
                  <a:pt x="25401" y="601133"/>
                </a:lnTo>
                <a:lnTo>
                  <a:pt x="25401" y="601133"/>
                </a:lnTo>
                <a:lnTo>
                  <a:pt x="16933" y="601133"/>
                </a:lnTo>
                <a:lnTo>
                  <a:pt x="16933" y="592667"/>
                </a:lnTo>
                <a:lnTo>
                  <a:pt x="16933" y="584200"/>
                </a:lnTo>
                <a:lnTo>
                  <a:pt x="8467" y="575733"/>
                </a:lnTo>
                <a:lnTo>
                  <a:pt x="8467" y="567267"/>
                </a:lnTo>
                <a:lnTo>
                  <a:pt x="8467" y="550333"/>
                </a:lnTo>
                <a:lnTo>
                  <a:pt x="0" y="533400"/>
                </a:lnTo>
                <a:lnTo>
                  <a:pt x="0" y="516467"/>
                </a:lnTo>
                <a:lnTo>
                  <a:pt x="0" y="499533"/>
                </a:lnTo>
                <a:lnTo>
                  <a:pt x="0" y="474133"/>
                </a:lnTo>
                <a:lnTo>
                  <a:pt x="0" y="457200"/>
                </a:lnTo>
                <a:lnTo>
                  <a:pt x="0" y="431800"/>
                </a:lnTo>
                <a:lnTo>
                  <a:pt x="0" y="406400"/>
                </a:lnTo>
                <a:lnTo>
                  <a:pt x="0" y="381000"/>
                </a:lnTo>
                <a:lnTo>
                  <a:pt x="8467" y="355600"/>
                </a:lnTo>
                <a:lnTo>
                  <a:pt x="8467" y="330200"/>
                </a:lnTo>
                <a:lnTo>
                  <a:pt x="8467" y="304800"/>
                </a:lnTo>
                <a:lnTo>
                  <a:pt x="8467" y="287867"/>
                </a:lnTo>
                <a:lnTo>
                  <a:pt x="16933" y="254000"/>
                </a:lnTo>
                <a:lnTo>
                  <a:pt x="16933" y="228600"/>
                </a:lnTo>
                <a:lnTo>
                  <a:pt x="25401" y="211667"/>
                </a:lnTo>
                <a:lnTo>
                  <a:pt x="33867" y="186267"/>
                </a:lnTo>
                <a:lnTo>
                  <a:pt x="33867" y="160867"/>
                </a:lnTo>
                <a:lnTo>
                  <a:pt x="42334" y="135467"/>
                </a:lnTo>
                <a:lnTo>
                  <a:pt x="50800" y="118533"/>
                </a:lnTo>
                <a:lnTo>
                  <a:pt x="67734" y="101600"/>
                </a:lnTo>
                <a:lnTo>
                  <a:pt x="76200" y="84667"/>
                </a:lnTo>
                <a:lnTo>
                  <a:pt x="84667" y="67733"/>
                </a:lnTo>
                <a:lnTo>
                  <a:pt x="93133" y="50800"/>
                </a:lnTo>
                <a:lnTo>
                  <a:pt x="101601" y="33867"/>
                </a:lnTo>
                <a:lnTo>
                  <a:pt x="118534" y="25400"/>
                </a:lnTo>
                <a:lnTo>
                  <a:pt x="135467" y="16933"/>
                </a:lnTo>
                <a:lnTo>
                  <a:pt x="143934" y="8467"/>
                </a:lnTo>
                <a:lnTo>
                  <a:pt x="152400" y="0"/>
                </a:lnTo>
                <a:lnTo>
                  <a:pt x="169333" y="0"/>
                </a:lnTo>
                <a:lnTo>
                  <a:pt x="177801" y="0"/>
                </a:lnTo>
                <a:lnTo>
                  <a:pt x="186267" y="8467"/>
                </a:lnTo>
                <a:lnTo>
                  <a:pt x="194734" y="16933"/>
                </a:lnTo>
                <a:lnTo>
                  <a:pt x="203200" y="25400"/>
                </a:lnTo>
                <a:lnTo>
                  <a:pt x="211667" y="42333"/>
                </a:lnTo>
                <a:lnTo>
                  <a:pt x="220134" y="50800"/>
                </a:lnTo>
                <a:lnTo>
                  <a:pt x="228600" y="67733"/>
                </a:lnTo>
                <a:lnTo>
                  <a:pt x="237067" y="84667"/>
                </a:lnTo>
                <a:lnTo>
                  <a:pt x="245533" y="101600"/>
                </a:lnTo>
                <a:lnTo>
                  <a:pt x="254001" y="118533"/>
                </a:lnTo>
                <a:lnTo>
                  <a:pt x="254001" y="143933"/>
                </a:lnTo>
                <a:lnTo>
                  <a:pt x="262467" y="169333"/>
                </a:lnTo>
                <a:lnTo>
                  <a:pt x="262467" y="194733"/>
                </a:lnTo>
                <a:lnTo>
                  <a:pt x="270934" y="220133"/>
                </a:lnTo>
                <a:lnTo>
                  <a:pt x="270934" y="245533"/>
                </a:lnTo>
                <a:lnTo>
                  <a:pt x="279400" y="270933"/>
                </a:lnTo>
                <a:lnTo>
                  <a:pt x="279400" y="304800"/>
                </a:lnTo>
                <a:lnTo>
                  <a:pt x="287867" y="330200"/>
                </a:lnTo>
                <a:lnTo>
                  <a:pt x="287867" y="364067"/>
                </a:lnTo>
                <a:lnTo>
                  <a:pt x="287867" y="389467"/>
                </a:lnTo>
                <a:lnTo>
                  <a:pt x="287867" y="423333"/>
                </a:lnTo>
                <a:lnTo>
                  <a:pt x="296334" y="448733"/>
                </a:lnTo>
                <a:lnTo>
                  <a:pt x="296334" y="465667"/>
                </a:lnTo>
                <a:lnTo>
                  <a:pt x="296334" y="491067"/>
                </a:lnTo>
                <a:lnTo>
                  <a:pt x="296334" y="516467"/>
                </a:lnTo>
                <a:lnTo>
                  <a:pt x="296334" y="533400"/>
                </a:lnTo>
                <a:lnTo>
                  <a:pt x="296334" y="541867"/>
                </a:lnTo>
                <a:lnTo>
                  <a:pt x="296334" y="550333"/>
                </a:lnTo>
                <a:lnTo>
                  <a:pt x="296334" y="558800"/>
                </a:lnTo>
                <a:lnTo>
                  <a:pt x="296334" y="558800"/>
                </a:lnTo>
                <a:lnTo>
                  <a:pt x="296334" y="558800"/>
                </a:lnTo>
                <a:lnTo>
                  <a:pt x="296334" y="558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8906933" y="2167467"/>
            <a:ext cx="330201" cy="25401"/>
          </a:xfrm>
          <a:custGeom>
            <a:avLst/>
            <a:gdLst/>
            <a:ahLst/>
            <a:cxnLst/>
            <a:rect l="0" t="0" r="0" b="0"/>
            <a:pathLst>
              <a:path w="330201" h="25401">
                <a:moveTo>
                  <a:pt x="0" y="0"/>
                </a:moveTo>
                <a:lnTo>
                  <a:pt x="8467" y="0"/>
                </a:lnTo>
                <a:lnTo>
                  <a:pt x="8467" y="0"/>
                </a:lnTo>
                <a:lnTo>
                  <a:pt x="16934" y="0"/>
                </a:lnTo>
                <a:lnTo>
                  <a:pt x="25400" y="0"/>
                </a:lnTo>
                <a:lnTo>
                  <a:pt x="33867" y="0"/>
                </a:lnTo>
                <a:lnTo>
                  <a:pt x="42333" y="8466"/>
                </a:lnTo>
                <a:lnTo>
                  <a:pt x="59267" y="8466"/>
                </a:lnTo>
                <a:lnTo>
                  <a:pt x="76200" y="8466"/>
                </a:lnTo>
                <a:lnTo>
                  <a:pt x="93134" y="8466"/>
                </a:lnTo>
                <a:lnTo>
                  <a:pt x="101600" y="16933"/>
                </a:lnTo>
                <a:lnTo>
                  <a:pt x="118533" y="16933"/>
                </a:lnTo>
                <a:lnTo>
                  <a:pt x="143934" y="16933"/>
                </a:lnTo>
                <a:lnTo>
                  <a:pt x="160867" y="16933"/>
                </a:lnTo>
                <a:lnTo>
                  <a:pt x="194733" y="16933"/>
                </a:lnTo>
                <a:lnTo>
                  <a:pt x="220134" y="16933"/>
                </a:lnTo>
                <a:lnTo>
                  <a:pt x="245534" y="16933"/>
                </a:lnTo>
                <a:lnTo>
                  <a:pt x="270933" y="16933"/>
                </a:lnTo>
                <a:lnTo>
                  <a:pt x="296334" y="16933"/>
                </a:lnTo>
                <a:lnTo>
                  <a:pt x="313267" y="16933"/>
                </a:lnTo>
                <a:lnTo>
                  <a:pt x="313267" y="16933"/>
                </a:lnTo>
                <a:lnTo>
                  <a:pt x="330200" y="25400"/>
                </a:lnTo>
                <a:lnTo>
                  <a:pt x="330200"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0049933" y="2133600"/>
            <a:ext cx="491068" cy="863601"/>
          </a:xfrm>
          <a:custGeom>
            <a:avLst/>
            <a:gdLst/>
            <a:ahLst/>
            <a:cxnLst/>
            <a:rect l="0" t="0" r="0" b="0"/>
            <a:pathLst>
              <a:path w="491068" h="863601">
                <a:moveTo>
                  <a:pt x="186267" y="160867"/>
                </a:moveTo>
                <a:lnTo>
                  <a:pt x="186267" y="160867"/>
                </a:lnTo>
                <a:lnTo>
                  <a:pt x="186267" y="160867"/>
                </a:lnTo>
                <a:lnTo>
                  <a:pt x="186267" y="160867"/>
                </a:lnTo>
                <a:lnTo>
                  <a:pt x="177801" y="160867"/>
                </a:lnTo>
                <a:lnTo>
                  <a:pt x="177801" y="160867"/>
                </a:lnTo>
                <a:lnTo>
                  <a:pt x="177801" y="160867"/>
                </a:lnTo>
                <a:lnTo>
                  <a:pt x="177801" y="160867"/>
                </a:lnTo>
                <a:lnTo>
                  <a:pt x="169334" y="160867"/>
                </a:lnTo>
                <a:lnTo>
                  <a:pt x="169334" y="160867"/>
                </a:lnTo>
                <a:lnTo>
                  <a:pt x="160867" y="152400"/>
                </a:lnTo>
                <a:lnTo>
                  <a:pt x="160867" y="152400"/>
                </a:lnTo>
                <a:lnTo>
                  <a:pt x="160867" y="143933"/>
                </a:lnTo>
                <a:lnTo>
                  <a:pt x="160867" y="143933"/>
                </a:lnTo>
                <a:lnTo>
                  <a:pt x="160867" y="135467"/>
                </a:lnTo>
                <a:lnTo>
                  <a:pt x="160867" y="127000"/>
                </a:lnTo>
                <a:lnTo>
                  <a:pt x="169334" y="118533"/>
                </a:lnTo>
                <a:lnTo>
                  <a:pt x="169334" y="101600"/>
                </a:lnTo>
                <a:lnTo>
                  <a:pt x="186267" y="93133"/>
                </a:lnTo>
                <a:lnTo>
                  <a:pt x="203201" y="76200"/>
                </a:lnTo>
                <a:lnTo>
                  <a:pt x="211667" y="67733"/>
                </a:lnTo>
                <a:lnTo>
                  <a:pt x="228600" y="50800"/>
                </a:lnTo>
                <a:lnTo>
                  <a:pt x="254001" y="42333"/>
                </a:lnTo>
                <a:lnTo>
                  <a:pt x="270933" y="25400"/>
                </a:lnTo>
                <a:lnTo>
                  <a:pt x="296333" y="16933"/>
                </a:lnTo>
                <a:lnTo>
                  <a:pt x="313267" y="8467"/>
                </a:lnTo>
                <a:lnTo>
                  <a:pt x="330201" y="0"/>
                </a:lnTo>
                <a:lnTo>
                  <a:pt x="355601" y="0"/>
                </a:lnTo>
                <a:lnTo>
                  <a:pt x="372533" y="0"/>
                </a:lnTo>
                <a:lnTo>
                  <a:pt x="397934" y="0"/>
                </a:lnTo>
                <a:lnTo>
                  <a:pt x="414867" y="8467"/>
                </a:lnTo>
                <a:lnTo>
                  <a:pt x="431801" y="16933"/>
                </a:lnTo>
                <a:lnTo>
                  <a:pt x="440267" y="33867"/>
                </a:lnTo>
                <a:lnTo>
                  <a:pt x="457200" y="50800"/>
                </a:lnTo>
                <a:lnTo>
                  <a:pt x="465667" y="67733"/>
                </a:lnTo>
                <a:lnTo>
                  <a:pt x="474134" y="93133"/>
                </a:lnTo>
                <a:lnTo>
                  <a:pt x="482601" y="118533"/>
                </a:lnTo>
                <a:lnTo>
                  <a:pt x="491067" y="143933"/>
                </a:lnTo>
                <a:lnTo>
                  <a:pt x="491067" y="169333"/>
                </a:lnTo>
                <a:lnTo>
                  <a:pt x="491067" y="203200"/>
                </a:lnTo>
                <a:lnTo>
                  <a:pt x="482601" y="228600"/>
                </a:lnTo>
                <a:lnTo>
                  <a:pt x="474134" y="262467"/>
                </a:lnTo>
                <a:lnTo>
                  <a:pt x="465667" y="296333"/>
                </a:lnTo>
                <a:lnTo>
                  <a:pt x="448733" y="338667"/>
                </a:lnTo>
                <a:lnTo>
                  <a:pt x="431801" y="372533"/>
                </a:lnTo>
                <a:lnTo>
                  <a:pt x="414867" y="406400"/>
                </a:lnTo>
                <a:lnTo>
                  <a:pt x="389467" y="448733"/>
                </a:lnTo>
                <a:lnTo>
                  <a:pt x="364067" y="491067"/>
                </a:lnTo>
                <a:lnTo>
                  <a:pt x="330201" y="533400"/>
                </a:lnTo>
                <a:lnTo>
                  <a:pt x="304800" y="567267"/>
                </a:lnTo>
                <a:lnTo>
                  <a:pt x="270933" y="609600"/>
                </a:lnTo>
                <a:lnTo>
                  <a:pt x="245534" y="651933"/>
                </a:lnTo>
                <a:lnTo>
                  <a:pt x="211667" y="685800"/>
                </a:lnTo>
                <a:lnTo>
                  <a:pt x="169334" y="728133"/>
                </a:lnTo>
                <a:lnTo>
                  <a:pt x="135467" y="762000"/>
                </a:lnTo>
                <a:lnTo>
                  <a:pt x="101601" y="795867"/>
                </a:lnTo>
                <a:lnTo>
                  <a:pt x="76200" y="821267"/>
                </a:lnTo>
                <a:lnTo>
                  <a:pt x="50801" y="838200"/>
                </a:lnTo>
                <a:lnTo>
                  <a:pt x="33867" y="846667"/>
                </a:lnTo>
                <a:lnTo>
                  <a:pt x="16934" y="863600"/>
                </a:lnTo>
                <a:lnTo>
                  <a:pt x="16934" y="863600"/>
                </a:lnTo>
                <a:lnTo>
                  <a:pt x="0" y="863600"/>
                </a:lnTo>
                <a:lnTo>
                  <a:pt x="0" y="863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9939866" y="2150533"/>
            <a:ext cx="296335" cy="753535"/>
          </a:xfrm>
          <a:custGeom>
            <a:avLst/>
            <a:gdLst/>
            <a:ahLst/>
            <a:cxnLst/>
            <a:rect l="0" t="0" r="0" b="0"/>
            <a:pathLst>
              <a:path w="296335" h="753535">
                <a:moveTo>
                  <a:pt x="296334" y="169334"/>
                </a:moveTo>
                <a:lnTo>
                  <a:pt x="296334" y="160867"/>
                </a:lnTo>
                <a:lnTo>
                  <a:pt x="296334" y="152400"/>
                </a:lnTo>
                <a:lnTo>
                  <a:pt x="287868" y="143934"/>
                </a:lnTo>
                <a:lnTo>
                  <a:pt x="287868" y="135467"/>
                </a:lnTo>
                <a:lnTo>
                  <a:pt x="279401" y="118534"/>
                </a:lnTo>
                <a:lnTo>
                  <a:pt x="270934" y="110067"/>
                </a:lnTo>
                <a:lnTo>
                  <a:pt x="270934" y="101600"/>
                </a:lnTo>
                <a:lnTo>
                  <a:pt x="262467" y="84667"/>
                </a:lnTo>
                <a:lnTo>
                  <a:pt x="254000" y="76200"/>
                </a:lnTo>
                <a:lnTo>
                  <a:pt x="237068" y="67734"/>
                </a:lnTo>
                <a:lnTo>
                  <a:pt x="228600" y="50800"/>
                </a:lnTo>
                <a:lnTo>
                  <a:pt x="211668" y="42334"/>
                </a:lnTo>
                <a:lnTo>
                  <a:pt x="203201" y="33867"/>
                </a:lnTo>
                <a:lnTo>
                  <a:pt x="186267" y="16934"/>
                </a:lnTo>
                <a:lnTo>
                  <a:pt x="169334" y="8467"/>
                </a:lnTo>
                <a:lnTo>
                  <a:pt x="152400" y="8467"/>
                </a:lnTo>
                <a:lnTo>
                  <a:pt x="135468" y="0"/>
                </a:lnTo>
                <a:lnTo>
                  <a:pt x="118534" y="0"/>
                </a:lnTo>
                <a:lnTo>
                  <a:pt x="110067" y="8467"/>
                </a:lnTo>
                <a:lnTo>
                  <a:pt x="93134" y="16934"/>
                </a:lnTo>
                <a:lnTo>
                  <a:pt x="76200" y="25400"/>
                </a:lnTo>
                <a:lnTo>
                  <a:pt x="50801" y="42334"/>
                </a:lnTo>
                <a:lnTo>
                  <a:pt x="42334" y="59267"/>
                </a:lnTo>
                <a:lnTo>
                  <a:pt x="25400" y="84667"/>
                </a:lnTo>
                <a:lnTo>
                  <a:pt x="16934" y="110067"/>
                </a:lnTo>
                <a:lnTo>
                  <a:pt x="8468" y="127000"/>
                </a:lnTo>
                <a:lnTo>
                  <a:pt x="8468" y="152400"/>
                </a:lnTo>
                <a:lnTo>
                  <a:pt x="0" y="177800"/>
                </a:lnTo>
                <a:lnTo>
                  <a:pt x="0" y="203200"/>
                </a:lnTo>
                <a:lnTo>
                  <a:pt x="8468" y="228600"/>
                </a:lnTo>
                <a:lnTo>
                  <a:pt x="16934" y="262467"/>
                </a:lnTo>
                <a:lnTo>
                  <a:pt x="25400" y="296334"/>
                </a:lnTo>
                <a:lnTo>
                  <a:pt x="33867" y="321734"/>
                </a:lnTo>
                <a:lnTo>
                  <a:pt x="50801" y="355600"/>
                </a:lnTo>
                <a:lnTo>
                  <a:pt x="59268" y="389467"/>
                </a:lnTo>
                <a:lnTo>
                  <a:pt x="76200" y="423334"/>
                </a:lnTo>
                <a:lnTo>
                  <a:pt x="93134" y="457200"/>
                </a:lnTo>
                <a:lnTo>
                  <a:pt x="110067" y="491067"/>
                </a:lnTo>
                <a:lnTo>
                  <a:pt x="135468" y="533400"/>
                </a:lnTo>
                <a:lnTo>
                  <a:pt x="143934" y="567267"/>
                </a:lnTo>
                <a:lnTo>
                  <a:pt x="169334" y="601134"/>
                </a:lnTo>
                <a:lnTo>
                  <a:pt x="186267" y="626534"/>
                </a:lnTo>
                <a:lnTo>
                  <a:pt x="194734" y="660400"/>
                </a:lnTo>
                <a:lnTo>
                  <a:pt x="211668" y="694267"/>
                </a:lnTo>
                <a:lnTo>
                  <a:pt x="220134" y="728134"/>
                </a:lnTo>
                <a:lnTo>
                  <a:pt x="220134" y="728134"/>
                </a:lnTo>
                <a:lnTo>
                  <a:pt x="220134" y="753534"/>
                </a:lnTo>
                <a:lnTo>
                  <a:pt x="220134" y="753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0524067" y="4080933"/>
            <a:ext cx="50800" cy="33868"/>
          </a:xfrm>
          <a:custGeom>
            <a:avLst/>
            <a:gdLst/>
            <a:ahLst/>
            <a:cxnLst/>
            <a:rect l="0" t="0" r="0" b="0"/>
            <a:pathLst>
              <a:path w="50800" h="33868">
                <a:moveTo>
                  <a:pt x="0" y="25400"/>
                </a:moveTo>
                <a:lnTo>
                  <a:pt x="0" y="25400"/>
                </a:lnTo>
                <a:lnTo>
                  <a:pt x="0" y="25400"/>
                </a:lnTo>
                <a:lnTo>
                  <a:pt x="0" y="25400"/>
                </a:lnTo>
                <a:lnTo>
                  <a:pt x="0" y="33867"/>
                </a:lnTo>
                <a:lnTo>
                  <a:pt x="0" y="25400"/>
                </a:lnTo>
                <a:lnTo>
                  <a:pt x="0" y="25400"/>
                </a:lnTo>
                <a:lnTo>
                  <a:pt x="0" y="25400"/>
                </a:lnTo>
                <a:lnTo>
                  <a:pt x="8467" y="25400"/>
                </a:lnTo>
                <a:lnTo>
                  <a:pt x="8467" y="16934"/>
                </a:lnTo>
                <a:lnTo>
                  <a:pt x="16933" y="16934"/>
                </a:lnTo>
                <a:lnTo>
                  <a:pt x="16933" y="16934"/>
                </a:lnTo>
                <a:lnTo>
                  <a:pt x="16933" y="16934"/>
                </a:lnTo>
                <a:lnTo>
                  <a:pt x="16933" y="8467"/>
                </a:lnTo>
                <a:lnTo>
                  <a:pt x="25399" y="8467"/>
                </a:lnTo>
                <a:lnTo>
                  <a:pt x="25399" y="8467"/>
                </a:lnTo>
                <a:lnTo>
                  <a:pt x="25399" y="8467"/>
                </a:lnTo>
                <a:lnTo>
                  <a:pt x="33867" y="8467"/>
                </a:lnTo>
                <a:lnTo>
                  <a:pt x="33867" y="0"/>
                </a:lnTo>
                <a:lnTo>
                  <a:pt x="42333" y="0"/>
                </a:lnTo>
                <a:lnTo>
                  <a:pt x="42333" y="0"/>
                </a:lnTo>
                <a:lnTo>
                  <a:pt x="42333" y="0"/>
                </a:lnTo>
                <a:lnTo>
                  <a:pt x="42333" y="0"/>
                </a:lnTo>
                <a:lnTo>
                  <a:pt x="42333" y="0"/>
                </a:lnTo>
                <a:lnTo>
                  <a:pt x="42333" y="0"/>
                </a:lnTo>
                <a:lnTo>
                  <a:pt x="42333" y="0"/>
                </a:lnTo>
                <a:lnTo>
                  <a:pt x="42333" y="0"/>
                </a:lnTo>
                <a:lnTo>
                  <a:pt x="42333" y="0"/>
                </a:lnTo>
                <a:lnTo>
                  <a:pt x="50799" y="0"/>
                </a:lnTo>
                <a:lnTo>
                  <a:pt x="50799" y="0"/>
                </a:lnTo>
                <a:lnTo>
                  <a:pt x="50799" y="0"/>
                </a:lnTo>
                <a:lnTo>
                  <a:pt x="50799"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8729134" y="2870200"/>
            <a:ext cx="1" cy="1"/>
          </a:xfrm>
          <a:custGeom>
            <a:avLst/>
            <a:gdLst/>
            <a:ahLst/>
            <a:cxnLst/>
            <a:rect l="0" t="0" r="0" b="0"/>
            <a:pathLst>
              <a:path w="1" h="1">
                <a:moveTo>
                  <a:pt x="0" y="0"/>
                </a:moveTo>
                <a:lnTo>
                  <a:pt x="0" y="0"/>
                </a:lnTo>
                <a:lnTo>
                  <a:pt x="0" y="0"/>
                </a:lnTo>
                <a:close/>
              </a:path>
            </a:pathLst>
          </a:cu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566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1236" y="122257"/>
            <a:ext cx="10125657"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1">
                    <a:lumMod val="75000"/>
                  </a:schemeClr>
                </a:solidFill>
              </a:rPr>
              <a:t>12.5 Example 1: Two Mutually Exclusive Events</a:t>
            </a:r>
            <a:endParaRPr lang="en-US" sz="4000" b="1" dirty="0">
              <a:ln/>
              <a:solidFill>
                <a:schemeClr val="accent1">
                  <a:lumMod val="75000"/>
                </a:schemeClr>
              </a:solidFill>
            </a:endParaRPr>
          </a:p>
        </p:txBody>
      </p:sp>
      <p:sp>
        <p:nvSpPr>
          <p:cNvPr id="3" name="TextBox 2"/>
          <p:cNvSpPr txBox="1"/>
          <p:nvPr/>
        </p:nvSpPr>
        <p:spPr>
          <a:xfrm>
            <a:off x="266724" y="1179631"/>
            <a:ext cx="11593972" cy="830997"/>
          </a:xfrm>
          <a:prstGeom prst="rect">
            <a:avLst/>
          </a:prstGeom>
          <a:noFill/>
        </p:spPr>
        <p:txBody>
          <a:bodyPr wrap="square" rtlCol="0">
            <a:spAutoFit/>
          </a:bodyPr>
          <a:lstStyle/>
          <a:p>
            <a:r>
              <a:rPr lang="en-US" sz="2400" dirty="0" err="1" smtClean="0"/>
              <a:t>Emme</a:t>
            </a:r>
            <a:r>
              <a:rPr lang="en-US" sz="2400" dirty="0" smtClean="0"/>
              <a:t> has a stack of playing cards consisting of 10 hearts, 8 spades, and 7 clubs.  If she selects a card at random from this stack, what is the probability that this is a heart or a club?</a:t>
            </a:r>
            <a:endParaRPr lang="en-US" sz="2400" dirty="0"/>
          </a:p>
        </p:txBody>
      </p:sp>
      <p:sp>
        <p:nvSpPr>
          <p:cNvPr id="4" name="Freeform 3"/>
          <p:cNvSpPr/>
          <p:nvPr/>
        </p:nvSpPr>
        <p:spPr>
          <a:xfrm>
            <a:off x="10668000" y="1921933"/>
            <a:ext cx="8468" cy="381001"/>
          </a:xfrm>
          <a:custGeom>
            <a:avLst/>
            <a:gdLst/>
            <a:ahLst/>
            <a:cxnLst/>
            <a:rect l="0" t="0" r="0" b="0"/>
            <a:pathLst>
              <a:path w="8468" h="381001">
                <a:moveTo>
                  <a:pt x="0" y="0"/>
                </a:moveTo>
                <a:lnTo>
                  <a:pt x="0" y="8467"/>
                </a:lnTo>
                <a:lnTo>
                  <a:pt x="0" y="8467"/>
                </a:lnTo>
                <a:lnTo>
                  <a:pt x="0" y="8467"/>
                </a:lnTo>
                <a:lnTo>
                  <a:pt x="0" y="8467"/>
                </a:lnTo>
                <a:lnTo>
                  <a:pt x="0" y="8467"/>
                </a:lnTo>
                <a:lnTo>
                  <a:pt x="0" y="16934"/>
                </a:lnTo>
                <a:lnTo>
                  <a:pt x="0" y="25400"/>
                </a:lnTo>
                <a:lnTo>
                  <a:pt x="0" y="33867"/>
                </a:lnTo>
                <a:lnTo>
                  <a:pt x="0" y="42334"/>
                </a:lnTo>
                <a:lnTo>
                  <a:pt x="0" y="50800"/>
                </a:lnTo>
                <a:lnTo>
                  <a:pt x="0" y="67734"/>
                </a:lnTo>
                <a:lnTo>
                  <a:pt x="0" y="84667"/>
                </a:lnTo>
                <a:lnTo>
                  <a:pt x="0" y="101600"/>
                </a:lnTo>
                <a:lnTo>
                  <a:pt x="0" y="127000"/>
                </a:lnTo>
                <a:lnTo>
                  <a:pt x="0" y="152400"/>
                </a:lnTo>
                <a:lnTo>
                  <a:pt x="0" y="169334"/>
                </a:lnTo>
                <a:lnTo>
                  <a:pt x="0" y="194734"/>
                </a:lnTo>
                <a:lnTo>
                  <a:pt x="0" y="220134"/>
                </a:lnTo>
                <a:lnTo>
                  <a:pt x="0" y="245534"/>
                </a:lnTo>
                <a:lnTo>
                  <a:pt x="0" y="262467"/>
                </a:lnTo>
                <a:lnTo>
                  <a:pt x="0" y="287867"/>
                </a:lnTo>
                <a:lnTo>
                  <a:pt x="0" y="304800"/>
                </a:lnTo>
                <a:lnTo>
                  <a:pt x="0" y="321734"/>
                </a:lnTo>
                <a:lnTo>
                  <a:pt x="0" y="330200"/>
                </a:lnTo>
                <a:lnTo>
                  <a:pt x="0" y="347134"/>
                </a:lnTo>
                <a:lnTo>
                  <a:pt x="8467" y="355600"/>
                </a:lnTo>
                <a:lnTo>
                  <a:pt x="8467" y="364067"/>
                </a:lnTo>
                <a:lnTo>
                  <a:pt x="8467" y="372534"/>
                </a:lnTo>
                <a:lnTo>
                  <a:pt x="8467" y="381000"/>
                </a:lnTo>
                <a:lnTo>
                  <a:pt x="8467" y="381000"/>
                </a:lnTo>
                <a:lnTo>
                  <a:pt x="8467" y="381000"/>
                </a:lnTo>
                <a:lnTo>
                  <a:pt x="8467" y="381000"/>
                </a:lnTo>
                <a:lnTo>
                  <a:pt x="8467" y="381000"/>
                </a:lnTo>
                <a:lnTo>
                  <a:pt x="8467" y="372534"/>
                </a:lnTo>
                <a:lnTo>
                  <a:pt x="8467" y="372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0600267" y="1905000"/>
            <a:ext cx="169334" cy="203201"/>
          </a:xfrm>
          <a:custGeom>
            <a:avLst/>
            <a:gdLst/>
            <a:ahLst/>
            <a:cxnLst/>
            <a:rect l="0" t="0" r="0" b="0"/>
            <a:pathLst>
              <a:path w="169334" h="203201">
                <a:moveTo>
                  <a:pt x="50799" y="50800"/>
                </a:moveTo>
                <a:lnTo>
                  <a:pt x="50799" y="50800"/>
                </a:lnTo>
                <a:lnTo>
                  <a:pt x="50799" y="42333"/>
                </a:lnTo>
                <a:lnTo>
                  <a:pt x="50799" y="42333"/>
                </a:lnTo>
                <a:lnTo>
                  <a:pt x="42333" y="42333"/>
                </a:lnTo>
                <a:lnTo>
                  <a:pt x="42333" y="42333"/>
                </a:lnTo>
                <a:lnTo>
                  <a:pt x="42333" y="42333"/>
                </a:lnTo>
                <a:lnTo>
                  <a:pt x="42333" y="50800"/>
                </a:lnTo>
                <a:lnTo>
                  <a:pt x="33867" y="59267"/>
                </a:lnTo>
                <a:lnTo>
                  <a:pt x="33867" y="67733"/>
                </a:lnTo>
                <a:lnTo>
                  <a:pt x="25399" y="76200"/>
                </a:lnTo>
                <a:lnTo>
                  <a:pt x="25399" y="84667"/>
                </a:lnTo>
                <a:lnTo>
                  <a:pt x="16933" y="101600"/>
                </a:lnTo>
                <a:lnTo>
                  <a:pt x="16933" y="118533"/>
                </a:lnTo>
                <a:lnTo>
                  <a:pt x="8467" y="127000"/>
                </a:lnTo>
                <a:lnTo>
                  <a:pt x="0" y="135467"/>
                </a:lnTo>
                <a:lnTo>
                  <a:pt x="0" y="143933"/>
                </a:lnTo>
                <a:lnTo>
                  <a:pt x="0" y="152400"/>
                </a:lnTo>
                <a:lnTo>
                  <a:pt x="0" y="152400"/>
                </a:lnTo>
                <a:lnTo>
                  <a:pt x="0" y="152400"/>
                </a:lnTo>
                <a:lnTo>
                  <a:pt x="0" y="152400"/>
                </a:lnTo>
                <a:lnTo>
                  <a:pt x="0" y="152400"/>
                </a:lnTo>
                <a:lnTo>
                  <a:pt x="0" y="152400"/>
                </a:lnTo>
                <a:lnTo>
                  <a:pt x="0" y="143933"/>
                </a:lnTo>
                <a:lnTo>
                  <a:pt x="8467" y="135467"/>
                </a:lnTo>
                <a:lnTo>
                  <a:pt x="16933" y="127000"/>
                </a:lnTo>
                <a:lnTo>
                  <a:pt x="25399" y="118533"/>
                </a:lnTo>
                <a:lnTo>
                  <a:pt x="25399" y="110067"/>
                </a:lnTo>
                <a:lnTo>
                  <a:pt x="33867" y="93133"/>
                </a:lnTo>
                <a:lnTo>
                  <a:pt x="42333" y="76200"/>
                </a:lnTo>
                <a:lnTo>
                  <a:pt x="42333" y="67733"/>
                </a:lnTo>
                <a:lnTo>
                  <a:pt x="50799" y="50800"/>
                </a:lnTo>
                <a:lnTo>
                  <a:pt x="59266" y="42333"/>
                </a:lnTo>
                <a:lnTo>
                  <a:pt x="67733" y="25400"/>
                </a:lnTo>
                <a:lnTo>
                  <a:pt x="76200" y="16933"/>
                </a:lnTo>
                <a:lnTo>
                  <a:pt x="84667" y="16933"/>
                </a:lnTo>
                <a:lnTo>
                  <a:pt x="84667" y="8467"/>
                </a:lnTo>
                <a:lnTo>
                  <a:pt x="93133" y="0"/>
                </a:lnTo>
                <a:lnTo>
                  <a:pt x="101599" y="0"/>
                </a:lnTo>
                <a:lnTo>
                  <a:pt x="101599" y="0"/>
                </a:lnTo>
                <a:lnTo>
                  <a:pt x="101599" y="8467"/>
                </a:lnTo>
                <a:lnTo>
                  <a:pt x="110067" y="16933"/>
                </a:lnTo>
                <a:lnTo>
                  <a:pt x="110067" y="25400"/>
                </a:lnTo>
                <a:lnTo>
                  <a:pt x="118533" y="33867"/>
                </a:lnTo>
                <a:lnTo>
                  <a:pt x="118533" y="50800"/>
                </a:lnTo>
                <a:lnTo>
                  <a:pt x="126999" y="67733"/>
                </a:lnTo>
                <a:lnTo>
                  <a:pt x="135466" y="93133"/>
                </a:lnTo>
                <a:lnTo>
                  <a:pt x="135466" y="110067"/>
                </a:lnTo>
                <a:lnTo>
                  <a:pt x="143933" y="127000"/>
                </a:lnTo>
                <a:lnTo>
                  <a:pt x="152400" y="152400"/>
                </a:lnTo>
                <a:lnTo>
                  <a:pt x="160867" y="177800"/>
                </a:lnTo>
                <a:lnTo>
                  <a:pt x="160867" y="177800"/>
                </a:lnTo>
                <a:lnTo>
                  <a:pt x="169333" y="203200"/>
                </a:lnTo>
                <a:lnTo>
                  <a:pt x="169333" y="203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0642600" y="2446867"/>
            <a:ext cx="8467" cy="262467"/>
          </a:xfrm>
          <a:custGeom>
            <a:avLst/>
            <a:gdLst/>
            <a:ahLst/>
            <a:cxnLst/>
            <a:rect l="0" t="0" r="0" b="0"/>
            <a:pathLst>
              <a:path w="8467" h="262467">
                <a:moveTo>
                  <a:pt x="8466" y="0"/>
                </a:moveTo>
                <a:lnTo>
                  <a:pt x="8466" y="0"/>
                </a:lnTo>
                <a:lnTo>
                  <a:pt x="0" y="0"/>
                </a:lnTo>
                <a:lnTo>
                  <a:pt x="0" y="8466"/>
                </a:lnTo>
                <a:lnTo>
                  <a:pt x="0" y="16933"/>
                </a:lnTo>
                <a:lnTo>
                  <a:pt x="0" y="25400"/>
                </a:lnTo>
                <a:lnTo>
                  <a:pt x="0" y="42333"/>
                </a:lnTo>
                <a:lnTo>
                  <a:pt x="0" y="59266"/>
                </a:lnTo>
                <a:lnTo>
                  <a:pt x="0" y="67733"/>
                </a:lnTo>
                <a:lnTo>
                  <a:pt x="0" y="93133"/>
                </a:lnTo>
                <a:lnTo>
                  <a:pt x="0" y="118533"/>
                </a:lnTo>
                <a:lnTo>
                  <a:pt x="0" y="135466"/>
                </a:lnTo>
                <a:lnTo>
                  <a:pt x="0" y="160866"/>
                </a:lnTo>
                <a:lnTo>
                  <a:pt x="0" y="186266"/>
                </a:lnTo>
                <a:lnTo>
                  <a:pt x="0" y="211666"/>
                </a:lnTo>
                <a:lnTo>
                  <a:pt x="0" y="228600"/>
                </a:lnTo>
                <a:lnTo>
                  <a:pt x="0" y="237066"/>
                </a:lnTo>
                <a:lnTo>
                  <a:pt x="8466" y="254000"/>
                </a:lnTo>
                <a:lnTo>
                  <a:pt x="8466" y="262466"/>
                </a:lnTo>
                <a:lnTo>
                  <a:pt x="8466" y="262466"/>
                </a:lnTo>
                <a:lnTo>
                  <a:pt x="8466" y="262466"/>
                </a:lnTo>
                <a:lnTo>
                  <a:pt x="0" y="262466"/>
                </a:lnTo>
                <a:lnTo>
                  <a:pt x="0" y="262466"/>
                </a:lnTo>
                <a:lnTo>
                  <a:pt x="0" y="254000"/>
                </a:lnTo>
                <a:lnTo>
                  <a:pt x="0"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0498666" y="2573867"/>
            <a:ext cx="296335" cy="25401"/>
          </a:xfrm>
          <a:custGeom>
            <a:avLst/>
            <a:gdLst/>
            <a:ahLst/>
            <a:cxnLst/>
            <a:rect l="0" t="0" r="0" b="0"/>
            <a:pathLst>
              <a:path w="296335" h="25401">
                <a:moveTo>
                  <a:pt x="0" y="25400"/>
                </a:moveTo>
                <a:lnTo>
                  <a:pt x="0" y="25400"/>
                </a:lnTo>
                <a:lnTo>
                  <a:pt x="8467" y="25400"/>
                </a:lnTo>
                <a:lnTo>
                  <a:pt x="16934" y="25400"/>
                </a:lnTo>
                <a:lnTo>
                  <a:pt x="33868" y="25400"/>
                </a:lnTo>
                <a:lnTo>
                  <a:pt x="59268" y="16933"/>
                </a:lnTo>
                <a:lnTo>
                  <a:pt x="84667" y="16933"/>
                </a:lnTo>
                <a:lnTo>
                  <a:pt x="118534" y="8466"/>
                </a:lnTo>
                <a:lnTo>
                  <a:pt x="143934" y="8466"/>
                </a:lnTo>
                <a:lnTo>
                  <a:pt x="177801" y="0"/>
                </a:lnTo>
                <a:lnTo>
                  <a:pt x="203200" y="0"/>
                </a:lnTo>
                <a:lnTo>
                  <a:pt x="237067" y="8466"/>
                </a:lnTo>
                <a:lnTo>
                  <a:pt x="270934" y="8466"/>
                </a:lnTo>
                <a:lnTo>
                  <a:pt x="270934" y="8466"/>
                </a:lnTo>
                <a:lnTo>
                  <a:pt x="296334" y="16933"/>
                </a:lnTo>
                <a:lnTo>
                  <a:pt x="296334"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9804400" y="1913467"/>
            <a:ext cx="575735" cy="160867"/>
          </a:xfrm>
          <a:custGeom>
            <a:avLst/>
            <a:gdLst/>
            <a:ahLst/>
            <a:cxnLst/>
            <a:rect l="0" t="0" r="0" b="0"/>
            <a:pathLst>
              <a:path w="575735" h="160867">
                <a:moveTo>
                  <a:pt x="0" y="135466"/>
                </a:moveTo>
                <a:lnTo>
                  <a:pt x="0" y="135466"/>
                </a:lnTo>
                <a:lnTo>
                  <a:pt x="0" y="143933"/>
                </a:lnTo>
                <a:lnTo>
                  <a:pt x="0" y="143933"/>
                </a:lnTo>
                <a:lnTo>
                  <a:pt x="0" y="152400"/>
                </a:lnTo>
                <a:lnTo>
                  <a:pt x="0" y="152400"/>
                </a:lnTo>
                <a:lnTo>
                  <a:pt x="0" y="160866"/>
                </a:lnTo>
                <a:lnTo>
                  <a:pt x="0" y="160866"/>
                </a:lnTo>
                <a:lnTo>
                  <a:pt x="0" y="160866"/>
                </a:lnTo>
                <a:lnTo>
                  <a:pt x="0" y="152400"/>
                </a:lnTo>
                <a:lnTo>
                  <a:pt x="0" y="152400"/>
                </a:lnTo>
                <a:lnTo>
                  <a:pt x="0" y="143933"/>
                </a:lnTo>
                <a:lnTo>
                  <a:pt x="8466" y="135466"/>
                </a:lnTo>
                <a:lnTo>
                  <a:pt x="16933" y="127000"/>
                </a:lnTo>
                <a:lnTo>
                  <a:pt x="16933" y="110066"/>
                </a:lnTo>
                <a:lnTo>
                  <a:pt x="25400" y="101600"/>
                </a:lnTo>
                <a:lnTo>
                  <a:pt x="33867" y="84666"/>
                </a:lnTo>
                <a:lnTo>
                  <a:pt x="50800" y="67733"/>
                </a:lnTo>
                <a:lnTo>
                  <a:pt x="59266" y="50800"/>
                </a:lnTo>
                <a:lnTo>
                  <a:pt x="76200" y="42333"/>
                </a:lnTo>
                <a:lnTo>
                  <a:pt x="93133" y="25400"/>
                </a:lnTo>
                <a:lnTo>
                  <a:pt x="110067" y="16933"/>
                </a:lnTo>
                <a:lnTo>
                  <a:pt x="127000" y="8466"/>
                </a:lnTo>
                <a:lnTo>
                  <a:pt x="143934" y="8466"/>
                </a:lnTo>
                <a:lnTo>
                  <a:pt x="160866" y="0"/>
                </a:lnTo>
                <a:lnTo>
                  <a:pt x="169333" y="8466"/>
                </a:lnTo>
                <a:lnTo>
                  <a:pt x="186267" y="8466"/>
                </a:lnTo>
                <a:lnTo>
                  <a:pt x="194734" y="16933"/>
                </a:lnTo>
                <a:lnTo>
                  <a:pt x="211666" y="25400"/>
                </a:lnTo>
                <a:lnTo>
                  <a:pt x="220134" y="33866"/>
                </a:lnTo>
                <a:lnTo>
                  <a:pt x="228600" y="50800"/>
                </a:lnTo>
                <a:lnTo>
                  <a:pt x="237066" y="59266"/>
                </a:lnTo>
                <a:lnTo>
                  <a:pt x="245533" y="67733"/>
                </a:lnTo>
                <a:lnTo>
                  <a:pt x="254000" y="67733"/>
                </a:lnTo>
                <a:lnTo>
                  <a:pt x="262467" y="76200"/>
                </a:lnTo>
                <a:lnTo>
                  <a:pt x="270934" y="84666"/>
                </a:lnTo>
                <a:lnTo>
                  <a:pt x="279400" y="84666"/>
                </a:lnTo>
                <a:lnTo>
                  <a:pt x="287866" y="84666"/>
                </a:lnTo>
                <a:lnTo>
                  <a:pt x="296334" y="84666"/>
                </a:lnTo>
                <a:lnTo>
                  <a:pt x="296334" y="84666"/>
                </a:lnTo>
                <a:lnTo>
                  <a:pt x="304800" y="84666"/>
                </a:lnTo>
                <a:lnTo>
                  <a:pt x="313266" y="76200"/>
                </a:lnTo>
                <a:lnTo>
                  <a:pt x="321733" y="76200"/>
                </a:lnTo>
                <a:lnTo>
                  <a:pt x="330200" y="67733"/>
                </a:lnTo>
                <a:lnTo>
                  <a:pt x="338667" y="59266"/>
                </a:lnTo>
                <a:lnTo>
                  <a:pt x="355600" y="50800"/>
                </a:lnTo>
                <a:lnTo>
                  <a:pt x="364066" y="42333"/>
                </a:lnTo>
                <a:lnTo>
                  <a:pt x="372534" y="42333"/>
                </a:lnTo>
                <a:lnTo>
                  <a:pt x="381000" y="42333"/>
                </a:lnTo>
                <a:lnTo>
                  <a:pt x="389466" y="42333"/>
                </a:lnTo>
                <a:lnTo>
                  <a:pt x="397933" y="42333"/>
                </a:lnTo>
                <a:lnTo>
                  <a:pt x="406400" y="50800"/>
                </a:lnTo>
                <a:lnTo>
                  <a:pt x="406400" y="50800"/>
                </a:lnTo>
                <a:lnTo>
                  <a:pt x="414867" y="59266"/>
                </a:lnTo>
                <a:lnTo>
                  <a:pt x="423334" y="67733"/>
                </a:lnTo>
                <a:lnTo>
                  <a:pt x="431800" y="84666"/>
                </a:lnTo>
                <a:lnTo>
                  <a:pt x="440266" y="93133"/>
                </a:lnTo>
                <a:lnTo>
                  <a:pt x="448734" y="101600"/>
                </a:lnTo>
                <a:lnTo>
                  <a:pt x="457200" y="110066"/>
                </a:lnTo>
                <a:lnTo>
                  <a:pt x="465666" y="118533"/>
                </a:lnTo>
                <a:lnTo>
                  <a:pt x="465666" y="127000"/>
                </a:lnTo>
                <a:lnTo>
                  <a:pt x="482600" y="127000"/>
                </a:lnTo>
                <a:lnTo>
                  <a:pt x="491067" y="135466"/>
                </a:lnTo>
                <a:lnTo>
                  <a:pt x="491067" y="135466"/>
                </a:lnTo>
                <a:lnTo>
                  <a:pt x="499534" y="143933"/>
                </a:lnTo>
                <a:lnTo>
                  <a:pt x="508000" y="135466"/>
                </a:lnTo>
                <a:lnTo>
                  <a:pt x="508000" y="135466"/>
                </a:lnTo>
                <a:lnTo>
                  <a:pt x="516466" y="135466"/>
                </a:lnTo>
                <a:lnTo>
                  <a:pt x="524934" y="127000"/>
                </a:lnTo>
                <a:lnTo>
                  <a:pt x="533400" y="127000"/>
                </a:lnTo>
                <a:lnTo>
                  <a:pt x="533400" y="118533"/>
                </a:lnTo>
                <a:lnTo>
                  <a:pt x="541866" y="110066"/>
                </a:lnTo>
                <a:lnTo>
                  <a:pt x="550333" y="110066"/>
                </a:lnTo>
                <a:lnTo>
                  <a:pt x="550333" y="101600"/>
                </a:lnTo>
                <a:lnTo>
                  <a:pt x="558800" y="93133"/>
                </a:lnTo>
                <a:lnTo>
                  <a:pt x="558800" y="93133"/>
                </a:lnTo>
                <a:lnTo>
                  <a:pt x="558800" y="84666"/>
                </a:lnTo>
                <a:lnTo>
                  <a:pt x="567267" y="84666"/>
                </a:lnTo>
                <a:lnTo>
                  <a:pt x="567267" y="84666"/>
                </a:lnTo>
                <a:lnTo>
                  <a:pt x="567267" y="84666"/>
                </a:lnTo>
                <a:lnTo>
                  <a:pt x="575734" y="84666"/>
                </a:lnTo>
                <a:lnTo>
                  <a:pt x="575734" y="84666"/>
                </a:lnTo>
                <a:lnTo>
                  <a:pt x="575734" y="84666"/>
                </a:lnTo>
                <a:lnTo>
                  <a:pt x="575734" y="84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1184466" y="1972733"/>
            <a:ext cx="575735" cy="127001"/>
          </a:xfrm>
          <a:custGeom>
            <a:avLst/>
            <a:gdLst/>
            <a:ahLst/>
            <a:cxnLst/>
            <a:rect l="0" t="0" r="0" b="0"/>
            <a:pathLst>
              <a:path w="575735" h="127001">
                <a:moveTo>
                  <a:pt x="25401" y="93134"/>
                </a:moveTo>
                <a:lnTo>
                  <a:pt x="25401" y="93134"/>
                </a:lnTo>
                <a:lnTo>
                  <a:pt x="16934" y="101600"/>
                </a:lnTo>
                <a:lnTo>
                  <a:pt x="16934" y="101600"/>
                </a:lnTo>
                <a:lnTo>
                  <a:pt x="16934" y="110067"/>
                </a:lnTo>
                <a:lnTo>
                  <a:pt x="16934" y="110067"/>
                </a:lnTo>
                <a:lnTo>
                  <a:pt x="8467" y="110067"/>
                </a:lnTo>
                <a:lnTo>
                  <a:pt x="8467" y="110067"/>
                </a:lnTo>
                <a:lnTo>
                  <a:pt x="8467" y="110067"/>
                </a:lnTo>
                <a:lnTo>
                  <a:pt x="8467" y="110067"/>
                </a:lnTo>
                <a:lnTo>
                  <a:pt x="8467" y="110067"/>
                </a:lnTo>
                <a:lnTo>
                  <a:pt x="8467" y="110067"/>
                </a:lnTo>
                <a:lnTo>
                  <a:pt x="0" y="101600"/>
                </a:lnTo>
                <a:lnTo>
                  <a:pt x="0" y="101600"/>
                </a:lnTo>
                <a:lnTo>
                  <a:pt x="0" y="93134"/>
                </a:lnTo>
                <a:lnTo>
                  <a:pt x="0" y="84667"/>
                </a:lnTo>
                <a:lnTo>
                  <a:pt x="0" y="76200"/>
                </a:lnTo>
                <a:lnTo>
                  <a:pt x="0" y="67734"/>
                </a:lnTo>
                <a:lnTo>
                  <a:pt x="8467" y="59267"/>
                </a:lnTo>
                <a:lnTo>
                  <a:pt x="8467" y="50800"/>
                </a:lnTo>
                <a:lnTo>
                  <a:pt x="16934" y="33867"/>
                </a:lnTo>
                <a:lnTo>
                  <a:pt x="25401" y="25400"/>
                </a:lnTo>
                <a:lnTo>
                  <a:pt x="33868" y="16934"/>
                </a:lnTo>
                <a:lnTo>
                  <a:pt x="42334" y="8467"/>
                </a:lnTo>
                <a:lnTo>
                  <a:pt x="50800" y="0"/>
                </a:lnTo>
                <a:lnTo>
                  <a:pt x="59268" y="0"/>
                </a:lnTo>
                <a:lnTo>
                  <a:pt x="67734" y="0"/>
                </a:lnTo>
                <a:lnTo>
                  <a:pt x="76200" y="0"/>
                </a:lnTo>
                <a:lnTo>
                  <a:pt x="84667" y="0"/>
                </a:lnTo>
                <a:lnTo>
                  <a:pt x="93134" y="8467"/>
                </a:lnTo>
                <a:lnTo>
                  <a:pt x="101601" y="16934"/>
                </a:lnTo>
                <a:lnTo>
                  <a:pt x="110068" y="25400"/>
                </a:lnTo>
                <a:lnTo>
                  <a:pt x="118534" y="42334"/>
                </a:lnTo>
                <a:lnTo>
                  <a:pt x="127000" y="50800"/>
                </a:lnTo>
                <a:lnTo>
                  <a:pt x="127000" y="59267"/>
                </a:lnTo>
                <a:lnTo>
                  <a:pt x="143934" y="76200"/>
                </a:lnTo>
                <a:lnTo>
                  <a:pt x="143934" y="84667"/>
                </a:lnTo>
                <a:lnTo>
                  <a:pt x="152400" y="93134"/>
                </a:lnTo>
                <a:lnTo>
                  <a:pt x="160867" y="101600"/>
                </a:lnTo>
                <a:lnTo>
                  <a:pt x="169334" y="101600"/>
                </a:lnTo>
                <a:lnTo>
                  <a:pt x="177801" y="110067"/>
                </a:lnTo>
                <a:lnTo>
                  <a:pt x="186268" y="110067"/>
                </a:lnTo>
                <a:lnTo>
                  <a:pt x="194734" y="101600"/>
                </a:lnTo>
                <a:lnTo>
                  <a:pt x="211668" y="101600"/>
                </a:lnTo>
                <a:lnTo>
                  <a:pt x="220134" y="93134"/>
                </a:lnTo>
                <a:lnTo>
                  <a:pt x="237067" y="84667"/>
                </a:lnTo>
                <a:lnTo>
                  <a:pt x="245534" y="76200"/>
                </a:lnTo>
                <a:lnTo>
                  <a:pt x="262468" y="67734"/>
                </a:lnTo>
                <a:lnTo>
                  <a:pt x="270934" y="59267"/>
                </a:lnTo>
                <a:lnTo>
                  <a:pt x="287868" y="50800"/>
                </a:lnTo>
                <a:lnTo>
                  <a:pt x="296334" y="50800"/>
                </a:lnTo>
                <a:lnTo>
                  <a:pt x="313267" y="42334"/>
                </a:lnTo>
                <a:lnTo>
                  <a:pt x="321734" y="42334"/>
                </a:lnTo>
                <a:lnTo>
                  <a:pt x="321734" y="50800"/>
                </a:lnTo>
                <a:lnTo>
                  <a:pt x="330201" y="50800"/>
                </a:lnTo>
                <a:lnTo>
                  <a:pt x="338668" y="67734"/>
                </a:lnTo>
                <a:lnTo>
                  <a:pt x="347134" y="76200"/>
                </a:lnTo>
                <a:lnTo>
                  <a:pt x="355600" y="84667"/>
                </a:lnTo>
                <a:lnTo>
                  <a:pt x="372534" y="101600"/>
                </a:lnTo>
                <a:lnTo>
                  <a:pt x="381000" y="110067"/>
                </a:lnTo>
                <a:lnTo>
                  <a:pt x="389467" y="118534"/>
                </a:lnTo>
                <a:lnTo>
                  <a:pt x="397934" y="118534"/>
                </a:lnTo>
                <a:lnTo>
                  <a:pt x="414868" y="127000"/>
                </a:lnTo>
                <a:lnTo>
                  <a:pt x="431800" y="127000"/>
                </a:lnTo>
                <a:lnTo>
                  <a:pt x="448734" y="127000"/>
                </a:lnTo>
                <a:lnTo>
                  <a:pt x="465667" y="118534"/>
                </a:lnTo>
                <a:lnTo>
                  <a:pt x="482601" y="118534"/>
                </a:lnTo>
                <a:lnTo>
                  <a:pt x="499534" y="110067"/>
                </a:lnTo>
                <a:lnTo>
                  <a:pt x="516468" y="101600"/>
                </a:lnTo>
                <a:lnTo>
                  <a:pt x="524934" y="101600"/>
                </a:lnTo>
                <a:lnTo>
                  <a:pt x="533400" y="93134"/>
                </a:lnTo>
                <a:lnTo>
                  <a:pt x="541867" y="93134"/>
                </a:lnTo>
                <a:lnTo>
                  <a:pt x="550334" y="93134"/>
                </a:lnTo>
                <a:lnTo>
                  <a:pt x="558801" y="93134"/>
                </a:lnTo>
                <a:lnTo>
                  <a:pt x="558801" y="101600"/>
                </a:lnTo>
                <a:lnTo>
                  <a:pt x="558801" y="101600"/>
                </a:lnTo>
                <a:lnTo>
                  <a:pt x="558801" y="101600"/>
                </a:lnTo>
                <a:lnTo>
                  <a:pt x="567268" y="101600"/>
                </a:lnTo>
                <a:lnTo>
                  <a:pt x="567268" y="101600"/>
                </a:lnTo>
                <a:lnTo>
                  <a:pt x="575734" y="101600"/>
                </a:lnTo>
                <a:lnTo>
                  <a:pt x="575734" y="110067"/>
                </a:lnTo>
                <a:lnTo>
                  <a:pt x="575734" y="110067"/>
                </a:lnTo>
                <a:lnTo>
                  <a:pt x="575734" y="110067"/>
                </a:lnTo>
                <a:lnTo>
                  <a:pt x="575734" y="110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641600" y="3852333"/>
            <a:ext cx="33868" cy="389468"/>
          </a:xfrm>
          <a:custGeom>
            <a:avLst/>
            <a:gdLst/>
            <a:ahLst/>
            <a:cxnLst/>
            <a:rect l="0" t="0" r="0" b="0"/>
            <a:pathLst>
              <a:path w="33868" h="389468">
                <a:moveTo>
                  <a:pt x="0" y="0"/>
                </a:moveTo>
                <a:lnTo>
                  <a:pt x="0" y="0"/>
                </a:lnTo>
                <a:lnTo>
                  <a:pt x="0" y="0"/>
                </a:lnTo>
                <a:lnTo>
                  <a:pt x="0" y="8467"/>
                </a:lnTo>
                <a:lnTo>
                  <a:pt x="0" y="8467"/>
                </a:lnTo>
                <a:lnTo>
                  <a:pt x="0" y="16934"/>
                </a:lnTo>
                <a:lnTo>
                  <a:pt x="8467" y="25400"/>
                </a:lnTo>
                <a:lnTo>
                  <a:pt x="8467" y="33867"/>
                </a:lnTo>
                <a:lnTo>
                  <a:pt x="8467" y="42334"/>
                </a:lnTo>
                <a:lnTo>
                  <a:pt x="8467" y="67734"/>
                </a:lnTo>
                <a:lnTo>
                  <a:pt x="8467" y="84667"/>
                </a:lnTo>
                <a:lnTo>
                  <a:pt x="16933" y="101600"/>
                </a:lnTo>
                <a:lnTo>
                  <a:pt x="16933" y="127000"/>
                </a:lnTo>
                <a:lnTo>
                  <a:pt x="25400" y="152400"/>
                </a:lnTo>
                <a:lnTo>
                  <a:pt x="25400" y="177800"/>
                </a:lnTo>
                <a:lnTo>
                  <a:pt x="25400" y="211667"/>
                </a:lnTo>
                <a:lnTo>
                  <a:pt x="33867" y="237067"/>
                </a:lnTo>
                <a:lnTo>
                  <a:pt x="33867" y="262467"/>
                </a:lnTo>
                <a:lnTo>
                  <a:pt x="33867" y="296334"/>
                </a:lnTo>
                <a:lnTo>
                  <a:pt x="33867" y="321734"/>
                </a:lnTo>
                <a:lnTo>
                  <a:pt x="33867" y="338667"/>
                </a:lnTo>
                <a:lnTo>
                  <a:pt x="33867" y="355600"/>
                </a:lnTo>
                <a:lnTo>
                  <a:pt x="33867" y="372534"/>
                </a:lnTo>
                <a:lnTo>
                  <a:pt x="33867" y="381000"/>
                </a:lnTo>
                <a:lnTo>
                  <a:pt x="33867" y="389467"/>
                </a:lnTo>
                <a:lnTo>
                  <a:pt x="33867" y="389467"/>
                </a:lnTo>
                <a:lnTo>
                  <a:pt x="33867" y="381000"/>
                </a:lnTo>
                <a:lnTo>
                  <a:pt x="33867" y="381000"/>
                </a:lnTo>
                <a:lnTo>
                  <a:pt x="33867" y="372534"/>
                </a:lnTo>
                <a:lnTo>
                  <a:pt x="33867" y="372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607733" y="3852333"/>
            <a:ext cx="203201" cy="211668"/>
          </a:xfrm>
          <a:custGeom>
            <a:avLst/>
            <a:gdLst/>
            <a:ahLst/>
            <a:cxnLst/>
            <a:rect l="0" t="0" r="0" b="0"/>
            <a:pathLst>
              <a:path w="203201" h="211668">
                <a:moveTo>
                  <a:pt x="0" y="33867"/>
                </a:moveTo>
                <a:lnTo>
                  <a:pt x="0" y="33867"/>
                </a:lnTo>
                <a:lnTo>
                  <a:pt x="0" y="33867"/>
                </a:lnTo>
                <a:lnTo>
                  <a:pt x="8467" y="25400"/>
                </a:lnTo>
                <a:lnTo>
                  <a:pt x="8467" y="16934"/>
                </a:lnTo>
                <a:lnTo>
                  <a:pt x="16934" y="8467"/>
                </a:lnTo>
                <a:lnTo>
                  <a:pt x="25400" y="0"/>
                </a:lnTo>
                <a:lnTo>
                  <a:pt x="42334" y="0"/>
                </a:lnTo>
                <a:lnTo>
                  <a:pt x="59267" y="0"/>
                </a:lnTo>
                <a:lnTo>
                  <a:pt x="76200" y="8467"/>
                </a:lnTo>
                <a:lnTo>
                  <a:pt x="93134" y="16934"/>
                </a:lnTo>
                <a:lnTo>
                  <a:pt x="118534" y="16934"/>
                </a:lnTo>
                <a:lnTo>
                  <a:pt x="135467" y="33867"/>
                </a:lnTo>
                <a:lnTo>
                  <a:pt x="152400" y="50800"/>
                </a:lnTo>
                <a:lnTo>
                  <a:pt x="169334" y="67734"/>
                </a:lnTo>
                <a:lnTo>
                  <a:pt x="177800" y="84667"/>
                </a:lnTo>
                <a:lnTo>
                  <a:pt x="194734" y="101600"/>
                </a:lnTo>
                <a:lnTo>
                  <a:pt x="194734" y="127000"/>
                </a:lnTo>
                <a:lnTo>
                  <a:pt x="194734" y="143934"/>
                </a:lnTo>
                <a:lnTo>
                  <a:pt x="203200" y="160867"/>
                </a:lnTo>
                <a:lnTo>
                  <a:pt x="194734" y="169334"/>
                </a:lnTo>
                <a:lnTo>
                  <a:pt x="186267" y="186267"/>
                </a:lnTo>
                <a:lnTo>
                  <a:pt x="169334" y="194734"/>
                </a:lnTo>
                <a:lnTo>
                  <a:pt x="152400" y="203200"/>
                </a:lnTo>
                <a:lnTo>
                  <a:pt x="127000" y="203200"/>
                </a:lnTo>
                <a:lnTo>
                  <a:pt x="110067" y="211667"/>
                </a:lnTo>
                <a:lnTo>
                  <a:pt x="93134" y="211667"/>
                </a:lnTo>
                <a:lnTo>
                  <a:pt x="76200" y="211667"/>
                </a:lnTo>
                <a:lnTo>
                  <a:pt x="59267" y="211667"/>
                </a:lnTo>
                <a:lnTo>
                  <a:pt x="42334" y="211667"/>
                </a:lnTo>
                <a:lnTo>
                  <a:pt x="33867" y="203200"/>
                </a:lnTo>
                <a:lnTo>
                  <a:pt x="33867" y="203200"/>
                </a:lnTo>
                <a:lnTo>
                  <a:pt x="33867" y="194734"/>
                </a:lnTo>
                <a:lnTo>
                  <a:pt x="33867" y="194734"/>
                </a:lnTo>
                <a:lnTo>
                  <a:pt x="42334" y="186267"/>
                </a:lnTo>
                <a:lnTo>
                  <a:pt x="42334" y="186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836333" y="4030133"/>
            <a:ext cx="25401" cy="143935"/>
          </a:xfrm>
          <a:custGeom>
            <a:avLst/>
            <a:gdLst/>
            <a:ahLst/>
            <a:cxnLst/>
            <a:rect l="0" t="0" r="0" b="0"/>
            <a:pathLst>
              <a:path w="25401" h="143935">
                <a:moveTo>
                  <a:pt x="0" y="0"/>
                </a:moveTo>
                <a:lnTo>
                  <a:pt x="0" y="0"/>
                </a:lnTo>
                <a:lnTo>
                  <a:pt x="0" y="0"/>
                </a:lnTo>
                <a:lnTo>
                  <a:pt x="0" y="8467"/>
                </a:lnTo>
                <a:lnTo>
                  <a:pt x="0" y="8467"/>
                </a:lnTo>
                <a:lnTo>
                  <a:pt x="0" y="8467"/>
                </a:lnTo>
                <a:lnTo>
                  <a:pt x="0" y="8467"/>
                </a:lnTo>
                <a:lnTo>
                  <a:pt x="0" y="16934"/>
                </a:lnTo>
                <a:lnTo>
                  <a:pt x="0" y="16934"/>
                </a:lnTo>
                <a:lnTo>
                  <a:pt x="0" y="25400"/>
                </a:lnTo>
                <a:lnTo>
                  <a:pt x="0" y="33867"/>
                </a:lnTo>
                <a:lnTo>
                  <a:pt x="0" y="42334"/>
                </a:lnTo>
                <a:lnTo>
                  <a:pt x="0" y="50800"/>
                </a:lnTo>
                <a:lnTo>
                  <a:pt x="0" y="59267"/>
                </a:lnTo>
                <a:lnTo>
                  <a:pt x="8467" y="67734"/>
                </a:lnTo>
                <a:lnTo>
                  <a:pt x="8467" y="76200"/>
                </a:lnTo>
                <a:lnTo>
                  <a:pt x="8467" y="84667"/>
                </a:lnTo>
                <a:lnTo>
                  <a:pt x="8467" y="93134"/>
                </a:lnTo>
                <a:lnTo>
                  <a:pt x="8467" y="101600"/>
                </a:lnTo>
                <a:lnTo>
                  <a:pt x="16934" y="110067"/>
                </a:lnTo>
                <a:lnTo>
                  <a:pt x="16934" y="118534"/>
                </a:lnTo>
                <a:lnTo>
                  <a:pt x="16934" y="118534"/>
                </a:lnTo>
                <a:lnTo>
                  <a:pt x="16934" y="127000"/>
                </a:lnTo>
                <a:lnTo>
                  <a:pt x="16934" y="135467"/>
                </a:lnTo>
                <a:lnTo>
                  <a:pt x="16934" y="135467"/>
                </a:lnTo>
                <a:lnTo>
                  <a:pt x="16934" y="135467"/>
                </a:lnTo>
                <a:lnTo>
                  <a:pt x="25400" y="135467"/>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25400" y="143934"/>
                </a:lnTo>
                <a:lnTo>
                  <a:pt x="16934" y="143934"/>
                </a:lnTo>
                <a:lnTo>
                  <a:pt x="16934" y="143934"/>
                </a:lnTo>
                <a:lnTo>
                  <a:pt x="16934" y="143934"/>
                </a:lnTo>
                <a:lnTo>
                  <a:pt x="16934" y="143934"/>
                </a:lnTo>
                <a:lnTo>
                  <a:pt x="16934" y="143934"/>
                </a:lnTo>
                <a:lnTo>
                  <a:pt x="16934" y="143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853267" y="3793067"/>
            <a:ext cx="143934" cy="516467"/>
          </a:xfrm>
          <a:custGeom>
            <a:avLst/>
            <a:gdLst/>
            <a:ahLst/>
            <a:cxnLst/>
            <a:rect l="0" t="0" r="0" b="0"/>
            <a:pathLst>
              <a:path w="143934" h="516467">
                <a:moveTo>
                  <a:pt x="101600" y="0"/>
                </a:moveTo>
                <a:lnTo>
                  <a:pt x="101600" y="0"/>
                </a:lnTo>
                <a:lnTo>
                  <a:pt x="101600" y="0"/>
                </a:lnTo>
                <a:lnTo>
                  <a:pt x="101600" y="0"/>
                </a:lnTo>
                <a:lnTo>
                  <a:pt x="101600" y="0"/>
                </a:lnTo>
                <a:lnTo>
                  <a:pt x="101600" y="0"/>
                </a:lnTo>
                <a:lnTo>
                  <a:pt x="93133" y="0"/>
                </a:lnTo>
                <a:lnTo>
                  <a:pt x="93133" y="8466"/>
                </a:lnTo>
                <a:lnTo>
                  <a:pt x="84666" y="8466"/>
                </a:lnTo>
                <a:lnTo>
                  <a:pt x="76200" y="25400"/>
                </a:lnTo>
                <a:lnTo>
                  <a:pt x="67733" y="33866"/>
                </a:lnTo>
                <a:lnTo>
                  <a:pt x="59266" y="42333"/>
                </a:lnTo>
                <a:lnTo>
                  <a:pt x="59266" y="59266"/>
                </a:lnTo>
                <a:lnTo>
                  <a:pt x="50800" y="76200"/>
                </a:lnTo>
                <a:lnTo>
                  <a:pt x="42333" y="93133"/>
                </a:lnTo>
                <a:lnTo>
                  <a:pt x="33866" y="110066"/>
                </a:lnTo>
                <a:lnTo>
                  <a:pt x="25400" y="127000"/>
                </a:lnTo>
                <a:lnTo>
                  <a:pt x="16933" y="152400"/>
                </a:lnTo>
                <a:lnTo>
                  <a:pt x="16933" y="177800"/>
                </a:lnTo>
                <a:lnTo>
                  <a:pt x="8466" y="203200"/>
                </a:lnTo>
                <a:lnTo>
                  <a:pt x="8466" y="228600"/>
                </a:lnTo>
                <a:lnTo>
                  <a:pt x="8466" y="254000"/>
                </a:lnTo>
                <a:lnTo>
                  <a:pt x="0" y="279400"/>
                </a:lnTo>
                <a:lnTo>
                  <a:pt x="0" y="296333"/>
                </a:lnTo>
                <a:lnTo>
                  <a:pt x="0" y="321733"/>
                </a:lnTo>
                <a:lnTo>
                  <a:pt x="8466" y="347133"/>
                </a:lnTo>
                <a:lnTo>
                  <a:pt x="8466" y="372533"/>
                </a:lnTo>
                <a:lnTo>
                  <a:pt x="16933" y="389466"/>
                </a:lnTo>
                <a:lnTo>
                  <a:pt x="16933" y="406400"/>
                </a:lnTo>
                <a:lnTo>
                  <a:pt x="33866" y="423333"/>
                </a:lnTo>
                <a:lnTo>
                  <a:pt x="42333" y="440266"/>
                </a:lnTo>
                <a:lnTo>
                  <a:pt x="50800" y="457200"/>
                </a:lnTo>
                <a:lnTo>
                  <a:pt x="59266" y="465666"/>
                </a:lnTo>
                <a:lnTo>
                  <a:pt x="76200" y="482600"/>
                </a:lnTo>
                <a:lnTo>
                  <a:pt x="93133" y="491066"/>
                </a:lnTo>
                <a:lnTo>
                  <a:pt x="101600" y="499533"/>
                </a:lnTo>
                <a:lnTo>
                  <a:pt x="110066" y="508000"/>
                </a:lnTo>
                <a:lnTo>
                  <a:pt x="127000" y="508000"/>
                </a:lnTo>
                <a:lnTo>
                  <a:pt x="135466" y="508000"/>
                </a:lnTo>
                <a:lnTo>
                  <a:pt x="143933" y="516466"/>
                </a:lnTo>
                <a:lnTo>
                  <a:pt x="143933" y="516466"/>
                </a:lnTo>
                <a:lnTo>
                  <a:pt x="143933" y="516466"/>
                </a:lnTo>
                <a:lnTo>
                  <a:pt x="143933" y="516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090333" y="3928533"/>
            <a:ext cx="186268" cy="347135"/>
          </a:xfrm>
          <a:custGeom>
            <a:avLst/>
            <a:gdLst/>
            <a:ahLst/>
            <a:cxnLst/>
            <a:rect l="0" t="0" r="0" b="0"/>
            <a:pathLst>
              <a:path w="186268" h="347135">
                <a:moveTo>
                  <a:pt x="0" y="0"/>
                </a:moveTo>
                <a:lnTo>
                  <a:pt x="8467" y="0"/>
                </a:lnTo>
                <a:lnTo>
                  <a:pt x="8467" y="0"/>
                </a:lnTo>
                <a:lnTo>
                  <a:pt x="8467" y="0"/>
                </a:lnTo>
                <a:lnTo>
                  <a:pt x="8467" y="0"/>
                </a:lnTo>
                <a:lnTo>
                  <a:pt x="16934" y="8467"/>
                </a:lnTo>
                <a:lnTo>
                  <a:pt x="16934" y="16934"/>
                </a:lnTo>
                <a:lnTo>
                  <a:pt x="16934" y="25400"/>
                </a:lnTo>
                <a:lnTo>
                  <a:pt x="16934" y="33867"/>
                </a:lnTo>
                <a:lnTo>
                  <a:pt x="16934" y="50800"/>
                </a:lnTo>
                <a:lnTo>
                  <a:pt x="16934" y="67734"/>
                </a:lnTo>
                <a:lnTo>
                  <a:pt x="16934" y="93134"/>
                </a:lnTo>
                <a:lnTo>
                  <a:pt x="16934" y="110067"/>
                </a:lnTo>
                <a:lnTo>
                  <a:pt x="25400" y="135467"/>
                </a:lnTo>
                <a:lnTo>
                  <a:pt x="25400" y="160867"/>
                </a:lnTo>
                <a:lnTo>
                  <a:pt x="25400" y="186267"/>
                </a:lnTo>
                <a:lnTo>
                  <a:pt x="25400" y="211667"/>
                </a:lnTo>
                <a:lnTo>
                  <a:pt x="25400" y="237067"/>
                </a:lnTo>
                <a:lnTo>
                  <a:pt x="25400" y="262467"/>
                </a:lnTo>
                <a:lnTo>
                  <a:pt x="25400" y="287867"/>
                </a:lnTo>
                <a:lnTo>
                  <a:pt x="25400" y="304800"/>
                </a:lnTo>
                <a:lnTo>
                  <a:pt x="25400" y="321734"/>
                </a:lnTo>
                <a:lnTo>
                  <a:pt x="33867" y="330200"/>
                </a:lnTo>
                <a:lnTo>
                  <a:pt x="33867" y="338667"/>
                </a:lnTo>
                <a:lnTo>
                  <a:pt x="33867" y="347134"/>
                </a:lnTo>
                <a:lnTo>
                  <a:pt x="33867" y="347134"/>
                </a:lnTo>
                <a:lnTo>
                  <a:pt x="42334" y="347134"/>
                </a:lnTo>
                <a:lnTo>
                  <a:pt x="42334" y="338667"/>
                </a:lnTo>
                <a:lnTo>
                  <a:pt x="42334" y="330200"/>
                </a:lnTo>
                <a:lnTo>
                  <a:pt x="42334" y="321734"/>
                </a:lnTo>
                <a:lnTo>
                  <a:pt x="42334" y="304800"/>
                </a:lnTo>
                <a:lnTo>
                  <a:pt x="50800" y="279400"/>
                </a:lnTo>
                <a:lnTo>
                  <a:pt x="50800" y="254000"/>
                </a:lnTo>
                <a:lnTo>
                  <a:pt x="50800" y="237067"/>
                </a:lnTo>
                <a:lnTo>
                  <a:pt x="59267" y="220134"/>
                </a:lnTo>
                <a:lnTo>
                  <a:pt x="67734" y="194734"/>
                </a:lnTo>
                <a:lnTo>
                  <a:pt x="67734" y="186267"/>
                </a:lnTo>
                <a:lnTo>
                  <a:pt x="76200" y="169334"/>
                </a:lnTo>
                <a:lnTo>
                  <a:pt x="84667" y="160867"/>
                </a:lnTo>
                <a:lnTo>
                  <a:pt x="93134" y="152400"/>
                </a:lnTo>
                <a:lnTo>
                  <a:pt x="101600" y="152400"/>
                </a:lnTo>
                <a:lnTo>
                  <a:pt x="110067" y="143934"/>
                </a:lnTo>
                <a:lnTo>
                  <a:pt x="118534" y="143934"/>
                </a:lnTo>
                <a:lnTo>
                  <a:pt x="127000" y="143934"/>
                </a:lnTo>
                <a:lnTo>
                  <a:pt x="127000" y="152400"/>
                </a:lnTo>
                <a:lnTo>
                  <a:pt x="135467" y="160867"/>
                </a:lnTo>
                <a:lnTo>
                  <a:pt x="143934" y="169334"/>
                </a:lnTo>
                <a:lnTo>
                  <a:pt x="143934" y="177800"/>
                </a:lnTo>
                <a:lnTo>
                  <a:pt x="152400" y="194734"/>
                </a:lnTo>
                <a:lnTo>
                  <a:pt x="160867" y="220134"/>
                </a:lnTo>
                <a:lnTo>
                  <a:pt x="169334" y="237067"/>
                </a:lnTo>
                <a:lnTo>
                  <a:pt x="177800" y="254000"/>
                </a:lnTo>
                <a:lnTo>
                  <a:pt x="177800" y="270934"/>
                </a:lnTo>
                <a:lnTo>
                  <a:pt x="177800" y="279400"/>
                </a:lnTo>
                <a:lnTo>
                  <a:pt x="186267" y="296334"/>
                </a:lnTo>
                <a:lnTo>
                  <a:pt x="186267" y="296334"/>
                </a:lnTo>
                <a:lnTo>
                  <a:pt x="186267" y="313267"/>
                </a:lnTo>
                <a:lnTo>
                  <a:pt x="186267" y="313267"/>
                </a:lnTo>
                <a:lnTo>
                  <a:pt x="186267" y="321734"/>
                </a:lnTo>
                <a:lnTo>
                  <a:pt x="186267" y="321734"/>
                </a:lnTo>
                <a:lnTo>
                  <a:pt x="186267" y="330200"/>
                </a:lnTo>
                <a:lnTo>
                  <a:pt x="186267" y="330200"/>
                </a:lnTo>
                <a:lnTo>
                  <a:pt x="186267" y="330200"/>
                </a:lnTo>
                <a:lnTo>
                  <a:pt x="186267" y="330200"/>
                </a:lnTo>
                <a:lnTo>
                  <a:pt x="186267" y="321734"/>
                </a:lnTo>
                <a:lnTo>
                  <a:pt x="186267" y="321734"/>
                </a:lnTo>
                <a:lnTo>
                  <a:pt x="186267" y="321734"/>
                </a:lnTo>
                <a:lnTo>
                  <a:pt x="186267" y="321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310467" y="4047067"/>
            <a:ext cx="143934" cy="194734"/>
          </a:xfrm>
          <a:custGeom>
            <a:avLst/>
            <a:gdLst/>
            <a:ahLst/>
            <a:cxnLst/>
            <a:rect l="0" t="0" r="0" b="0"/>
            <a:pathLst>
              <a:path w="143934" h="194734">
                <a:moveTo>
                  <a:pt x="8466" y="101600"/>
                </a:moveTo>
                <a:lnTo>
                  <a:pt x="8466" y="110066"/>
                </a:lnTo>
                <a:lnTo>
                  <a:pt x="16933" y="110066"/>
                </a:lnTo>
                <a:lnTo>
                  <a:pt x="16933" y="110066"/>
                </a:lnTo>
                <a:lnTo>
                  <a:pt x="25400" y="101600"/>
                </a:lnTo>
                <a:lnTo>
                  <a:pt x="33866" y="101600"/>
                </a:lnTo>
                <a:lnTo>
                  <a:pt x="42333" y="101600"/>
                </a:lnTo>
                <a:lnTo>
                  <a:pt x="59266" y="101600"/>
                </a:lnTo>
                <a:lnTo>
                  <a:pt x="76200" y="93133"/>
                </a:lnTo>
                <a:lnTo>
                  <a:pt x="84666" y="84666"/>
                </a:lnTo>
                <a:lnTo>
                  <a:pt x="93133" y="84666"/>
                </a:lnTo>
                <a:lnTo>
                  <a:pt x="110066" y="76200"/>
                </a:lnTo>
                <a:lnTo>
                  <a:pt x="118533" y="67733"/>
                </a:lnTo>
                <a:lnTo>
                  <a:pt x="127000" y="59266"/>
                </a:lnTo>
                <a:lnTo>
                  <a:pt x="135466" y="50800"/>
                </a:lnTo>
                <a:lnTo>
                  <a:pt x="135466" y="42333"/>
                </a:lnTo>
                <a:lnTo>
                  <a:pt x="143933" y="42333"/>
                </a:lnTo>
                <a:lnTo>
                  <a:pt x="135466" y="25400"/>
                </a:lnTo>
                <a:lnTo>
                  <a:pt x="135466" y="25400"/>
                </a:lnTo>
                <a:lnTo>
                  <a:pt x="127000" y="16933"/>
                </a:lnTo>
                <a:lnTo>
                  <a:pt x="118533" y="8466"/>
                </a:lnTo>
                <a:lnTo>
                  <a:pt x="110066" y="8466"/>
                </a:lnTo>
                <a:lnTo>
                  <a:pt x="101600" y="0"/>
                </a:lnTo>
                <a:lnTo>
                  <a:pt x="84666" y="0"/>
                </a:lnTo>
                <a:lnTo>
                  <a:pt x="76200" y="0"/>
                </a:lnTo>
                <a:lnTo>
                  <a:pt x="59266" y="8466"/>
                </a:lnTo>
                <a:lnTo>
                  <a:pt x="42333" y="8466"/>
                </a:lnTo>
                <a:lnTo>
                  <a:pt x="33866" y="25400"/>
                </a:lnTo>
                <a:lnTo>
                  <a:pt x="25400" y="33866"/>
                </a:lnTo>
                <a:lnTo>
                  <a:pt x="16933" y="50800"/>
                </a:lnTo>
                <a:lnTo>
                  <a:pt x="8466" y="67733"/>
                </a:lnTo>
                <a:lnTo>
                  <a:pt x="0" y="84666"/>
                </a:lnTo>
                <a:lnTo>
                  <a:pt x="0" y="101600"/>
                </a:lnTo>
                <a:lnTo>
                  <a:pt x="0" y="118533"/>
                </a:lnTo>
                <a:lnTo>
                  <a:pt x="8466" y="135466"/>
                </a:lnTo>
                <a:lnTo>
                  <a:pt x="16933" y="152400"/>
                </a:lnTo>
                <a:lnTo>
                  <a:pt x="25400" y="160866"/>
                </a:lnTo>
                <a:lnTo>
                  <a:pt x="42333" y="177800"/>
                </a:lnTo>
                <a:lnTo>
                  <a:pt x="59266" y="186266"/>
                </a:lnTo>
                <a:lnTo>
                  <a:pt x="76200" y="194733"/>
                </a:lnTo>
                <a:lnTo>
                  <a:pt x="93133" y="194733"/>
                </a:lnTo>
                <a:lnTo>
                  <a:pt x="93133" y="194733"/>
                </a:lnTo>
                <a:lnTo>
                  <a:pt x="118533" y="194733"/>
                </a:lnTo>
                <a:lnTo>
                  <a:pt x="118533" y="194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488267" y="4080933"/>
            <a:ext cx="143934" cy="177801"/>
          </a:xfrm>
          <a:custGeom>
            <a:avLst/>
            <a:gdLst/>
            <a:ahLst/>
            <a:cxnLst/>
            <a:rect l="0" t="0" r="0" b="0"/>
            <a:pathLst>
              <a:path w="143934" h="177801">
                <a:moveTo>
                  <a:pt x="118533" y="8467"/>
                </a:moveTo>
                <a:lnTo>
                  <a:pt x="118533" y="8467"/>
                </a:lnTo>
                <a:lnTo>
                  <a:pt x="110066" y="8467"/>
                </a:lnTo>
                <a:lnTo>
                  <a:pt x="110066" y="0"/>
                </a:lnTo>
                <a:lnTo>
                  <a:pt x="93133" y="0"/>
                </a:lnTo>
                <a:lnTo>
                  <a:pt x="93133" y="0"/>
                </a:lnTo>
                <a:lnTo>
                  <a:pt x="76200" y="8467"/>
                </a:lnTo>
                <a:lnTo>
                  <a:pt x="67733" y="8467"/>
                </a:lnTo>
                <a:lnTo>
                  <a:pt x="59266" y="16934"/>
                </a:lnTo>
                <a:lnTo>
                  <a:pt x="42333" y="33867"/>
                </a:lnTo>
                <a:lnTo>
                  <a:pt x="33866" y="42334"/>
                </a:lnTo>
                <a:lnTo>
                  <a:pt x="16933" y="59267"/>
                </a:lnTo>
                <a:lnTo>
                  <a:pt x="16933" y="76200"/>
                </a:lnTo>
                <a:lnTo>
                  <a:pt x="8466" y="93134"/>
                </a:lnTo>
                <a:lnTo>
                  <a:pt x="0" y="110067"/>
                </a:lnTo>
                <a:lnTo>
                  <a:pt x="0" y="127000"/>
                </a:lnTo>
                <a:lnTo>
                  <a:pt x="0" y="135467"/>
                </a:lnTo>
                <a:lnTo>
                  <a:pt x="8466" y="152400"/>
                </a:lnTo>
                <a:lnTo>
                  <a:pt x="8466" y="160867"/>
                </a:lnTo>
                <a:lnTo>
                  <a:pt x="16933" y="169334"/>
                </a:lnTo>
                <a:lnTo>
                  <a:pt x="25400" y="177800"/>
                </a:lnTo>
                <a:lnTo>
                  <a:pt x="42333" y="177800"/>
                </a:lnTo>
                <a:lnTo>
                  <a:pt x="50800" y="177800"/>
                </a:lnTo>
                <a:lnTo>
                  <a:pt x="59266" y="177800"/>
                </a:lnTo>
                <a:lnTo>
                  <a:pt x="76200" y="169334"/>
                </a:lnTo>
                <a:lnTo>
                  <a:pt x="76200" y="169334"/>
                </a:lnTo>
                <a:lnTo>
                  <a:pt x="84666" y="160867"/>
                </a:lnTo>
                <a:lnTo>
                  <a:pt x="93133" y="143934"/>
                </a:lnTo>
                <a:lnTo>
                  <a:pt x="93133" y="127000"/>
                </a:lnTo>
                <a:lnTo>
                  <a:pt x="101600" y="110067"/>
                </a:lnTo>
                <a:lnTo>
                  <a:pt x="101600" y="84667"/>
                </a:lnTo>
                <a:lnTo>
                  <a:pt x="110066" y="67734"/>
                </a:lnTo>
                <a:lnTo>
                  <a:pt x="110066" y="50800"/>
                </a:lnTo>
                <a:lnTo>
                  <a:pt x="101600" y="33867"/>
                </a:lnTo>
                <a:lnTo>
                  <a:pt x="101600" y="25400"/>
                </a:lnTo>
                <a:lnTo>
                  <a:pt x="101600" y="16934"/>
                </a:lnTo>
                <a:lnTo>
                  <a:pt x="93133" y="16934"/>
                </a:lnTo>
                <a:lnTo>
                  <a:pt x="93133" y="8467"/>
                </a:lnTo>
                <a:lnTo>
                  <a:pt x="93133" y="16934"/>
                </a:lnTo>
                <a:lnTo>
                  <a:pt x="93133" y="16934"/>
                </a:lnTo>
                <a:lnTo>
                  <a:pt x="93133" y="25400"/>
                </a:lnTo>
                <a:lnTo>
                  <a:pt x="84666" y="33867"/>
                </a:lnTo>
                <a:lnTo>
                  <a:pt x="84666" y="50800"/>
                </a:lnTo>
                <a:lnTo>
                  <a:pt x="84666" y="67734"/>
                </a:lnTo>
                <a:lnTo>
                  <a:pt x="93133" y="84667"/>
                </a:lnTo>
                <a:lnTo>
                  <a:pt x="93133" y="101600"/>
                </a:lnTo>
                <a:lnTo>
                  <a:pt x="93133" y="118534"/>
                </a:lnTo>
                <a:lnTo>
                  <a:pt x="101600" y="127000"/>
                </a:lnTo>
                <a:lnTo>
                  <a:pt x="110066" y="143934"/>
                </a:lnTo>
                <a:lnTo>
                  <a:pt x="118533" y="143934"/>
                </a:lnTo>
                <a:lnTo>
                  <a:pt x="127000" y="152400"/>
                </a:lnTo>
                <a:lnTo>
                  <a:pt x="135466" y="152400"/>
                </a:lnTo>
                <a:lnTo>
                  <a:pt x="135466" y="152400"/>
                </a:lnTo>
                <a:lnTo>
                  <a:pt x="143933" y="152400"/>
                </a:lnTo>
                <a:lnTo>
                  <a:pt x="143933" y="152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699933" y="4004733"/>
            <a:ext cx="93135" cy="262468"/>
          </a:xfrm>
          <a:custGeom>
            <a:avLst/>
            <a:gdLst/>
            <a:ahLst/>
            <a:cxnLst/>
            <a:rect l="0" t="0" r="0" b="0"/>
            <a:pathLst>
              <a:path w="93135" h="262468">
                <a:moveTo>
                  <a:pt x="0" y="84667"/>
                </a:moveTo>
                <a:lnTo>
                  <a:pt x="0" y="84667"/>
                </a:lnTo>
                <a:lnTo>
                  <a:pt x="0" y="93134"/>
                </a:lnTo>
                <a:lnTo>
                  <a:pt x="0" y="93134"/>
                </a:lnTo>
                <a:lnTo>
                  <a:pt x="0" y="101600"/>
                </a:lnTo>
                <a:lnTo>
                  <a:pt x="0" y="110067"/>
                </a:lnTo>
                <a:lnTo>
                  <a:pt x="0" y="118534"/>
                </a:lnTo>
                <a:lnTo>
                  <a:pt x="8467" y="135467"/>
                </a:lnTo>
                <a:lnTo>
                  <a:pt x="8467" y="152400"/>
                </a:lnTo>
                <a:lnTo>
                  <a:pt x="8467" y="169334"/>
                </a:lnTo>
                <a:lnTo>
                  <a:pt x="16934" y="186267"/>
                </a:lnTo>
                <a:lnTo>
                  <a:pt x="16934" y="203200"/>
                </a:lnTo>
                <a:lnTo>
                  <a:pt x="16934" y="220134"/>
                </a:lnTo>
                <a:lnTo>
                  <a:pt x="16934" y="237067"/>
                </a:lnTo>
                <a:lnTo>
                  <a:pt x="25400" y="245534"/>
                </a:lnTo>
                <a:lnTo>
                  <a:pt x="25400" y="254000"/>
                </a:lnTo>
                <a:lnTo>
                  <a:pt x="25400" y="262467"/>
                </a:lnTo>
                <a:lnTo>
                  <a:pt x="25400" y="262467"/>
                </a:lnTo>
                <a:lnTo>
                  <a:pt x="25400" y="262467"/>
                </a:lnTo>
                <a:lnTo>
                  <a:pt x="25400" y="262467"/>
                </a:lnTo>
                <a:lnTo>
                  <a:pt x="25400" y="254000"/>
                </a:lnTo>
                <a:lnTo>
                  <a:pt x="25400" y="245534"/>
                </a:lnTo>
                <a:lnTo>
                  <a:pt x="25400" y="228600"/>
                </a:lnTo>
                <a:lnTo>
                  <a:pt x="16934" y="211667"/>
                </a:lnTo>
                <a:lnTo>
                  <a:pt x="16934" y="186267"/>
                </a:lnTo>
                <a:lnTo>
                  <a:pt x="16934" y="160867"/>
                </a:lnTo>
                <a:lnTo>
                  <a:pt x="16934" y="143934"/>
                </a:lnTo>
                <a:lnTo>
                  <a:pt x="16934" y="118534"/>
                </a:lnTo>
                <a:lnTo>
                  <a:pt x="16934" y="101600"/>
                </a:lnTo>
                <a:lnTo>
                  <a:pt x="16934" y="84667"/>
                </a:lnTo>
                <a:lnTo>
                  <a:pt x="16934" y="76200"/>
                </a:lnTo>
                <a:lnTo>
                  <a:pt x="25400" y="59267"/>
                </a:lnTo>
                <a:lnTo>
                  <a:pt x="25400" y="50800"/>
                </a:lnTo>
                <a:lnTo>
                  <a:pt x="33867" y="42334"/>
                </a:lnTo>
                <a:lnTo>
                  <a:pt x="50800" y="33867"/>
                </a:lnTo>
                <a:lnTo>
                  <a:pt x="59267" y="25400"/>
                </a:lnTo>
                <a:lnTo>
                  <a:pt x="76200" y="16934"/>
                </a:lnTo>
                <a:lnTo>
                  <a:pt x="84667" y="8467"/>
                </a:lnTo>
                <a:lnTo>
                  <a:pt x="84667" y="8467"/>
                </a:lnTo>
                <a:lnTo>
                  <a:pt x="93134" y="0"/>
                </a:lnTo>
                <a:lnTo>
                  <a:pt x="931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877733" y="3920067"/>
            <a:ext cx="42335" cy="321734"/>
          </a:xfrm>
          <a:custGeom>
            <a:avLst/>
            <a:gdLst/>
            <a:ahLst/>
            <a:cxnLst/>
            <a:rect l="0" t="0" r="0" b="0"/>
            <a:pathLst>
              <a:path w="42335" h="321734">
                <a:moveTo>
                  <a:pt x="0" y="0"/>
                </a:moveTo>
                <a:lnTo>
                  <a:pt x="0" y="0"/>
                </a:lnTo>
                <a:lnTo>
                  <a:pt x="0" y="8466"/>
                </a:lnTo>
                <a:lnTo>
                  <a:pt x="0" y="16933"/>
                </a:lnTo>
                <a:lnTo>
                  <a:pt x="8467" y="33866"/>
                </a:lnTo>
                <a:lnTo>
                  <a:pt x="8467" y="42333"/>
                </a:lnTo>
                <a:lnTo>
                  <a:pt x="16934" y="67733"/>
                </a:lnTo>
                <a:lnTo>
                  <a:pt x="16934" y="84666"/>
                </a:lnTo>
                <a:lnTo>
                  <a:pt x="25400" y="118533"/>
                </a:lnTo>
                <a:lnTo>
                  <a:pt x="25400" y="143933"/>
                </a:lnTo>
                <a:lnTo>
                  <a:pt x="25400" y="177800"/>
                </a:lnTo>
                <a:lnTo>
                  <a:pt x="33867" y="203200"/>
                </a:lnTo>
                <a:lnTo>
                  <a:pt x="33867" y="228600"/>
                </a:lnTo>
                <a:lnTo>
                  <a:pt x="33867" y="254000"/>
                </a:lnTo>
                <a:lnTo>
                  <a:pt x="42334" y="270933"/>
                </a:lnTo>
                <a:lnTo>
                  <a:pt x="42334" y="287866"/>
                </a:lnTo>
                <a:lnTo>
                  <a:pt x="42334" y="304800"/>
                </a:lnTo>
                <a:lnTo>
                  <a:pt x="42334" y="313266"/>
                </a:lnTo>
                <a:lnTo>
                  <a:pt x="42334" y="313266"/>
                </a:lnTo>
                <a:lnTo>
                  <a:pt x="42334" y="321733"/>
                </a:lnTo>
                <a:lnTo>
                  <a:pt x="42334"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843867" y="4097867"/>
            <a:ext cx="127001" cy="25401"/>
          </a:xfrm>
          <a:custGeom>
            <a:avLst/>
            <a:gdLst/>
            <a:ahLst/>
            <a:cxnLst/>
            <a:rect l="0" t="0" r="0" b="0"/>
            <a:pathLst>
              <a:path w="127001" h="25401">
                <a:moveTo>
                  <a:pt x="0" y="25400"/>
                </a:moveTo>
                <a:lnTo>
                  <a:pt x="0" y="25400"/>
                </a:lnTo>
                <a:lnTo>
                  <a:pt x="0" y="25400"/>
                </a:lnTo>
                <a:lnTo>
                  <a:pt x="8466" y="25400"/>
                </a:lnTo>
                <a:lnTo>
                  <a:pt x="8466" y="25400"/>
                </a:lnTo>
                <a:lnTo>
                  <a:pt x="16933" y="16933"/>
                </a:lnTo>
                <a:lnTo>
                  <a:pt x="25400" y="16933"/>
                </a:lnTo>
                <a:lnTo>
                  <a:pt x="42333" y="16933"/>
                </a:lnTo>
                <a:lnTo>
                  <a:pt x="59266" y="16933"/>
                </a:lnTo>
                <a:lnTo>
                  <a:pt x="76200" y="16933"/>
                </a:lnTo>
                <a:lnTo>
                  <a:pt x="93133" y="8466"/>
                </a:lnTo>
                <a:lnTo>
                  <a:pt x="110066" y="8466"/>
                </a:lnTo>
                <a:lnTo>
                  <a:pt x="110066" y="8466"/>
                </a:lnTo>
                <a:lnTo>
                  <a:pt x="127000" y="0"/>
                </a:lnTo>
                <a:lnTo>
                  <a:pt x="1270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937000" y="3877733"/>
            <a:ext cx="186268" cy="533401"/>
          </a:xfrm>
          <a:custGeom>
            <a:avLst/>
            <a:gdLst/>
            <a:ahLst/>
            <a:cxnLst/>
            <a:rect l="0" t="0" r="0" b="0"/>
            <a:pathLst>
              <a:path w="186268" h="533401">
                <a:moveTo>
                  <a:pt x="50800" y="0"/>
                </a:moveTo>
                <a:lnTo>
                  <a:pt x="50800" y="0"/>
                </a:lnTo>
                <a:lnTo>
                  <a:pt x="59267" y="0"/>
                </a:lnTo>
                <a:lnTo>
                  <a:pt x="59267" y="8467"/>
                </a:lnTo>
                <a:lnTo>
                  <a:pt x="67733" y="16934"/>
                </a:lnTo>
                <a:lnTo>
                  <a:pt x="76200" y="25400"/>
                </a:lnTo>
                <a:lnTo>
                  <a:pt x="93133" y="42334"/>
                </a:lnTo>
                <a:lnTo>
                  <a:pt x="110067" y="59267"/>
                </a:lnTo>
                <a:lnTo>
                  <a:pt x="127000" y="76200"/>
                </a:lnTo>
                <a:lnTo>
                  <a:pt x="135467" y="101600"/>
                </a:lnTo>
                <a:lnTo>
                  <a:pt x="152400" y="135467"/>
                </a:lnTo>
                <a:lnTo>
                  <a:pt x="160867" y="160867"/>
                </a:lnTo>
                <a:lnTo>
                  <a:pt x="169333" y="194734"/>
                </a:lnTo>
                <a:lnTo>
                  <a:pt x="177800" y="228600"/>
                </a:lnTo>
                <a:lnTo>
                  <a:pt x="186267" y="262467"/>
                </a:lnTo>
                <a:lnTo>
                  <a:pt x="186267" y="296334"/>
                </a:lnTo>
                <a:lnTo>
                  <a:pt x="186267" y="330200"/>
                </a:lnTo>
                <a:lnTo>
                  <a:pt x="177800" y="364067"/>
                </a:lnTo>
                <a:lnTo>
                  <a:pt x="177800" y="397934"/>
                </a:lnTo>
                <a:lnTo>
                  <a:pt x="169333" y="423334"/>
                </a:lnTo>
                <a:lnTo>
                  <a:pt x="152400" y="448734"/>
                </a:lnTo>
                <a:lnTo>
                  <a:pt x="135467" y="474134"/>
                </a:lnTo>
                <a:lnTo>
                  <a:pt x="118533" y="491067"/>
                </a:lnTo>
                <a:lnTo>
                  <a:pt x="101600" y="508000"/>
                </a:lnTo>
                <a:lnTo>
                  <a:pt x="76200" y="524934"/>
                </a:lnTo>
                <a:lnTo>
                  <a:pt x="59267" y="533400"/>
                </a:lnTo>
                <a:lnTo>
                  <a:pt x="33867" y="533400"/>
                </a:lnTo>
                <a:lnTo>
                  <a:pt x="16933" y="533400"/>
                </a:lnTo>
                <a:lnTo>
                  <a:pt x="16933" y="533400"/>
                </a:lnTo>
                <a:lnTo>
                  <a:pt x="0" y="533400"/>
                </a:lnTo>
                <a:lnTo>
                  <a:pt x="0" y="533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396067" y="3725333"/>
            <a:ext cx="1608667" cy="84668"/>
          </a:xfrm>
          <a:custGeom>
            <a:avLst/>
            <a:gdLst/>
            <a:ahLst/>
            <a:cxnLst/>
            <a:rect l="0" t="0" r="0" b="0"/>
            <a:pathLst>
              <a:path w="1608667" h="84668">
                <a:moveTo>
                  <a:pt x="0" y="0"/>
                </a:moveTo>
                <a:lnTo>
                  <a:pt x="0" y="0"/>
                </a:lnTo>
                <a:lnTo>
                  <a:pt x="0" y="8467"/>
                </a:lnTo>
                <a:lnTo>
                  <a:pt x="0" y="8467"/>
                </a:lnTo>
                <a:lnTo>
                  <a:pt x="0" y="16934"/>
                </a:lnTo>
                <a:lnTo>
                  <a:pt x="0" y="16934"/>
                </a:lnTo>
                <a:lnTo>
                  <a:pt x="8466" y="16934"/>
                </a:lnTo>
                <a:lnTo>
                  <a:pt x="16933" y="16934"/>
                </a:lnTo>
                <a:lnTo>
                  <a:pt x="42333" y="16934"/>
                </a:lnTo>
                <a:lnTo>
                  <a:pt x="59266" y="16934"/>
                </a:lnTo>
                <a:lnTo>
                  <a:pt x="84666" y="16934"/>
                </a:lnTo>
                <a:lnTo>
                  <a:pt x="118533" y="16934"/>
                </a:lnTo>
                <a:lnTo>
                  <a:pt x="152400" y="16934"/>
                </a:lnTo>
                <a:lnTo>
                  <a:pt x="194733" y="8467"/>
                </a:lnTo>
                <a:lnTo>
                  <a:pt x="237066" y="8467"/>
                </a:lnTo>
                <a:lnTo>
                  <a:pt x="279400" y="8467"/>
                </a:lnTo>
                <a:lnTo>
                  <a:pt x="330200" y="8467"/>
                </a:lnTo>
                <a:lnTo>
                  <a:pt x="381000" y="8467"/>
                </a:lnTo>
                <a:lnTo>
                  <a:pt x="423333" y="8467"/>
                </a:lnTo>
                <a:lnTo>
                  <a:pt x="474133" y="16934"/>
                </a:lnTo>
                <a:lnTo>
                  <a:pt x="524933" y="16934"/>
                </a:lnTo>
                <a:lnTo>
                  <a:pt x="575733" y="16934"/>
                </a:lnTo>
                <a:lnTo>
                  <a:pt x="626533" y="16934"/>
                </a:lnTo>
                <a:lnTo>
                  <a:pt x="677333" y="25400"/>
                </a:lnTo>
                <a:lnTo>
                  <a:pt x="728133" y="25400"/>
                </a:lnTo>
                <a:lnTo>
                  <a:pt x="778933" y="25400"/>
                </a:lnTo>
                <a:lnTo>
                  <a:pt x="829733" y="25400"/>
                </a:lnTo>
                <a:lnTo>
                  <a:pt x="880533" y="33867"/>
                </a:lnTo>
                <a:lnTo>
                  <a:pt x="931333" y="33867"/>
                </a:lnTo>
                <a:lnTo>
                  <a:pt x="982133" y="33867"/>
                </a:lnTo>
                <a:lnTo>
                  <a:pt x="1032933" y="33867"/>
                </a:lnTo>
                <a:lnTo>
                  <a:pt x="1083733" y="33867"/>
                </a:lnTo>
                <a:lnTo>
                  <a:pt x="1134533" y="42334"/>
                </a:lnTo>
                <a:lnTo>
                  <a:pt x="1185333" y="42334"/>
                </a:lnTo>
                <a:lnTo>
                  <a:pt x="1236133" y="50800"/>
                </a:lnTo>
                <a:lnTo>
                  <a:pt x="1286933" y="50800"/>
                </a:lnTo>
                <a:lnTo>
                  <a:pt x="1337733" y="59267"/>
                </a:lnTo>
                <a:lnTo>
                  <a:pt x="1388533" y="67734"/>
                </a:lnTo>
                <a:lnTo>
                  <a:pt x="1439333" y="67734"/>
                </a:lnTo>
                <a:lnTo>
                  <a:pt x="1490133" y="76200"/>
                </a:lnTo>
                <a:lnTo>
                  <a:pt x="1532466" y="76200"/>
                </a:lnTo>
                <a:lnTo>
                  <a:pt x="1574800" y="84667"/>
                </a:lnTo>
                <a:lnTo>
                  <a:pt x="1574800" y="84667"/>
                </a:lnTo>
                <a:lnTo>
                  <a:pt x="1608666" y="84667"/>
                </a:lnTo>
                <a:lnTo>
                  <a:pt x="1608666" y="84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971800" y="2717800"/>
            <a:ext cx="25401" cy="245534"/>
          </a:xfrm>
          <a:custGeom>
            <a:avLst/>
            <a:gdLst/>
            <a:ahLst/>
            <a:cxnLst/>
            <a:rect l="0" t="0" r="0" b="0"/>
            <a:pathLst>
              <a:path w="25401" h="245534">
                <a:moveTo>
                  <a:pt x="0" y="0"/>
                </a:moveTo>
                <a:lnTo>
                  <a:pt x="0" y="0"/>
                </a:lnTo>
                <a:lnTo>
                  <a:pt x="0" y="0"/>
                </a:lnTo>
                <a:lnTo>
                  <a:pt x="0" y="0"/>
                </a:lnTo>
                <a:lnTo>
                  <a:pt x="0" y="0"/>
                </a:lnTo>
                <a:lnTo>
                  <a:pt x="0" y="0"/>
                </a:lnTo>
                <a:lnTo>
                  <a:pt x="0" y="8467"/>
                </a:lnTo>
                <a:lnTo>
                  <a:pt x="8467" y="16933"/>
                </a:lnTo>
                <a:lnTo>
                  <a:pt x="8467" y="25400"/>
                </a:lnTo>
                <a:lnTo>
                  <a:pt x="8467" y="33867"/>
                </a:lnTo>
                <a:lnTo>
                  <a:pt x="8467" y="50800"/>
                </a:lnTo>
                <a:lnTo>
                  <a:pt x="8467" y="67733"/>
                </a:lnTo>
                <a:lnTo>
                  <a:pt x="8467" y="93133"/>
                </a:lnTo>
                <a:lnTo>
                  <a:pt x="8467" y="110067"/>
                </a:lnTo>
                <a:lnTo>
                  <a:pt x="8467" y="135467"/>
                </a:lnTo>
                <a:lnTo>
                  <a:pt x="8467" y="160867"/>
                </a:lnTo>
                <a:lnTo>
                  <a:pt x="8467" y="186267"/>
                </a:lnTo>
                <a:lnTo>
                  <a:pt x="8467" y="203200"/>
                </a:lnTo>
                <a:lnTo>
                  <a:pt x="8467" y="220133"/>
                </a:lnTo>
                <a:lnTo>
                  <a:pt x="8467" y="237067"/>
                </a:lnTo>
                <a:lnTo>
                  <a:pt x="8467" y="245533"/>
                </a:lnTo>
                <a:lnTo>
                  <a:pt x="8467" y="245533"/>
                </a:lnTo>
                <a:lnTo>
                  <a:pt x="8467" y="245533"/>
                </a:lnTo>
                <a:lnTo>
                  <a:pt x="16933" y="245533"/>
                </a:lnTo>
                <a:lnTo>
                  <a:pt x="16933" y="245533"/>
                </a:lnTo>
                <a:lnTo>
                  <a:pt x="25400" y="237067"/>
                </a:lnTo>
                <a:lnTo>
                  <a:pt x="25400" y="237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048000" y="2743200"/>
            <a:ext cx="152401" cy="203201"/>
          </a:xfrm>
          <a:custGeom>
            <a:avLst/>
            <a:gdLst/>
            <a:ahLst/>
            <a:cxnLst/>
            <a:rect l="0" t="0" r="0" b="0"/>
            <a:pathLst>
              <a:path w="152401" h="203201">
                <a:moveTo>
                  <a:pt x="59267" y="0"/>
                </a:moveTo>
                <a:lnTo>
                  <a:pt x="59267" y="8467"/>
                </a:lnTo>
                <a:lnTo>
                  <a:pt x="59267" y="8467"/>
                </a:lnTo>
                <a:lnTo>
                  <a:pt x="50800" y="8467"/>
                </a:lnTo>
                <a:lnTo>
                  <a:pt x="50800" y="8467"/>
                </a:lnTo>
                <a:lnTo>
                  <a:pt x="42333" y="8467"/>
                </a:lnTo>
                <a:lnTo>
                  <a:pt x="42333" y="16933"/>
                </a:lnTo>
                <a:lnTo>
                  <a:pt x="42333" y="25400"/>
                </a:lnTo>
                <a:lnTo>
                  <a:pt x="33867" y="42333"/>
                </a:lnTo>
                <a:lnTo>
                  <a:pt x="33867" y="59267"/>
                </a:lnTo>
                <a:lnTo>
                  <a:pt x="33867" y="76200"/>
                </a:lnTo>
                <a:lnTo>
                  <a:pt x="25400" y="101600"/>
                </a:lnTo>
                <a:lnTo>
                  <a:pt x="25400" y="118533"/>
                </a:lnTo>
                <a:lnTo>
                  <a:pt x="25400" y="143933"/>
                </a:lnTo>
                <a:lnTo>
                  <a:pt x="33867" y="160867"/>
                </a:lnTo>
                <a:lnTo>
                  <a:pt x="33867" y="169333"/>
                </a:lnTo>
                <a:lnTo>
                  <a:pt x="42333" y="186267"/>
                </a:lnTo>
                <a:lnTo>
                  <a:pt x="59267" y="194733"/>
                </a:lnTo>
                <a:lnTo>
                  <a:pt x="67733" y="203200"/>
                </a:lnTo>
                <a:lnTo>
                  <a:pt x="76200" y="203200"/>
                </a:lnTo>
                <a:lnTo>
                  <a:pt x="93133" y="203200"/>
                </a:lnTo>
                <a:lnTo>
                  <a:pt x="101600" y="203200"/>
                </a:lnTo>
                <a:lnTo>
                  <a:pt x="118533" y="203200"/>
                </a:lnTo>
                <a:lnTo>
                  <a:pt x="127000" y="194733"/>
                </a:lnTo>
                <a:lnTo>
                  <a:pt x="135467" y="186267"/>
                </a:lnTo>
                <a:lnTo>
                  <a:pt x="143933" y="169333"/>
                </a:lnTo>
                <a:lnTo>
                  <a:pt x="152400" y="152400"/>
                </a:lnTo>
                <a:lnTo>
                  <a:pt x="152400" y="135467"/>
                </a:lnTo>
                <a:lnTo>
                  <a:pt x="152400" y="110067"/>
                </a:lnTo>
                <a:lnTo>
                  <a:pt x="143933" y="93133"/>
                </a:lnTo>
                <a:lnTo>
                  <a:pt x="143933" y="67733"/>
                </a:lnTo>
                <a:lnTo>
                  <a:pt x="135467" y="50800"/>
                </a:lnTo>
                <a:lnTo>
                  <a:pt x="118533" y="33867"/>
                </a:lnTo>
                <a:lnTo>
                  <a:pt x="110067" y="16933"/>
                </a:lnTo>
                <a:lnTo>
                  <a:pt x="84667" y="8467"/>
                </a:lnTo>
                <a:lnTo>
                  <a:pt x="76200" y="8467"/>
                </a:lnTo>
                <a:lnTo>
                  <a:pt x="59267" y="0"/>
                </a:lnTo>
                <a:lnTo>
                  <a:pt x="42333" y="0"/>
                </a:lnTo>
                <a:lnTo>
                  <a:pt x="25400" y="0"/>
                </a:lnTo>
                <a:lnTo>
                  <a:pt x="16933" y="0"/>
                </a:lnTo>
                <a:lnTo>
                  <a:pt x="8467" y="0"/>
                </a:lnTo>
                <a:lnTo>
                  <a:pt x="0" y="8467"/>
                </a:lnTo>
                <a:lnTo>
                  <a:pt x="0" y="8467"/>
                </a:lnTo>
                <a:lnTo>
                  <a:pt x="0" y="8467"/>
                </a:lnTo>
                <a:lnTo>
                  <a:pt x="0"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853267" y="3005667"/>
            <a:ext cx="541867" cy="33867"/>
          </a:xfrm>
          <a:custGeom>
            <a:avLst/>
            <a:gdLst/>
            <a:ahLst/>
            <a:cxnLst/>
            <a:rect l="0" t="0" r="0" b="0"/>
            <a:pathLst>
              <a:path w="541867" h="33867">
                <a:moveTo>
                  <a:pt x="0" y="25400"/>
                </a:moveTo>
                <a:lnTo>
                  <a:pt x="0" y="25400"/>
                </a:lnTo>
                <a:lnTo>
                  <a:pt x="0" y="33866"/>
                </a:lnTo>
                <a:lnTo>
                  <a:pt x="0" y="33866"/>
                </a:lnTo>
                <a:lnTo>
                  <a:pt x="0" y="33866"/>
                </a:lnTo>
                <a:lnTo>
                  <a:pt x="0" y="33866"/>
                </a:lnTo>
                <a:lnTo>
                  <a:pt x="8466" y="33866"/>
                </a:lnTo>
                <a:lnTo>
                  <a:pt x="16933" y="33866"/>
                </a:lnTo>
                <a:lnTo>
                  <a:pt x="33866" y="33866"/>
                </a:lnTo>
                <a:lnTo>
                  <a:pt x="59266" y="25400"/>
                </a:lnTo>
                <a:lnTo>
                  <a:pt x="76200" y="25400"/>
                </a:lnTo>
                <a:lnTo>
                  <a:pt x="101600" y="25400"/>
                </a:lnTo>
                <a:lnTo>
                  <a:pt x="127000" y="16933"/>
                </a:lnTo>
                <a:lnTo>
                  <a:pt x="160866" y="16933"/>
                </a:lnTo>
                <a:lnTo>
                  <a:pt x="194733" y="8466"/>
                </a:lnTo>
                <a:lnTo>
                  <a:pt x="228600" y="8466"/>
                </a:lnTo>
                <a:lnTo>
                  <a:pt x="262466" y="8466"/>
                </a:lnTo>
                <a:lnTo>
                  <a:pt x="296333" y="8466"/>
                </a:lnTo>
                <a:lnTo>
                  <a:pt x="330200" y="0"/>
                </a:lnTo>
                <a:lnTo>
                  <a:pt x="372533" y="0"/>
                </a:lnTo>
                <a:lnTo>
                  <a:pt x="406400" y="0"/>
                </a:lnTo>
                <a:lnTo>
                  <a:pt x="440266" y="0"/>
                </a:lnTo>
                <a:lnTo>
                  <a:pt x="465666" y="0"/>
                </a:lnTo>
                <a:lnTo>
                  <a:pt x="491066" y="0"/>
                </a:lnTo>
                <a:lnTo>
                  <a:pt x="516466" y="0"/>
                </a:lnTo>
                <a:lnTo>
                  <a:pt x="533400" y="8466"/>
                </a:lnTo>
                <a:lnTo>
                  <a:pt x="533400" y="8466"/>
                </a:lnTo>
                <a:lnTo>
                  <a:pt x="541866" y="8466"/>
                </a:lnTo>
                <a:lnTo>
                  <a:pt x="541866" y="8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921000" y="3124200"/>
            <a:ext cx="203201" cy="313268"/>
          </a:xfrm>
          <a:custGeom>
            <a:avLst/>
            <a:gdLst/>
            <a:ahLst/>
            <a:cxnLst/>
            <a:rect l="0" t="0" r="0" b="0"/>
            <a:pathLst>
              <a:path w="203201" h="313268">
                <a:moveTo>
                  <a:pt x="33867" y="50800"/>
                </a:moveTo>
                <a:lnTo>
                  <a:pt x="25400" y="50800"/>
                </a:lnTo>
                <a:lnTo>
                  <a:pt x="25400" y="50800"/>
                </a:lnTo>
                <a:lnTo>
                  <a:pt x="25400" y="42333"/>
                </a:lnTo>
                <a:lnTo>
                  <a:pt x="33867" y="42333"/>
                </a:lnTo>
                <a:lnTo>
                  <a:pt x="33867" y="33867"/>
                </a:lnTo>
                <a:lnTo>
                  <a:pt x="33867" y="33867"/>
                </a:lnTo>
                <a:lnTo>
                  <a:pt x="42333" y="25400"/>
                </a:lnTo>
                <a:lnTo>
                  <a:pt x="50800" y="16933"/>
                </a:lnTo>
                <a:lnTo>
                  <a:pt x="59267" y="8467"/>
                </a:lnTo>
                <a:lnTo>
                  <a:pt x="76200" y="8467"/>
                </a:lnTo>
                <a:lnTo>
                  <a:pt x="84667" y="0"/>
                </a:lnTo>
                <a:lnTo>
                  <a:pt x="101600" y="0"/>
                </a:lnTo>
                <a:lnTo>
                  <a:pt x="118533" y="0"/>
                </a:lnTo>
                <a:lnTo>
                  <a:pt x="127000" y="8467"/>
                </a:lnTo>
                <a:lnTo>
                  <a:pt x="143933" y="16933"/>
                </a:lnTo>
                <a:lnTo>
                  <a:pt x="152400" y="25400"/>
                </a:lnTo>
                <a:lnTo>
                  <a:pt x="160867" y="42333"/>
                </a:lnTo>
                <a:lnTo>
                  <a:pt x="160867" y="67733"/>
                </a:lnTo>
                <a:lnTo>
                  <a:pt x="160867" y="93133"/>
                </a:lnTo>
                <a:lnTo>
                  <a:pt x="160867" y="118533"/>
                </a:lnTo>
                <a:lnTo>
                  <a:pt x="160867" y="143933"/>
                </a:lnTo>
                <a:lnTo>
                  <a:pt x="152400" y="169333"/>
                </a:lnTo>
                <a:lnTo>
                  <a:pt x="143933" y="194733"/>
                </a:lnTo>
                <a:lnTo>
                  <a:pt x="127000" y="220133"/>
                </a:lnTo>
                <a:lnTo>
                  <a:pt x="110067" y="237067"/>
                </a:lnTo>
                <a:lnTo>
                  <a:pt x="101600" y="254000"/>
                </a:lnTo>
                <a:lnTo>
                  <a:pt x="84667" y="270933"/>
                </a:lnTo>
                <a:lnTo>
                  <a:pt x="76200" y="287867"/>
                </a:lnTo>
                <a:lnTo>
                  <a:pt x="59267" y="287867"/>
                </a:lnTo>
                <a:lnTo>
                  <a:pt x="42333" y="296333"/>
                </a:lnTo>
                <a:lnTo>
                  <a:pt x="33867" y="296333"/>
                </a:lnTo>
                <a:lnTo>
                  <a:pt x="25400" y="287867"/>
                </a:lnTo>
                <a:lnTo>
                  <a:pt x="8467" y="270933"/>
                </a:lnTo>
                <a:lnTo>
                  <a:pt x="0" y="262467"/>
                </a:lnTo>
                <a:lnTo>
                  <a:pt x="0" y="245533"/>
                </a:lnTo>
                <a:lnTo>
                  <a:pt x="0" y="220133"/>
                </a:lnTo>
                <a:lnTo>
                  <a:pt x="8467" y="211667"/>
                </a:lnTo>
                <a:lnTo>
                  <a:pt x="16933" y="194733"/>
                </a:lnTo>
                <a:lnTo>
                  <a:pt x="33867" y="186267"/>
                </a:lnTo>
                <a:lnTo>
                  <a:pt x="42333" y="186267"/>
                </a:lnTo>
                <a:lnTo>
                  <a:pt x="59267" y="177800"/>
                </a:lnTo>
                <a:lnTo>
                  <a:pt x="84667" y="186267"/>
                </a:lnTo>
                <a:lnTo>
                  <a:pt x="101600" y="186267"/>
                </a:lnTo>
                <a:lnTo>
                  <a:pt x="127000" y="194733"/>
                </a:lnTo>
                <a:lnTo>
                  <a:pt x="143933" y="203200"/>
                </a:lnTo>
                <a:lnTo>
                  <a:pt x="160867" y="220133"/>
                </a:lnTo>
                <a:lnTo>
                  <a:pt x="169333" y="237067"/>
                </a:lnTo>
                <a:lnTo>
                  <a:pt x="177800" y="254000"/>
                </a:lnTo>
                <a:lnTo>
                  <a:pt x="186267" y="270933"/>
                </a:lnTo>
                <a:lnTo>
                  <a:pt x="194733" y="287867"/>
                </a:lnTo>
                <a:lnTo>
                  <a:pt x="194733" y="304800"/>
                </a:lnTo>
                <a:lnTo>
                  <a:pt x="194733" y="313267"/>
                </a:lnTo>
                <a:lnTo>
                  <a:pt x="194733" y="313267"/>
                </a:lnTo>
                <a:lnTo>
                  <a:pt x="194733" y="313267"/>
                </a:lnTo>
                <a:lnTo>
                  <a:pt x="194733" y="304800"/>
                </a:lnTo>
                <a:lnTo>
                  <a:pt x="203200" y="296333"/>
                </a:lnTo>
                <a:lnTo>
                  <a:pt x="194733" y="287867"/>
                </a:lnTo>
                <a:lnTo>
                  <a:pt x="194733" y="287867"/>
                </a:lnTo>
                <a:lnTo>
                  <a:pt x="203200" y="270933"/>
                </a:lnTo>
                <a:lnTo>
                  <a:pt x="203200" y="270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175000" y="3158067"/>
            <a:ext cx="186268" cy="270934"/>
          </a:xfrm>
          <a:custGeom>
            <a:avLst/>
            <a:gdLst/>
            <a:ahLst/>
            <a:cxnLst/>
            <a:rect l="0" t="0" r="0" b="0"/>
            <a:pathLst>
              <a:path w="186268" h="270934">
                <a:moveTo>
                  <a:pt x="135467" y="0"/>
                </a:moveTo>
                <a:lnTo>
                  <a:pt x="135467" y="0"/>
                </a:lnTo>
                <a:lnTo>
                  <a:pt x="135467" y="0"/>
                </a:lnTo>
                <a:lnTo>
                  <a:pt x="135467" y="0"/>
                </a:lnTo>
                <a:lnTo>
                  <a:pt x="143933" y="0"/>
                </a:lnTo>
                <a:lnTo>
                  <a:pt x="135467" y="0"/>
                </a:lnTo>
                <a:lnTo>
                  <a:pt x="135467" y="0"/>
                </a:lnTo>
                <a:lnTo>
                  <a:pt x="135467" y="8466"/>
                </a:lnTo>
                <a:lnTo>
                  <a:pt x="127000" y="8466"/>
                </a:lnTo>
                <a:lnTo>
                  <a:pt x="110067" y="16933"/>
                </a:lnTo>
                <a:lnTo>
                  <a:pt x="101600" y="16933"/>
                </a:lnTo>
                <a:lnTo>
                  <a:pt x="84667" y="16933"/>
                </a:lnTo>
                <a:lnTo>
                  <a:pt x="67733" y="25400"/>
                </a:lnTo>
                <a:lnTo>
                  <a:pt x="59267" y="25400"/>
                </a:lnTo>
                <a:lnTo>
                  <a:pt x="42333" y="25400"/>
                </a:lnTo>
                <a:lnTo>
                  <a:pt x="33867" y="33866"/>
                </a:lnTo>
                <a:lnTo>
                  <a:pt x="25400" y="33866"/>
                </a:lnTo>
                <a:lnTo>
                  <a:pt x="16933" y="42333"/>
                </a:lnTo>
                <a:lnTo>
                  <a:pt x="8467" y="50800"/>
                </a:lnTo>
                <a:lnTo>
                  <a:pt x="0" y="59266"/>
                </a:lnTo>
                <a:lnTo>
                  <a:pt x="0" y="76200"/>
                </a:lnTo>
                <a:lnTo>
                  <a:pt x="0" y="84666"/>
                </a:lnTo>
                <a:lnTo>
                  <a:pt x="0" y="101600"/>
                </a:lnTo>
                <a:lnTo>
                  <a:pt x="0" y="110066"/>
                </a:lnTo>
                <a:lnTo>
                  <a:pt x="0" y="118533"/>
                </a:lnTo>
                <a:lnTo>
                  <a:pt x="0" y="127000"/>
                </a:lnTo>
                <a:lnTo>
                  <a:pt x="0" y="135466"/>
                </a:lnTo>
                <a:lnTo>
                  <a:pt x="0" y="143933"/>
                </a:lnTo>
                <a:lnTo>
                  <a:pt x="8467" y="143933"/>
                </a:lnTo>
                <a:lnTo>
                  <a:pt x="8467" y="143933"/>
                </a:lnTo>
                <a:lnTo>
                  <a:pt x="16933" y="143933"/>
                </a:lnTo>
                <a:lnTo>
                  <a:pt x="25400" y="143933"/>
                </a:lnTo>
                <a:lnTo>
                  <a:pt x="33867" y="143933"/>
                </a:lnTo>
                <a:lnTo>
                  <a:pt x="42333" y="135466"/>
                </a:lnTo>
                <a:lnTo>
                  <a:pt x="50800" y="127000"/>
                </a:lnTo>
                <a:lnTo>
                  <a:pt x="59267" y="127000"/>
                </a:lnTo>
                <a:lnTo>
                  <a:pt x="76200" y="118533"/>
                </a:lnTo>
                <a:lnTo>
                  <a:pt x="93133" y="118533"/>
                </a:lnTo>
                <a:lnTo>
                  <a:pt x="110067" y="118533"/>
                </a:lnTo>
                <a:lnTo>
                  <a:pt x="118533" y="127000"/>
                </a:lnTo>
                <a:lnTo>
                  <a:pt x="135467" y="135466"/>
                </a:lnTo>
                <a:lnTo>
                  <a:pt x="152400" y="152400"/>
                </a:lnTo>
                <a:lnTo>
                  <a:pt x="169333" y="160866"/>
                </a:lnTo>
                <a:lnTo>
                  <a:pt x="177800" y="177800"/>
                </a:lnTo>
                <a:lnTo>
                  <a:pt x="186267" y="194733"/>
                </a:lnTo>
                <a:lnTo>
                  <a:pt x="186267" y="211666"/>
                </a:lnTo>
                <a:lnTo>
                  <a:pt x="186267" y="228600"/>
                </a:lnTo>
                <a:lnTo>
                  <a:pt x="177800" y="237066"/>
                </a:lnTo>
                <a:lnTo>
                  <a:pt x="169333" y="245533"/>
                </a:lnTo>
                <a:lnTo>
                  <a:pt x="160867" y="254000"/>
                </a:lnTo>
                <a:lnTo>
                  <a:pt x="143933" y="270933"/>
                </a:lnTo>
                <a:lnTo>
                  <a:pt x="127000" y="270933"/>
                </a:lnTo>
                <a:lnTo>
                  <a:pt x="101600" y="270933"/>
                </a:lnTo>
                <a:lnTo>
                  <a:pt x="101600" y="270933"/>
                </a:lnTo>
                <a:lnTo>
                  <a:pt x="76200" y="270933"/>
                </a:lnTo>
                <a:lnTo>
                  <a:pt x="76200" y="270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020733" y="3894667"/>
            <a:ext cx="1219201" cy="33867"/>
          </a:xfrm>
          <a:custGeom>
            <a:avLst/>
            <a:gdLst/>
            <a:ahLst/>
            <a:cxnLst/>
            <a:rect l="0" t="0" r="0" b="0"/>
            <a:pathLst>
              <a:path w="1219201" h="33867">
                <a:moveTo>
                  <a:pt x="0" y="0"/>
                </a:moveTo>
                <a:lnTo>
                  <a:pt x="0" y="0"/>
                </a:lnTo>
                <a:lnTo>
                  <a:pt x="0" y="0"/>
                </a:lnTo>
                <a:lnTo>
                  <a:pt x="0" y="8466"/>
                </a:lnTo>
                <a:lnTo>
                  <a:pt x="0" y="8466"/>
                </a:lnTo>
                <a:lnTo>
                  <a:pt x="0" y="8466"/>
                </a:lnTo>
                <a:lnTo>
                  <a:pt x="8467" y="8466"/>
                </a:lnTo>
                <a:lnTo>
                  <a:pt x="8467" y="8466"/>
                </a:lnTo>
                <a:lnTo>
                  <a:pt x="16934" y="8466"/>
                </a:lnTo>
                <a:lnTo>
                  <a:pt x="25400" y="8466"/>
                </a:lnTo>
                <a:lnTo>
                  <a:pt x="33867" y="8466"/>
                </a:lnTo>
                <a:lnTo>
                  <a:pt x="42334" y="8466"/>
                </a:lnTo>
                <a:lnTo>
                  <a:pt x="59267" y="8466"/>
                </a:lnTo>
                <a:lnTo>
                  <a:pt x="67734" y="16933"/>
                </a:lnTo>
                <a:lnTo>
                  <a:pt x="84667" y="16933"/>
                </a:lnTo>
                <a:lnTo>
                  <a:pt x="110067" y="16933"/>
                </a:lnTo>
                <a:lnTo>
                  <a:pt x="127000" y="16933"/>
                </a:lnTo>
                <a:lnTo>
                  <a:pt x="143934" y="25400"/>
                </a:lnTo>
                <a:lnTo>
                  <a:pt x="169334" y="25400"/>
                </a:lnTo>
                <a:lnTo>
                  <a:pt x="194734" y="25400"/>
                </a:lnTo>
                <a:lnTo>
                  <a:pt x="220134" y="25400"/>
                </a:lnTo>
                <a:lnTo>
                  <a:pt x="245534" y="25400"/>
                </a:lnTo>
                <a:lnTo>
                  <a:pt x="270934" y="25400"/>
                </a:lnTo>
                <a:lnTo>
                  <a:pt x="296334" y="25400"/>
                </a:lnTo>
                <a:lnTo>
                  <a:pt x="321734" y="25400"/>
                </a:lnTo>
                <a:lnTo>
                  <a:pt x="347134" y="25400"/>
                </a:lnTo>
                <a:lnTo>
                  <a:pt x="372534" y="25400"/>
                </a:lnTo>
                <a:lnTo>
                  <a:pt x="406400" y="25400"/>
                </a:lnTo>
                <a:lnTo>
                  <a:pt x="431800" y="25400"/>
                </a:lnTo>
                <a:lnTo>
                  <a:pt x="457200" y="25400"/>
                </a:lnTo>
                <a:lnTo>
                  <a:pt x="491067" y="25400"/>
                </a:lnTo>
                <a:lnTo>
                  <a:pt x="516467" y="25400"/>
                </a:lnTo>
                <a:lnTo>
                  <a:pt x="550334" y="25400"/>
                </a:lnTo>
                <a:lnTo>
                  <a:pt x="575734" y="33866"/>
                </a:lnTo>
                <a:lnTo>
                  <a:pt x="609600" y="33866"/>
                </a:lnTo>
                <a:lnTo>
                  <a:pt x="635000" y="33866"/>
                </a:lnTo>
                <a:lnTo>
                  <a:pt x="668867" y="33866"/>
                </a:lnTo>
                <a:lnTo>
                  <a:pt x="694267" y="33866"/>
                </a:lnTo>
                <a:lnTo>
                  <a:pt x="719667" y="33866"/>
                </a:lnTo>
                <a:lnTo>
                  <a:pt x="753534" y="33866"/>
                </a:lnTo>
                <a:lnTo>
                  <a:pt x="778934" y="33866"/>
                </a:lnTo>
                <a:lnTo>
                  <a:pt x="812800" y="25400"/>
                </a:lnTo>
                <a:lnTo>
                  <a:pt x="838200" y="25400"/>
                </a:lnTo>
                <a:lnTo>
                  <a:pt x="863600" y="25400"/>
                </a:lnTo>
                <a:lnTo>
                  <a:pt x="889000" y="25400"/>
                </a:lnTo>
                <a:lnTo>
                  <a:pt x="922867" y="25400"/>
                </a:lnTo>
                <a:lnTo>
                  <a:pt x="948267" y="25400"/>
                </a:lnTo>
                <a:lnTo>
                  <a:pt x="973667" y="25400"/>
                </a:lnTo>
                <a:lnTo>
                  <a:pt x="999067" y="16933"/>
                </a:lnTo>
                <a:lnTo>
                  <a:pt x="1024467" y="16933"/>
                </a:lnTo>
                <a:lnTo>
                  <a:pt x="1049867" y="16933"/>
                </a:lnTo>
                <a:lnTo>
                  <a:pt x="1075267" y="16933"/>
                </a:lnTo>
                <a:lnTo>
                  <a:pt x="1100667" y="16933"/>
                </a:lnTo>
                <a:lnTo>
                  <a:pt x="1117600" y="16933"/>
                </a:lnTo>
                <a:lnTo>
                  <a:pt x="1143000" y="16933"/>
                </a:lnTo>
                <a:lnTo>
                  <a:pt x="1159934" y="25400"/>
                </a:lnTo>
                <a:lnTo>
                  <a:pt x="1185334" y="25400"/>
                </a:lnTo>
                <a:lnTo>
                  <a:pt x="1193800" y="25400"/>
                </a:lnTo>
                <a:lnTo>
                  <a:pt x="1210734" y="25400"/>
                </a:lnTo>
                <a:lnTo>
                  <a:pt x="1210734" y="25400"/>
                </a:lnTo>
                <a:lnTo>
                  <a:pt x="1219200" y="33866"/>
                </a:lnTo>
                <a:lnTo>
                  <a:pt x="1219200" y="33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147733" y="4089400"/>
            <a:ext cx="67735" cy="372534"/>
          </a:xfrm>
          <a:custGeom>
            <a:avLst/>
            <a:gdLst/>
            <a:ahLst/>
            <a:cxnLst/>
            <a:rect l="0" t="0" r="0" b="0"/>
            <a:pathLst>
              <a:path w="67735" h="372534">
                <a:moveTo>
                  <a:pt x="0" y="0"/>
                </a:moveTo>
                <a:lnTo>
                  <a:pt x="0" y="0"/>
                </a:lnTo>
                <a:lnTo>
                  <a:pt x="0" y="16933"/>
                </a:lnTo>
                <a:lnTo>
                  <a:pt x="0" y="33867"/>
                </a:lnTo>
                <a:lnTo>
                  <a:pt x="8467" y="50800"/>
                </a:lnTo>
                <a:lnTo>
                  <a:pt x="8467" y="84667"/>
                </a:lnTo>
                <a:lnTo>
                  <a:pt x="16934" y="110067"/>
                </a:lnTo>
                <a:lnTo>
                  <a:pt x="25400" y="143933"/>
                </a:lnTo>
                <a:lnTo>
                  <a:pt x="33867" y="177800"/>
                </a:lnTo>
                <a:lnTo>
                  <a:pt x="33867" y="211667"/>
                </a:lnTo>
                <a:lnTo>
                  <a:pt x="42334" y="245533"/>
                </a:lnTo>
                <a:lnTo>
                  <a:pt x="42334" y="270933"/>
                </a:lnTo>
                <a:lnTo>
                  <a:pt x="50800" y="296333"/>
                </a:lnTo>
                <a:lnTo>
                  <a:pt x="50800" y="313267"/>
                </a:lnTo>
                <a:lnTo>
                  <a:pt x="59267" y="330200"/>
                </a:lnTo>
                <a:lnTo>
                  <a:pt x="59267" y="347133"/>
                </a:lnTo>
                <a:lnTo>
                  <a:pt x="59267" y="364067"/>
                </a:lnTo>
                <a:lnTo>
                  <a:pt x="67734" y="372533"/>
                </a:lnTo>
                <a:lnTo>
                  <a:pt x="67734" y="372533"/>
                </a:lnTo>
                <a:lnTo>
                  <a:pt x="59267" y="372533"/>
                </a:lnTo>
                <a:lnTo>
                  <a:pt x="59267" y="364067"/>
                </a:lnTo>
                <a:lnTo>
                  <a:pt x="59267" y="364067"/>
                </a:lnTo>
                <a:lnTo>
                  <a:pt x="50800" y="347133"/>
                </a:lnTo>
                <a:lnTo>
                  <a:pt x="50800" y="347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130800" y="4064000"/>
            <a:ext cx="186268" cy="203201"/>
          </a:xfrm>
          <a:custGeom>
            <a:avLst/>
            <a:gdLst/>
            <a:ahLst/>
            <a:cxnLst/>
            <a:rect l="0" t="0" r="0" b="0"/>
            <a:pathLst>
              <a:path w="186268" h="203201">
                <a:moveTo>
                  <a:pt x="0" y="59267"/>
                </a:moveTo>
                <a:lnTo>
                  <a:pt x="0" y="59267"/>
                </a:lnTo>
                <a:lnTo>
                  <a:pt x="0" y="50800"/>
                </a:lnTo>
                <a:lnTo>
                  <a:pt x="8467" y="42333"/>
                </a:lnTo>
                <a:lnTo>
                  <a:pt x="8467" y="25400"/>
                </a:lnTo>
                <a:lnTo>
                  <a:pt x="16933" y="16933"/>
                </a:lnTo>
                <a:lnTo>
                  <a:pt x="25400" y="8467"/>
                </a:lnTo>
                <a:lnTo>
                  <a:pt x="42333" y="8467"/>
                </a:lnTo>
                <a:lnTo>
                  <a:pt x="59267" y="0"/>
                </a:lnTo>
                <a:lnTo>
                  <a:pt x="76200" y="8467"/>
                </a:lnTo>
                <a:lnTo>
                  <a:pt x="101600" y="8467"/>
                </a:lnTo>
                <a:lnTo>
                  <a:pt x="127000" y="16933"/>
                </a:lnTo>
                <a:lnTo>
                  <a:pt x="143933" y="33867"/>
                </a:lnTo>
                <a:lnTo>
                  <a:pt x="160867" y="50800"/>
                </a:lnTo>
                <a:lnTo>
                  <a:pt x="169333" y="67733"/>
                </a:lnTo>
                <a:lnTo>
                  <a:pt x="177800" y="84667"/>
                </a:lnTo>
                <a:lnTo>
                  <a:pt x="186267" y="110067"/>
                </a:lnTo>
                <a:lnTo>
                  <a:pt x="186267" y="127000"/>
                </a:lnTo>
                <a:lnTo>
                  <a:pt x="177800" y="143933"/>
                </a:lnTo>
                <a:lnTo>
                  <a:pt x="169333" y="160867"/>
                </a:lnTo>
                <a:lnTo>
                  <a:pt x="160867" y="177800"/>
                </a:lnTo>
                <a:lnTo>
                  <a:pt x="143933" y="186267"/>
                </a:lnTo>
                <a:lnTo>
                  <a:pt x="127000" y="194733"/>
                </a:lnTo>
                <a:lnTo>
                  <a:pt x="110067" y="203200"/>
                </a:lnTo>
                <a:lnTo>
                  <a:pt x="93133" y="203200"/>
                </a:lnTo>
                <a:lnTo>
                  <a:pt x="76200" y="203200"/>
                </a:lnTo>
                <a:lnTo>
                  <a:pt x="67733" y="194733"/>
                </a:lnTo>
                <a:lnTo>
                  <a:pt x="59267" y="186267"/>
                </a:lnTo>
                <a:lnTo>
                  <a:pt x="59267" y="186267"/>
                </a:lnTo>
                <a:lnTo>
                  <a:pt x="59267" y="169333"/>
                </a:lnTo>
                <a:lnTo>
                  <a:pt x="59267" y="169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393267" y="4047067"/>
            <a:ext cx="152401" cy="440267"/>
          </a:xfrm>
          <a:custGeom>
            <a:avLst/>
            <a:gdLst/>
            <a:ahLst/>
            <a:cxnLst/>
            <a:rect l="0" t="0" r="0" b="0"/>
            <a:pathLst>
              <a:path w="152401" h="440267">
                <a:moveTo>
                  <a:pt x="152400" y="0"/>
                </a:moveTo>
                <a:lnTo>
                  <a:pt x="152400" y="0"/>
                </a:lnTo>
                <a:lnTo>
                  <a:pt x="152400" y="0"/>
                </a:lnTo>
                <a:lnTo>
                  <a:pt x="143933" y="0"/>
                </a:lnTo>
                <a:lnTo>
                  <a:pt x="143933" y="8466"/>
                </a:lnTo>
                <a:lnTo>
                  <a:pt x="127000" y="8466"/>
                </a:lnTo>
                <a:lnTo>
                  <a:pt x="118533" y="16933"/>
                </a:lnTo>
                <a:lnTo>
                  <a:pt x="110066" y="25400"/>
                </a:lnTo>
                <a:lnTo>
                  <a:pt x="84666" y="42333"/>
                </a:lnTo>
                <a:lnTo>
                  <a:pt x="76200" y="59266"/>
                </a:lnTo>
                <a:lnTo>
                  <a:pt x="59266" y="84666"/>
                </a:lnTo>
                <a:lnTo>
                  <a:pt x="42333" y="110066"/>
                </a:lnTo>
                <a:lnTo>
                  <a:pt x="25400" y="135466"/>
                </a:lnTo>
                <a:lnTo>
                  <a:pt x="16933" y="169333"/>
                </a:lnTo>
                <a:lnTo>
                  <a:pt x="8466" y="203200"/>
                </a:lnTo>
                <a:lnTo>
                  <a:pt x="0" y="237066"/>
                </a:lnTo>
                <a:lnTo>
                  <a:pt x="0" y="270933"/>
                </a:lnTo>
                <a:lnTo>
                  <a:pt x="0" y="304800"/>
                </a:lnTo>
                <a:lnTo>
                  <a:pt x="8466" y="338666"/>
                </a:lnTo>
                <a:lnTo>
                  <a:pt x="16933" y="364066"/>
                </a:lnTo>
                <a:lnTo>
                  <a:pt x="25400" y="389466"/>
                </a:lnTo>
                <a:lnTo>
                  <a:pt x="33866" y="414866"/>
                </a:lnTo>
                <a:lnTo>
                  <a:pt x="50800" y="423333"/>
                </a:lnTo>
                <a:lnTo>
                  <a:pt x="67733" y="440266"/>
                </a:lnTo>
                <a:lnTo>
                  <a:pt x="84666" y="440266"/>
                </a:lnTo>
                <a:lnTo>
                  <a:pt x="84666" y="440266"/>
                </a:lnTo>
                <a:lnTo>
                  <a:pt x="110066" y="440266"/>
                </a:lnTo>
                <a:lnTo>
                  <a:pt x="110066" y="440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5537200" y="4199467"/>
            <a:ext cx="135468" cy="254001"/>
          </a:xfrm>
          <a:custGeom>
            <a:avLst/>
            <a:gdLst/>
            <a:ahLst/>
            <a:cxnLst/>
            <a:rect l="0" t="0" r="0" b="0"/>
            <a:pathLst>
              <a:path w="135468" h="254001">
                <a:moveTo>
                  <a:pt x="135467" y="25400"/>
                </a:moveTo>
                <a:lnTo>
                  <a:pt x="135467" y="25400"/>
                </a:lnTo>
                <a:lnTo>
                  <a:pt x="135467" y="33866"/>
                </a:lnTo>
                <a:lnTo>
                  <a:pt x="135467" y="33866"/>
                </a:lnTo>
                <a:lnTo>
                  <a:pt x="135467" y="33866"/>
                </a:lnTo>
                <a:lnTo>
                  <a:pt x="135467" y="33866"/>
                </a:lnTo>
                <a:lnTo>
                  <a:pt x="135467" y="42333"/>
                </a:lnTo>
                <a:lnTo>
                  <a:pt x="135467" y="33866"/>
                </a:lnTo>
                <a:lnTo>
                  <a:pt x="135467" y="33866"/>
                </a:lnTo>
                <a:lnTo>
                  <a:pt x="127000" y="33866"/>
                </a:lnTo>
                <a:lnTo>
                  <a:pt x="127000" y="25400"/>
                </a:lnTo>
                <a:lnTo>
                  <a:pt x="118533" y="16933"/>
                </a:lnTo>
                <a:lnTo>
                  <a:pt x="110067" y="8466"/>
                </a:lnTo>
                <a:lnTo>
                  <a:pt x="93133" y="0"/>
                </a:lnTo>
                <a:lnTo>
                  <a:pt x="84667" y="0"/>
                </a:lnTo>
                <a:lnTo>
                  <a:pt x="76200" y="0"/>
                </a:lnTo>
                <a:lnTo>
                  <a:pt x="59267" y="0"/>
                </a:lnTo>
                <a:lnTo>
                  <a:pt x="42333" y="8466"/>
                </a:lnTo>
                <a:lnTo>
                  <a:pt x="33867" y="25400"/>
                </a:lnTo>
                <a:lnTo>
                  <a:pt x="25400" y="42333"/>
                </a:lnTo>
                <a:lnTo>
                  <a:pt x="16933" y="59266"/>
                </a:lnTo>
                <a:lnTo>
                  <a:pt x="8467" y="84666"/>
                </a:lnTo>
                <a:lnTo>
                  <a:pt x="0" y="118533"/>
                </a:lnTo>
                <a:lnTo>
                  <a:pt x="0" y="143933"/>
                </a:lnTo>
                <a:lnTo>
                  <a:pt x="0" y="169333"/>
                </a:lnTo>
                <a:lnTo>
                  <a:pt x="8467" y="186266"/>
                </a:lnTo>
                <a:lnTo>
                  <a:pt x="16933" y="211666"/>
                </a:lnTo>
                <a:lnTo>
                  <a:pt x="25400" y="220133"/>
                </a:lnTo>
                <a:lnTo>
                  <a:pt x="42333" y="237066"/>
                </a:lnTo>
                <a:lnTo>
                  <a:pt x="59267" y="245533"/>
                </a:lnTo>
                <a:lnTo>
                  <a:pt x="76200" y="254000"/>
                </a:lnTo>
                <a:lnTo>
                  <a:pt x="101600" y="245533"/>
                </a:lnTo>
                <a:lnTo>
                  <a:pt x="127000" y="245533"/>
                </a:lnTo>
                <a:lnTo>
                  <a:pt x="127000" y="245533"/>
                </a:lnTo>
                <a:lnTo>
                  <a:pt x="135467" y="237066"/>
                </a:lnTo>
                <a:lnTo>
                  <a:pt x="135467" y="237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765800" y="4140200"/>
            <a:ext cx="33868" cy="338668"/>
          </a:xfrm>
          <a:custGeom>
            <a:avLst/>
            <a:gdLst/>
            <a:ahLst/>
            <a:cxnLst/>
            <a:rect l="0" t="0" r="0" b="0"/>
            <a:pathLst>
              <a:path w="33868" h="338668">
                <a:moveTo>
                  <a:pt x="0" y="0"/>
                </a:moveTo>
                <a:lnTo>
                  <a:pt x="0" y="0"/>
                </a:lnTo>
                <a:lnTo>
                  <a:pt x="0" y="8467"/>
                </a:lnTo>
                <a:lnTo>
                  <a:pt x="0" y="8467"/>
                </a:lnTo>
                <a:lnTo>
                  <a:pt x="8467" y="16933"/>
                </a:lnTo>
                <a:lnTo>
                  <a:pt x="8467" y="25400"/>
                </a:lnTo>
                <a:lnTo>
                  <a:pt x="8467" y="50800"/>
                </a:lnTo>
                <a:lnTo>
                  <a:pt x="8467" y="67733"/>
                </a:lnTo>
                <a:lnTo>
                  <a:pt x="8467" y="101600"/>
                </a:lnTo>
                <a:lnTo>
                  <a:pt x="16933" y="135467"/>
                </a:lnTo>
                <a:lnTo>
                  <a:pt x="16933" y="169333"/>
                </a:lnTo>
                <a:lnTo>
                  <a:pt x="16933" y="203200"/>
                </a:lnTo>
                <a:lnTo>
                  <a:pt x="16933" y="237067"/>
                </a:lnTo>
                <a:lnTo>
                  <a:pt x="16933" y="270933"/>
                </a:lnTo>
                <a:lnTo>
                  <a:pt x="16933" y="296333"/>
                </a:lnTo>
                <a:lnTo>
                  <a:pt x="25400" y="313267"/>
                </a:lnTo>
                <a:lnTo>
                  <a:pt x="25400" y="330200"/>
                </a:lnTo>
                <a:lnTo>
                  <a:pt x="25400" y="338667"/>
                </a:lnTo>
                <a:lnTo>
                  <a:pt x="33867" y="338667"/>
                </a:lnTo>
                <a:lnTo>
                  <a:pt x="33867" y="330200"/>
                </a:lnTo>
                <a:lnTo>
                  <a:pt x="33867" y="330200"/>
                </a:lnTo>
                <a:lnTo>
                  <a:pt x="33867" y="321733"/>
                </a:lnTo>
                <a:lnTo>
                  <a:pt x="33867"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867400" y="4250267"/>
            <a:ext cx="194734" cy="237067"/>
          </a:xfrm>
          <a:custGeom>
            <a:avLst/>
            <a:gdLst/>
            <a:ahLst/>
            <a:cxnLst/>
            <a:rect l="0" t="0" r="0" b="0"/>
            <a:pathLst>
              <a:path w="194734" h="237067">
                <a:moveTo>
                  <a:pt x="16933" y="16933"/>
                </a:moveTo>
                <a:lnTo>
                  <a:pt x="8467" y="25400"/>
                </a:lnTo>
                <a:lnTo>
                  <a:pt x="8467" y="33866"/>
                </a:lnTo>
                <a:lnTo>
                  <a:pt x="8467" y="42333"/>
                </a:lnTo>
                <a:lnTo>
                  <a:pt x="8467" y="59266"/>
                </a:lnTo>
                <a:lnTo>
                  <a:pt x="0" y="76200"/>
                </a:lnTo>
                <a:lnTo>
                  <a:pt x="0" y="93133"/>
                </a:lnTo>
                <a:lnTo>
                  <a:pt x="0" y="118533"/>
                </a:lnTo>
                <a:lnTo>
                  <a:pt x="0" y="143933"/>
                </a:lnTo>
                <a:lnTo>
                  <a:pt x="8467" y="160866"/>
                </a:lnTo>
                <a:lnTo>
                  <a:pt x="16933" y="177800"/>
                </a:lnTo>
                <a:lnTo>
                  <a:pt x="16933" y="194733"/>
                </a:lnTo>
                <a:lnTo>
                  <a:pt x="25400" y="203200"/>
                </a:lnTo>
                <a:lnTo>
                  <a:pt x="33867" y="211666"/>
                </a:lnTo>
                <a:lnTo>
                  <a:pt x="50800" y="211666"/>
                </a:lnTo>
                <a:lnTo>
                  <a:pt x="59267" y="211666"/>
                </a:lnTo>
                <a:lnTo>
                  <a:pt x="67733" y="203200"/>
                </a:lnTo>
                <a:lnTo>
                  <a:pt x="76200" y="203200"/>
                </a:lnTo>
                <a:lnTo>
                  <a:pt x="84667" y="186266"/>
                </a:lnTo>
                <a:lnTo>
                  <a:pt x="93133" y="177800"/>
                </a:lnTo>
                <a:lnTo>
                  <a:pt x="101600" y="160866"/>
                </a:lnTo>
                <a:lnTo>
                  <a:pt x="110067" y="135466"/>
                </a:lnTo>
                <a:lnTo>
                  <a:pt x="110067" y="110066"/>
                </a:lnTo>
                <a:lnTo>
                  <a:pt x="110067" y="84666"/>
                </a:lnTo>
                <a:lnTo>
                  <a:pt x="110067" y="59266"/>
                </a:lnTo>
                <a:lnTo>
                  <a:pt x="110067" y="33866"/>
                </a:lnTo>
                <a:lnTo>
                  <a:pt x="110067" y="16933"/>
                </a:lnTo>
                <a:lnTo>
                  <a:pt x="110067" y="8466"/>
                </a:lnTo>
                <a:lnTo>
                  <a:pt x="110067" y="0"/>
                </a:lnTo>
                <a:lnTo>
                  <a:pt x="110067" y="0"/>
                </a:lnTo>
                <a:lnTo>
                  <a:pt x="110067" y="0"/>
                </a:lnTo>
                <a:lnTo>
                  <a:pt x="110067" y="8466"/>
                </a:lnTo>
                <a:lnTo>
                  <a:pt x="110067" y="16933"/>
                </a:lnTo>
                <a:lnTo>
                  <a:pt x="110067" y="33866"/>
                </a:lnTo>
                <a:lnTo>
                  <a:pt x="110067" y="50800"/>
                </a:lnTo>
                <a:lnTo>
                  <a:pt x="110067" y="76200"/>
                </a:lnTo>
                <a:lnTo>
                  <a:pt x="110067" y="101600"/>
                </a:lnTo>
                <a:lnTo>
                  <a:pt x="110067" y="135466"/>
                </a:lnTo>
                <a:lnTo>
                  <a:pt x="110067" y="160866"/>
                </a:lnTo>
                <a:lnTo>
                  <a:pt x="118533" y="186266"/>
                </a:lnTo>
                <a:lnTo>
                  <a:pt x="127000" y="203200"/>
                </a:lnTo>
                <a:lnTo>
                  <a:pt x="135467" y="220133"/>
                </a:lnTo>
                <a:lnTo>
                  <a:pt x="143933" y="228600"/>
                </a:lnTo>
                <a:lnTo>
                  <a:pt x="152400" y="237066"/>
                </a:lnTo>
                <a:lnTo>
                  <a:pt x="160867" y="237066"/>
                </a:lnTo>
                <a:lnTo>
                  <a:pt x="169333" y="228600"/>
                </a:lnTo>
                <a:lnTo>
                  <a:pt x="177800" y="220133"/>
                </a:lnTo>
                <a:lnTo>
                  <a:pt x="186267" y="211666"/>
                </a:lnTo>
                <a:lnTo>
                  <a:pt x="186267" y="211666"/>
                </a:lnTo>
                <a:lnTo>
                  <a:pt x="194733" y="194733"/>
                </a:lnTo>
                <a:lnTo>
                  <a:pt x="194733" y="194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062133" y="4106333"/>
            <a:ext cx="186268" cy="355601"/>
          </a:xfrm>
          <a:custGeom>
            <a:avLst/>
            <a:gdLst/>
            <a:ahLst/>
            <a:cxnLst/>
            <a:rect l="0" t="0" r="0" b="0"/>
            <a:pathLst>
              <a:path w="186268" h="355601">
                <a:moveTo>
                  <a:pt x="0" y="0"/>
                </a:moveTo>
                <a:lnTo>
                  <a:pt x="0" y="0"/>
                </a:lnTo>
                <a:lnTo>
                  <a:pt x="0" y="0"/>
                </a:lnTo>
                <a:lnTo>
                  <a:pt x="0" y="0"/>
                </a:lnTo>
                <a:lnTo>
                  <a:pt x="8467" y="0"/>
                </a:lnTo>
                <a:lnTo>
                  <a:pt x="8467" y="8467"/>
                </a:lnTo>
                <a:lnTo>
                  <a:pt x="16934" y="8467"/>
                </a:lnTo>
                <a:lnTo>
                  <a:pt x="25400" y="25400"/>
                </a:lnTo>
                <a:lnTo>
                  <a:pt x="33867" y="50800"/>
                </a:lnTo>
                <a:lnTo>
                  <a:pt x="33867" y="76200"/>
                </a:lnTo>
                <a:lnTo>
                  <a:pt x="42334" y="110067"/>
                </a:lnTo>
                <a:lnTo>
                  <a:pt x="42334" y="143934"/>
                </a:lnTo>
                <a:lnTo>
                  <a:pt x="42334" y="177800"/>
                </a:lnTo>
                <a:lnTo>
                  <a:pt x="42334" y="211667"/>
                </a:lnTo>
                <a:lnTo>
                  <a:pt x="42334" y="237067"/>
                </a:lnTo>
                <a:lnTo>
                  <a:pt x="42334" y="254000"/>
                </a:lnTo>
                <a:lnTo>
                  <a:pt x="33867" y="270934"/>
                </a:lnTo>
                <a:lnTo>
                  <a:pt x="33867" y="279400"/>
                </a:lnTo>
                <a:lnTo>
                  <a:pt x="33867" y="287867"/>
                </a:lnTo>
                <a:lnTo>
                  <a:pt x="33867" y="287867"/>
                </a:lnTo>
                <a:lnTo>
                  <a:pt x="33867" y="287867"/>
                </a:lnTo>
                <a:lnTo>
                  <a:pt x="33867" y="287867"/>
                </a:lnTo>
                <a:lnTo>
                  <a:pt x="42334" y="279400"/>
                </a:lnTo>
                <a:lnTo>
                  <a:pt x="42334" y="270934"/>
                </a:lnTo>
                <a:lnTo>
                  <a:pt x="50800" y="254000"/>
                </a:lnTo>
                <a:lnTo>
                  <a:pt x="50800" y="237067"/>
                </a:lnTo>
                <a:lnTo>
                  <a:pt x="59267" y="220134"/>
                </a:lnTo>
                <a:lnTo>
                  <a:pt x="67734" y="203200"/>
                </a:lnTo>
                <a:lnTo>
                  <a:pt x="67734" y="177800"/>
                </a:lnTo>
                <a:lnTo>
                  <a:pt x="84667" y="160867"/>
                </a:lnTo>
                <a:lnTo>
                  <a:pt x="101600" y="143934"/>
                </a:lnTo>
                <a:lnTo>
                  <a:pt x="110067" y="143934"/>
                </a:lnTo>
                <a:lnTo>
                  <a:pt x="127000" y="143934"/>
                </a:lnTo>
                <a:lnTo>
                  <a:pt x="152400" y="143934"/>
                </a:lnTo>
                <a:lnTo>
                  <a:pt x="160867" y="160867"/>
                </a:lnTo>
                <a:lnTo>
                  <a:pt x="177800" y="177800"/>
                </a:lnTo>
                <a:lnTo>
                  <a:pt x="186267" y="194734"/>
                </a:lnTo>
                <a:lnTo>
                  <a:pt x="186267" y="211667"/>
                </a:lnTo>
                <a:lnTo>
                  <a:pt x="186267" y="237067"/>
                </a:lnTo>
                <a:lnTo>
                  <a:pt x="186267" y="262467"/>
                </a:lnTo>
                <a:lnTo>
                  <a:pt x="177800" y="279400"/>
                </a:lnTo>
                <a:lnTo>
                  <a:pt x="169334" y="304800"/>
                </a:lnTo>
                <a:lnTo>
                  <a:pt x="160867" y="321734"/>
                </a:lnTo>
                <a:lnTo>
                  <a:pt x="152400" y="338667"/>
                </a:lnTo>
                <a:lnTo>
                  <a:pt x="143934" y="347134"/>
                </a:lnTo>
                <a:lnTo>
                  <a:pt x="127000" y="355600"/>
                </a:lnTo>
                <a:lnTo>
                  <a:pt x="110067" y="355600"/>
                </a:lnTo>
                <a:lnTo>
                  <a:pt x="101600" y="355600"/>
                </a:lnTo>
                <a:lnTo>
                  <a:pt x="93134" y="355600"/>
                </a:lnTo>
                <a:lnTo>
                  <a:pt x="84667" y="338667"/>
                </a:lnTo>
                <a:lnTo>
                  <a:pt x="76200" y="321734"/>
                </a:lnTo>
                <a:lnTo>
                  <a:pt x="67734" y="304800"/>
                </a:lnTo>
                <a:lnTo>
                  <a:pt x="67734" y="304800"/>
                </a:lnTo>
                <a:lnTo>
                  <a:pt x="67734" y="279400"/>
                </a:lnTo>
                <a:lnTo>
                  <a:pt x="67734" y="279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104467" y="4047067"/>
            <a:ext cx="279401" cy="601134"/>
          </a:xfrm>
          <a:custGeom>
            <a:avLst/>
            <a:gdLst/>
            <a:ahLst/>
            <a:cxnLst/>
            <a:rect l="0" t="0" r="0" b="0"/>
            <a:pathLst>
              <a:path w="279401" h="601134">
                <a:moveTo>
                  <a:pt x="101600" y="0"/>
                </a:moveTo>
                <a:lnTo>
                  <a:pt x="101600" y="0"/>
                </a:lnTo>
                <a:lnTo>
                  <a:pt x="101600" y="0"/>
                </a:lnTo>
                <a:lnTo>
                  <a:pt x="110066" y="8466"/>
                </a:lnTo>
                <a:lnTo>
                  <a:pt x="118533" y="16933"/>
                </a:lnTo>
                <a:lnTo>
                  <a:pt x="135466" y="25400"/>
                </a:lnTo>
                <a:lnTo>
                  <a:pt x="160866" y="42333"/>
                </a:lnTo>
                <a:lnTo>
                  <a:pt x="177800" y="59266"/>
                </a:lnTo>
                <a:lnTo>
                  <a:pt x="203200" y="93133"/>
                </a:lnTo>
                <a:lnTo>
                  <a:pt x="220133" y="127000"/>
                </a:lnTo>
                <a:lnTo>
                  <a:pt x="245533" y="169333"/>
                </a:lnTo>
                <a:lnTo>
                  <a:pt x="262466" y="211666"/>
                </a:lnTo>
                <a:lnTo>
                  <a:pt x="270933" y="254000"/>
                </a:lnTo>
                <a:lnTo>
                  <a:pt x="279400" y="296333"/>
                </a:lnTo>
                <a:lnTo>
                  <a:pt x="279400" y="338666"/>
                </a:lnTo>
                <a:lnTo>
                  <a:pt x="279400" y="381000"/>
                </a:lnTo>
                <a:lnTo>
                  <a:pt x="270933" y="423333"/>
                </a:lnTo>
                <a:lnTo>
                  <a:pt x="254000" y="457200"/>
                </a:lnTo>
                <a:lnTo>
                  <a:pt x="228600" y="491066"/>
                </a:lnTo>
                <a:lnTo>
                  <a:pt x="194733" y="533400"/>
                </a:lnTo>
                <a:lnTo>
                  <a:pt x="160866" y="558800"/>
                </a:lnTo>
                <a:lnTo>
                  <a:pt x="118533" y="584200"/>
                </a:lnTo>
                <a:lnTo>
                  <a:pt x="76200" y="601133"/>
                </a:lnTo>
                <a:lnTo>
                  <a:pt x="33866" y="601133"/>
                </a:lnTo>
                <a:lnTo>
                  <a:pt x="33866" y="601133"/>
                </a:lnTo>
                <a:lnTo>
                  <a:pt x="0" y="601133"/>
                </a:lnTo>
                <a:lnTo>
                  <a:pt x="0" y="601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283200" y="2607733"/>
            <a:ext cx="287868" cy="296335"/>
          </a:xfrm>
          <a:custGeom>
            <a:avLst/>
            <a:gdLst/>
            <a:ahLst/>
            <a:cxnLst/>
            <a:rect l="0" t="0" r="0" b="0"/>
            <a:pathLst>
              <a:path w="287868" h="296335">
                <a:moveTo>
                  <a:pt x="0" y="33867"/>
                </a:moveTo>
                <a:lnTo>
                  <a:pt x="0" y="33867"/>
                </a:lnTo>
                <a:lnTo>
                  <a:pt x="0" y="33867"/>
                </a:lnTo>
                <a:lnTo>
                  <a:pt x="8467" y="33867"/>
                </a:lnTo>
                <a:lnTo>
                  <a:pt x="16933" y="33867"/>
                </a:lnTo>
                <a:lnTo>
                  <a:pt x="25400" y="33867"/>
                </a:lnTo>
                <a:lnTo>
                  <a:pt x="33867" y="33867"/>
                </a:lnTo>
                <a:lnTo>
                  <a:pt x="50800" y="25400"/>
                </a:lnTo>
                <a:lnTo>
                  <a:pt x="67733" y="25400"/>
                </a:lnTo>
                <a:lnTo>
                  <a:pt x="93133" y="25400"/>
                </a:lnTo>
                <a:lnTo>
                  <a:pt x="118533" y="25400"/>
                </a:lnTo>
                <a:lnTo>
                  <a:pt x="135467" y="16934"/>
                </a:lnTo>
                <a:lnTo>
                  <a:pt x="160867" y="16934"/>
                </a:lnTo>
                <a:lnTo>
                  <a:pt x="177800" y="16934"/>
                </a:lnTo>
                <a:lnTo>
                  <a:pt x="194733" y="8467"/>
                </a:lnTo>
                <a:lnTo>
                  <a:pt x="211667" y="0"/>
                </a:lnTo>
                <a:lnTo>
                  <a:pt x="228600" y="0"/>
                </a:lnTo>
                <a:lnTo>
                  <a:pt x="245533" y="0"/>
                </a:lnTo>
                <a:lnTo>
                  <a:pt x="254000" y="0"/>
                </a:lnTo>
                <a:lnTo>
                  <a:pt x="270933" y="0"/>
                </a:lnTo>
                <a:lnTo>
                  <a:pt x="270933" y="0"/>
                </a:lnTo>
                <a:lnTo>
                  <a:pt x="279400" y="0"/>
                </a:lnTo>
                <a:lnTo>
                  <a:pt x="287867" y="8467"/>
                </a:lnTo>
                <a:lnTo>
                  <a:pt x="287867" y="16934"/>
                </a:lnTo>
                <a:lnTo>
                  <a:pt x="287867" y="33867"/>
                </a:lnTo>
                <a:lnTo>
                  <a:pt x="287867" y="50800"/>
                </a:lnTo>
                <a:lnTo>
                  <a:pt x="287867" y="67734"/>
                </a:lnTo>
                <a:lnTo>
                  <a:pt x="287867" y="93134"/>
                </a:lnTo>
                <a:lnTo>
                  <a:pt x="287867" y="110067"/>
                </a:lnTo>
                <a:lnTo>
                  <a:pt x="287867" y="135467"/>
                </a:lnTo>
                <a:lnTo>
                  <a:pt x="287867" y="152400"/>
                </a:lnTo>
                <a:lnTo>
                  <a:pt x="287867" y="177800"/>
                </a:lnTo>
                <a:lnTo>
                  <a:pt x="279400" y="203200"/>
                </a:lnTo>
                <a:lnTo>
                  <a:pt x="279400" y="220134"/>
                </a:lnTo>
                <a:lnTo>
                  <a:pt x="279400" y="245534"/>
                </a:lnTo>
                <a:lnTo>
                  <a:pt x="270933" y="262467"/>
                </a:lnTo>
                <a:lnTo>
                  <a:pt x="270933" y="279400"/>
                </a:lnTo>
                <a:lnTo>
                  <a:pt x="270933" y="279400"/>
                </a:lnTo>
                <a:lnTo>
                  <a:pt x="270933" y="296334"/>
                </a:lnTo>
                <a:lnTo>
                  <a:pt x="270933" y="2963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291667" y="2912533"/>
            <a:ext cx="465667" cy="67735"/>
          </a:xfrm>
          <a:custGeom>
            <a:avLst/>
            <a:gdLst/>
            <a:ahLst/>
            <a:cxnLst/>
            <a:rect l="0" t="0" r="0" b="0"/>
            <a:pathLst>
              <a:path w="465667" h="67735">
                <a:moveTo>
                  <a:pt x="16933" y="0"/>
                </a:moveTo>
                <a:lnTo>
                  <a:pt x="16933" y="0"/>
                </a:lnTo>
                <a:lnTo>
                  <a:pt x="8466" y="8467"/>
                </a:lnTo>
                <a:lnTo>
                  <a:pt x="8466" y="8467"/>
                </a:lnTo>
                <a:lnTo>
                  <a:pt x="0" y="8467"/>
                </a:lnTo>
                <a:lnTo>
                  <a:pt x="0" y="8467"/>
                </a:lnTo>
                <a:lnTo>
                  <a:pt x="8466" y="16934"/>
                </a:lnTo>
                <a:lnTo>
                  <a:pt x="16933" y="16934"/>
                </a:lnTo>
                <a:lnTo>
                  <a:pt x="25400" y="25400"/>
                </a:lnTo>
                <a:lnTo>
                  <a:pt x="50800" y="33867"/>
                </a:lnTo>
                <a:lnTo>
                  <a:pt x="76200" y="33867"/>
                </a:lnTo>
                <a:lnTo>
                  <a:pt x="118533" y="42334"/>
                </a:lnTo>
                <a:lnTo>
                  <a:pt x="160866" y="42334"/>
                </a:lnTo>
                <a:lnTo>
                  <a:pt x="203200" y="50800"/>
                </a:lnTo>
                <a:lnTo>
                  <a:pt x="245533" y="50800"/>
                </a:lnTo>
                <a:lnTo>
                  <a:pt x="287866" y="50800"/>
                </a:lnTo>
                <a:lnTo>
                  <a:pt x="338666" y="59267"/>
                </a:lnTo>
                <a:lnTo>
                  <a:pt x="372533" y="59267"/>
                </a:lnTo>
                <a:lnTo>
                  <a:pt x="406400" y="67734"/>
                </a:lnTo>
                <a:lnTo>
                  <a:pt x="440266" y="67734"/>
                </a:lnTo>
                <a:lnTo>
                  <a:pt x="440266" y="67734"/>
                </a:lnTo>
                <a:lnTo>
                  <a:pt x="465666" y="67734"/>
                </a:lnTo>
                <a:lnTo>
                  <a:pt x="465666" y="67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325533" y="3132667"/>
            <a:ext cx="211668" cy="381001"/>
          </a:xfrm>
          <a:custGeom>
            <a:avLst/>
            <a:gdLst/>
            <a:ahLst/>
            <a:cxnLst/>
            <a:rect l="0" t="0" r="0" b="0"/>
            <a:pathLst>
              <a:path w="211668" h="381001">
                <a:moveTo>
                  <a:pt x="0" y="59266"/>
                </a:moveTo>
                <a:lnTo>
                  <a:pt x="0" y="59266"/>
                </a:lnTo>
                <a:lnTo>
                  <a:pt x="0" y="50800"/>
                </a:lnTo>
                <a:lnTo>
                  <a:pt x="8467" y="42333"/>
                </a:lnTo>
                <a:lnTo>
                  <a:pt x="8467" y="33866"/>
                </a:lnTo>
                <a:lnTo>
                  <a:pt x="16934" y="25400"/>
                </a:lnTo>
                <a:lnTo>
                  <a:pt x="25400" y="16933"/>
                </a:lnTo>
                <a:lnTo>
                  <a:pt x="33867" y="8466"/>
                </a:lnTo>
                <a:lnTo>
                  <a:pt x="42334" y="8466"/>
                </a:lnTo>
                <a:lnTo>
                  <a:pt x="59267" y="0"/>
                </a:lnTo>
                <a:lnTo>
                  <a:pt x="76200" y="0"/>
                </a:lnTo>
                <a:lnTo>
                  <a:pt x="93134" y="8466"/>
                </a:lnTo>
                <a:lnTo>
                  <a:pt x="110067" y="8466"/>
                </a:lnTo>
                <a:lnTo>
                  <a:pt x="127000" y="25400"/>
                </a:lnTo>
                <a:lnTo>
                  <a:pt x="135467" y="33866"/>
                </a:lnTo>
                <a:lnTo>
                  <a:pt x="152400" y="50800"/>
                </a:lnTo>
                <a:lnTo>
                  <a:pt x="160867" y="76200"/>
                </a:lnTo>
                <a:lnTo>
                  <a:pt x="169334" y="101600"/>
                </a:lnTo>
                <a:lnTo>
                  <a:pt x="177800" y="127000"/>
                </a:lnTo>
                <a:lnTo>
                  <a:pt x="177800" y="160866"/>
                </a:lnTo>
                <a:lnTo>
                  <a:pt x="169334" y="186266"/>
                </a:lnTo>
                <a:lnTo>
                  <a:pt x="160867" y="220133"/>
                </a:lnTo>
                <a:lnTo>
                  <a:pt x="152400" y="245533"/>
                </a:lnTo>
                <a:lnTo>
                  <a:pt x="143934" y="262466"/>
                </a:lnTo>
                <a:lnTo>
                  <a:pt x="127000" y="287866"/>
                </a:lnTo>
                <a:lnTo>
                  <a:pt x="118534" y="296333"/>
                </a:lnTo>
                <a:lnTo>
                  <a:pt x="101600" y="313266"/>
                </a:lnTo>
                <a:lnTo>
                  <a:pt x="84667" y="321733"/>
                </a:lnTo>
                <a:lnTo>
                  <a:pt x="76200" y="321733"/>
                </a:lnTo>
                <a:lnTo>
                  <a:pt x="59267" y="321733"/>
                </a:lnTo>
                <a:lnTo>
                  <a:pt x="50800" y="321733"/>
                </a:lnTo>
                <a:lnTo>
                  <a:pt x="33867" y="313266"/>
                </a:lnTo>
                <a:lnTo>
                  <a:pt x="25400" y="296333"/>
                </a:lnTo>
                <a:lnTo>
                  <a:pt x="16934" y="279400"/>
                </a:lnTo>
                <a:lnTo>
                  <a:pt x="16934" y="262466"/>
                </a:lnTo>
                <a:lnTo>
                  <a:pt x="16934" y="245533"/>
                </a:lnTo>
                <a:lnTo>
                  <a:pt x="25400" y="228600"/>
                </a:lnTo>
                <a:lnTo>
                  <a:pt x="33867" y="220133"/>
                </a:lnTo>
                <a:lnTo>
                  <a:pt x="50800" y="211666"/>
                </a:lnTo>
                <a:lnTo>
                  <a:pt x="76200" y="211666"/>
                </a:lnTo>
                <a:lnTo>
                  <a:pt x="93134" y="211666"/>
                </a:lnTo>
                <a:lnTo>
                  <a:pt x="118534" y="211666"/>
                </a:lnTo>
                <a:lnTo>
                  <a:pt x="135467" y="220133"/>
                </a:lnTo>
                <a:lnTo>
                  <a:pt x="152400" y="237066"/>
                </a:lnTo>
                <a:lnTo>
                  <a:pt x="160867" y="254000"/>
                </a:lnTo>
                <a:lnTo>
                  <a:pt x="177800" y="270933"/>
                </a:lnTo>
                <a:lnTo>
                  <a:pt x="186267" y="287866"/>
                </a:lnTo>
                <a:lnTo>
                  <a:pt x="194734" y="313266"/>
                </a:lnTo>
                <a:lnTo>
                  <a:pt x="203200" y="330200"/>
                </a:lnTo>
                <a:lnTo>
                  <a:pt x="203200" y="347133"/>
                </a:lnTo>
                <a:lnTo>
                  <a:pt x="211667" y="364066"/>
                </a:lnTo>
                <a:lnTo>
                  <a:pt x="211667" y="372533"/>
                </a:lnTo>
                <a:lnTo>
                  <a:pt x="211667" y="381000"/>
                </a:lnTo>
                <a:lnTo>
                  <a:pt x="211667" y="381000"/>
                </a:lnTo>
                <a:lnTo>
                  <a:pt x="203200" y="381000"/>
                </a:lnTo>
                <a:lnTo>
                  <a:pt x="203200" y="372533"/>
                </a:lnTo>
                <a:lnTo>
                  <a:pt x="203200" y="355600"/>
                </a:lnTo>
                <a:lnTo>
                  <a:pt x="203200" y="355600"/>
                </a:lnTo>
                <a:lnTo>
                  <a:pt x="203200" y="347133"/>
                </a:lnTo>
                <a:lnTo>
                  <a:pt x="203200" y="347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562600" y="3208867"/>
            <a:ext cx="254001" cy="364067"/>
          </a:xfrm>
          <a:custGeom>
            <a:avLst/>
            <a:gdLst/>
            <a:ahLst/>
            <a:cxnLst/>
            <a:rect l="0" t="0" r="0" b="0"/>
            <a:pathLst>
              <a:path w="254001" h="364067">
                <a:moveTo>
                  <a:pt x="169333" y="8466"/>
                </a:moveTo>
                <a:lnTo>
                  <a:pt x="169333" y="8466"/>
                </a:lnTo>
                <a:lnTo>
                  <a:pt x="177800" y="0"/>
                </a:lnTo>
                <a:lnTo>
                  <a:pt x="177800" y="0"/>
                </a:lnTo>
                <a:lnTo>
                  <a:pt x="177800" y="0"/>
                </a:lnTo>
                <a:lnTo>
                  <a:pt x="177800" y="0"/>
                </a:lnTo>
                <a:lnTo>
                  <a:pt x="177800" y="0"/>
                </a:lnTo>
                <a:lnTo>
                  <a:pt x="177800" y="0"/>
                </a:lnTo>
                <a:lnTo>
                  <a:pt x="169333" y="8466"/>
                </a:lnTo>
                <a:lnTo>
                  <a:pt x="152400" y="8466"/>
                </a:lnTo>
                <a:lnTo>
                  <a:pt x="135467" y="8466"/>
                </a:lnTo>
                <a:lnTo>
                  <a:pt x="118533" y="8466"/>
                </a:lnTo>
                <a:lnTo>
                  <a:pt x="101600" y="8466"/>
                </a:lnTo>
                <a:lnTo>
                  <a:pt x="84667" y="8466"/>
                </a:lnTo>
                <a:lnTo>
                  <a:pt x="76200" y="8466"/>
                </a:lnTo>
                <a:lnTo>
                  <a:pt x="67733" y="8466"/>
                </a:lnTo>
                <a:lnTo>
                  <a:pt x="50800" y="8466"/>
                </a:lnTo>
                <a:lnTo>
                  <a:pt x="42333" y="8466"/>
                </a:lnTo>
                <a:lnTo>
                  <a:pt x="33867" y="16933"/>
                </a:lnTo>
                <a:lnTo>
                  <a:pt x="25400" y="16933"/>
                </a:lnTo>
                <a:lnTo>
                  <a:pt x="25400" y="33866"/>
                </a:lnTo>
                <a:lnTo>
                  <a:pt x="16933" y="42333"/>
                </a:lnTo>
                <a:lnTo>
                  <a:pt x="16933" y="50800"/>
                </a:lnTo>
                <a:lnTo>
                  <a:pt x="8467" y="59266"/>
                </a:lnTo>
                <a:lnTo>
                  <a:pt x="8467" y="76200"/>
                </a:lnTo>
                <a:lnTo>
                  <a:pt x="8467" y="84666"/>
                </a:lnTo>
                <a:lnTo>
                  <a:pt x="0" y="101600"/>
                </a:lnTo>
                <a:lnTo>
                  <a:pt x="0" y="110066"/>
                </a:lnTo>
                <a:lnTo>
                  <a:pt x="0" y="127000"/>
                </a:lnTo>
                <a:lnTo>
                  <a:pt x="0" y="135466"/>
                </a:lnTo>
                <a:lnTo>
                  <a:pt x="0" y="135466"/>
                </a:lnTo>
                <a:lnTo>
                  <a:pt x="8467" y="143933"/>
                </a:lnTo>
                <a:lnTo>
                  <a:pt x="8467" y="152400"/>
                </a:lnTo>
                <a:lnTo>
                  <a:pt x="8467" y="152400"/>
                </a:lnTo>
                <a:lnTo>
                  <a:pt x="8467" y="152400"/>
                </a:lnTo>
                <a:lnTo>
                  <a:pt x="8467" y="152400"/>
                </a:lnTo>
                <a:lnTo>
                  <a:pt x="16933" y="152400"/>
                </a:lnTo>
                <a:lnTo>
                  <a:pt x="16933" y="152400"/>
                </a:lnTo>
                <a:lnTo>
                  <a:pt x="25400" y="152400"/>
                </a:lnTo>
                <a:lnTo>
                  <a:pt x="42333" y="143933"/>
                </a:lnTo>
                <a:lnTo>
                  <a:pt x="50800" y="135466"/>
                </a:lnTo>
                <a:lnTo>
                  <a:pt x="67733" y="127000"/>
                </a:lnTo>
                <a:lnTo>
                  <a:pt x="84667" y="127000"/>
                </a:lnTo>
                <a:lnTo>
                  <a:pt x="101600" y="127000"/>
                </a:lnTo>
                <a:lnTo>
                  <a:pt x="118533" y="127000"/>
                </a:lnTo>
                <a:lnTo>
                  <a:pt x="135467" y="135466"/>
                </a:lnTo>
                <a:lnTo>
                  <a:pt x="160867" y="143933"/>
                </a:lnTo>
                <a:lnTo>
                  <a:pt x="177800" y="160866"/>
                </a:lnTo>
                <a:lnTo>
                  <a:pt x="203200" y="177800"/>
                </a:lnTo>
                <a:lnTo>
                  <a:pt x="220133" y="194733"/>
                </a:lnTo>
                <a:lnTo>
                  <a:pt x="237067" y="220133"/>
                </a:lnTo>
                <a:lnTo>
                  <a:pt x="245533" y="237066"/>
                </a:lnTo>
                <a:lnTo>
                  <a:pt x="254000" y="262466"/>
                </a:lnTo>
                <a:lnTo>
                  <a:pt x="254000" y="287866"/>
                </a:lnTo>
                <a:lnTo>
                  <a:pt x="245533" y="304800"/>
                </a:lnTo>
                <a:lnTo>
                  <a:pt x="237067" y="321733"/>
                </a:lnTo>
                <a:lnTo>
                  <a:pt x="228600" y="338666"/>
                </a:lnTo>
                <a:lnTo>
                  <a:pt x="203200" y="355600"/>
                </a:lnTo>
                <a:lnTo>
                  <a:pt x="177800" y="364066"/>
                </a:lnTo>
                <a:lnTo>
                  <a:pt x="143933" y="364066"/>
                </a:lnTo>
                <a:lnTo>
                  <a:pt x="110067" y="355600"/>
                </a:lnTo>
                <a:lnTo>
                  <a:pt x="110067" y="355600"/>
                </a:lnTo>
                <a:lnTo>
                  <a:pt x="76200" y="338666"/>
                </a:lnTo>
                <a:lnTo>
                  <a:pt x="76200" y="338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334933" y="2794000"/>
            <a:ext cx="25401" cy="330201"/>
          </a:xfrm>
          <a:custGeom>
            <a:avLst/>
            <a:gdLst/>
            <a:ahLst/>
            <a:cxnLst/>
            <a:rect l="0" t="0" r="0" b="0"/>
            <a:pathLst>
              <a:path w="25401" h="330201">
                <a:moveTo>
                  <a:pt x="25400" y="0"/>
                </a:moveTo>
                <a:lnTo>
                  <a:pt x="25400" y="0"/>
                </a:lnTo>
                <a:lnTo>
                  <a:pt x="16934" y="0"/>
                </a:lnTo>
                <a:lnTo>
                  <a:pt x="16934" y="8467"/>
                </a:lnTo>
                <a:lnTo>
                  <a:pt x="16934" y="16933"/>
                </a:lnTo>
                <a:lnTo>
                  <a:pt x="16934" y="25400"/>
                </a:lnTo>
                <a:lnTo>
                  <a:pt x="25400" y="33867"/>
                </a:lnTo>
                <a:lnTo>
                  <a:pt x="25400" y="50800"/>
                </a:lnTo>
                <a:lnTo>
                  <a:pt x="25400" y="67733"/>
                </a:lnTo>
                <a:lnTo>
                  <a:pt x="25400" y="84667"/>
                </a:lnTo>
                <a:lnTo>
                  <a:pt x="16934" y="110067"/>
                </a:lnTo>
                <a:lnTo>
                  <a:pt x="16934" y="135467"/>
                </a:lnTo>
                <a:lnTo>
                  <a:pt x="8467" y="152400"/>
                </a:lnTo>
                <a:lnTo>
                  <a:pt x="8467" y="177800"/>
                </a:lnTo>
                <a:lnTo>
                  <a:pt x="8467" y="203200"/>
                </a:lnTo>
                <a:lnTo>
                  <a:pt x="0" y="228600"/>
                </a:lnTo>
                <a:lnTo>
                  <a:pt x="0" y="245533"/>
                </a:lnTo>
                <a:lnTo>
                  <a:pt x="8467" y="270933"/>
                </a:lnTo>
                <a:lnTo>
                  <a:pt x="8467" y="287867"/>
                </a:lnTo>
                <a:lnTo>
                  <a:pt x="8467" y="304800"/>
                </a:lnTo>
                <a:lnTo>
                  <a:pt x="16934" y="313267"/>
                </a:lnTo>
                <a:lnTo>
                  <a:pt x="16934" y="321733"/>
                </a:lnTo>
                <a:lnTo>
                  <a:pt x="25400" y="330200"/>
                </a:lnTo>
                <a:lnTo>
                  <a:pt x="25400" y="330200"/>
                </a:lnTo>
                <a:lnTo>
                  <a:pt x="25400" y="330200"/>
                </a:lnTo>
                <a:lnTo>
                  <a:pt x="25400" y="330200"/>
                </a:lnTo>
                <a:lnTo>
                  <a:pt x="25400"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191000" y="2937933"/>
            <a:ext cx="347134" cy="33868"/>
          </a:xfrm>
          <a:custGeom>
            <a:avLst/>
            <a:gdLst/>
            <a:ahLst/>
            <a:cxnLst/>
            <a:rect l="0" t="0" r="0" b="0"/>
            <a:pathLst>
              <a:path w="347134" h="33868">
                <a:moveTo>
                  <a:pt x="0" y="33867"/>
                </a:moveTo>
                <a:lnTo>
                  <a:pt x="0" y="33867"/>
                </a:lnTo>
                <a:lnTo>
                  <a:pt x="0" y="33867"/>
                </a:lnTo>
                <a:lnTo>
                  <a:pt x="0" y="33867"/>
                </a:lnTo>
                <a:lnTo>
                  <a:pt x="8467" y="25400"/>
                </a:lnTo>
                <a:lnTo>
                  <a:pt x="16933" y="25400"/>
                </a:lnTo>
                <a:lnTo>
                  <a:pt x="33867" y="25400"/>
                </a:lnTo>
                <a:lnTo>
                  <a:pt x="50800" y="25400"/>
                </a:lnTo>
                <a:lnTo>
                  <a:pt x="67733" y="16934"/>
                </a:lnTo>
                <a:lnTo>
                  <a:pt x="93133" y="16934"/>
                </a:lnTo>
                <a:lnTo>
                  <a:pt x="127000" y="16934"/>
                </a:lnTo>
                <a:lnTo>
                  <a:pt x="152400" y="8467"/>
                </a:lnTo>
                <a:lnTo>
                  <a:pt x="186267" y="8467"/>
                </a:lnTo>
                <a:lnTo>
                  <a:pt x="228600" y="8467"/>
                </a:lnTo>
                <a:lnTo>
                  <a:pt x="254000" y="0"/>
                </a:lnTo>
                <a:lnTo>
                  <a:pt x="287867" y="0"/>
                </a:lnTo>
                <a:lnTo>
                  <a:pt x="330200" y="0"/>
                </a:lnTo>
                <a:lnTo>
                  <a:pt x="330200" y="0"/>
                </a:lnTo>
                <a:lnTo>
                  <a:pt x="347133" y="0"/>
                </a:lnTo>
                <a:lnTo>
                  <a:pt x="3471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120466" y="3056467"/>
            <a:ext cx="203202" cy="1"/>
          </a:xfrm>
          <a:custGeom>
            <a:avLst/>
            <a:gdLst/>
            <a:ahLst/>
            <a:cxnLst/>
            <a:rect l="0" t="0" r="0" b="0"/>
            <a:pathLst>
              <a:path w="203202" h="1">
                <a:moveTo>
                  <a:pt x="0" y="0"/>
                </a:moveTo>
                <a:lnTo>
                  <a:pt x="8468" y="0"/>
                </a:lnTo>
                <a:lnTo>
                  <a:pt x="8468" y="0"/>
                </a:lnTo>
                <a:lnTo>
                  <a:pt x="16934" y="0"/>
                </a:lnTo>
                <a:lnTo>
                  <a:pt x="16934" y="0"/>
                </a:lnTo>
                <a:lnTo>
                  <a:pt x="25401" y="0"/>
                </a:lnTo>
                <a:lnTo>
                  <a:pt x="33867" y="0"/>
                </a:lnTo>
                <a:lnTo>
                  <a:pt x="42334" y="0"/>
                </a:lnTo>
                <a:lnTo>
                  <a:pt x="59267" y="0"/>
                </a:lnTo>
                <a:lnTo>
                  <a:pt x="76200" y="0"/>
                </a:lnTo>
                <a:lnTo>
                  <a:pt x="93134" y="0"/>
                </a:lnTo>
                <a:lnTo>
                  <a:pt x="110067" y="0"/>
                </a:lnTo>
                <a:lnTo>
                  <a:pt x="127001" y="0"/>
                </a:lnTo>
                <a:lnTo>
                  <a:pt x="152400" y="0"/>
                </a:lnTo>
                <a:lnTo>
                  <a:pt x="160868" y="0"/>
                </a:lnTo>
                <a:lnTo>
                  <a:pt x="186267" y="0"/>
                </a:lnTo>
                <a:lnTo>
                  <a:pt x="194734" y="0"/>
                </a:lnTo>
                <a:lnTo>
                  <a:pt x="194734" y="0"/>
                </a:lnTo>
                <a:lnTo>
                  <a:pt x="203201" y="0"/>
                </a:lnTo>
                <a:lnTo>
                  <a:pt x="203201"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7154333" y="3149600"/>
            <a:ext cx="177801" cy="8468"/>
          </a:xfrm>
          <a:custGeom>
            <a:avLst/>
            <a:gdLst/>
            <a:ahLst/>
            <a:cxnLst/>
            <a:rect l="0" t="0" r="0" b="0"/>
            <a:pathLst>
              <a:path w="177801" h="8468">
                <a:moveTo>
                  <a:pt x="0" y="8467"/>
                </a:moveTo>
                <a:lnTo>
                  <a:pt x="0" y="8467"/>
                </a:lnTo>
                <a:lnTo>
                  <a:pt x="0" y="8467"/>
                </a:lnTo>
                <a:lnTo>
                  <a:pt x="8467" y="0"/>
                </a:lnTo>
                <a:lnTo>
                  <a:pt x="25400" y="0"/>
                </a:lnTo>
                <a:lnTo>
                  <a:pt x="42333" y="0"/>
                </a:lnTo>
                <a:lnTo>
                  <a:pt x="67734" y="0"/>
                </a:lnTo>
                <a:lnTo>
                  <a:pt x="93134" y="0"/>
                </a:lnTo>
                <a:lnTo>
                  <a:pt x="118533" y="0"/>
                </a:lnTo>
                <a:lnTo>
                  <a:pt x="152400" y="0"/>
                </a:lnTo>
                <a:lnTo>
                  <a:pt x="152400" y="0"/>
                </a:lnTo>
                <a:lnTo>
                  <a:pt x="177800" y="0"/>
                </a:lnTo>
                <a:lnTo>
                  <a:pt x="1778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7611533" y="2667000"/>
            <a:ext cx="33868" cy="237068"/>
          </a:xfrm>
          <a:custGeom>
            <a:avLst/>
            <a:gdLst/>
            <a:ahLst/>
            <a:cxnLst/>
            <a:rect l="0" t="0" r="0" b="0"/>
            <a:pathLst>
              <a:path w="33868" h="237068">
                <a:moveTo>
                  <a:pt x="0" y="8467"/>
                </a:moveTo>
                <a:lnTo>
                  <a:pt x="0" y="8467"/>
                </a:lnTo>
                <a:lnTo>
                  <a:pt x="0" y="0"/>
                </a:lnTo>
                <a:lnTo>
                  <a:pt x="0" y="0"/>
                </a:lnTo>
                <a:lnTo>
                  <a:pt x="8467" y="8467"/>
                </a:lnTo>
                <a:lnTo>
                  <a:pt x="8467" y="8467"/>
                </a:lnTo>
                <a:lnTo>
                  <a:pt x="8467" y="16933"/>
                </a:lnTo>
                <a:lnTo>
                  <a:pt x="16934" y="33867"/>
                </a:lnTo>
                <a:lnTo>
                  <a:pt x="16934" y="50800"/>
                </a:lnTo>
                <a:lnTo>
                  <a:pt x="25400" y="76200"/>
                </a:lnTo>
                <a:lnTo>
                  <a:pt x="25400" y="101600"/>
                </a:lnTo>
                <a:lnTo>
                  <a:pt x="25400" y="127000"/>
                </a:lnTo>
                <a:lnTo>
                  <a:pt x="25400" y="143933"/>
                </a:lnTo>
                <a:lnTo>
                  <a:pt x="33867" y="169333"/>
                </a:lnTo>
                <a:lnTo>
                  <a:pt x="33867" y="194733"/>
                </a:lnTo>
                <a:lnTo>
                  <a:pt x="33867" y="211667"/>
                </a:lnTo>
                <a:lnTo>
                  <a:pt x="33867" y="220133"/>
                </a:lnTo>
                <a:lnTo>
                  <a:pt x="33867" y="228600"/>
                </a:lnTo>
                <a:lnTo>
                  <a:pt x="33867" y="228600"/>
                </a:lnTo>
                <a:lnTo>
                  <a:pt x="33867" y="237067"/>
                </a:lnTo>
                <a:lnTo>
                  <a:pt x="33867" y="237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7721600" y="2641600"/>
            <a:ext cx="220134" cy="330201"/>
          </a:xfrm>
          <a:custGeom>
            <a:avLst/>
            <a:gdLst/>
            <a:ahLst/>
            <a:cxnLst/>
            <a:rect l="0" t="0" r="0" b="0"/>
            <a:pathLst>
              <a:path w="220134" h="330201">
                <a:moveTo>
                  <a:pt x="0" y="25400"/>
                </a:moveTo>
                <a:lnTo>
                  <a:pt x="0" y="16933"/>
                </a:lnTo>
                <a:lnTo>
                  <a:pt x="8466" y="16933"/>
                </a:lnTo>
                <a:lnTo>
                  <a:pt x="16934" y="16933"/>
                </a:lnTo>
                <a:lnTo>
                  <a:pt x="25400" y="16933"/>
                </a:lnTo>
                <a:lnTo>
                  <a:pt x="33867" y="8467"/>
                </a:lnTo>
                <a:lnTo>
                  <a:pt x="50800" y="16933"/>
                </a:lnTo>
                <a:lnTo>
                  <a:pt x="67733" y="16933"/>
                </a:lnTo>
                <a:lnTo>
                  <a:pt x="84666" y="16933"/>
                </a:lnTo>
                <a:lnTo>
                  <a:pt x="101600" y="16933"/>
                </a:lnTo>
                <a:lnTo>
                  <a:pt x="118533" y="16933"/>
                </a:lnTo>
                <a:lnTo>
                  <a:pt x="135467" y="16933"/>
                </a:lnTo>
                <a:lnTo>
                  <a:pt x="143933" y="8467"/>
                </a:lnTo>
                <a:lnTo>
                  <a:pt x="152400" y="8467"/>
                </a:lnTo>
                <a:lnTo>
                  <a:pt x="160866" y="8467"/>
                </a:lnTo>
                <a:lnTo>
                  <a:pt x="177800" y="0"/>
                </a:lnTo>
                <a:lnTo>
                  <a:pt x="186267" y="0"/>
                </a:lnTo>
                <a:lnTo>
                  <a:pt x="186267" y="0"/>
                </a:lnTo>
                <a:lnTo>
                  <a:pt x="194733" y="0"/>
                </a:lnTo>
                <a:lnTo>
                  <a:pt x="194733" y="0"/>
                </a:lnTo>
                <a:lnTo>
                  <a:pt x="194733" y="8467"/>
                </a:lnTo>
                <a:lnTo>
                  <a:pt x="194733" y="16933"/>
                </a:lnTo>
                <a:lnTo>
                  <a:pt x="194733" y="33867"/>
                </a:lnTo>
                <a:lnTo>
                  <a:pt x="194733" y="42333"/>
                </a:lnTo>
                <a:lnTo>
                  <a:pt x="194733" y="59267"/>
                </a:lnTo>
                <a:lnTo>
                  <a:pt x="194733" y="84667"/>
                </a:lnTo>
                <a:lnTo>
                  <a:pt x="194733" y="110067"/>
                </a:lnTo>
                <a:lnTo>
                  <a:pt x="194733" y="135467"/>
                </a:lnTo>
                <a:lnTo>
                  <a:pt x="203200" y="160867"/>
                </a:lnTo>
                <a:lnTo>
                  <a:pt x="203200" y="186267"/>
                </a:lnTo>
                <a:lnTo>
                  <a:pt x="211667" y="220133"/>
                </a:lnTo>
                <a:lnTo>
                  <a:pt x="211667" y="245533"/>
                </a:lnTo>
                <a:lnTo>
                  <a:pt x="211667" y="262467"/>
                </a:lnTo>
                <a:lnTo>
                  <a:pt x="220133" y="287867"/>
                </a:lnTo>
                <a:lnTo>
                  <a:pt x="220133" y="304800"/>
                </a:lnTo>
                <a:lnTo>
                  <a:pt x="211667" y="321733"/>
                </a:lnTo>
                <a:lnTo>
                  <a:pt x="211667" y="321733"/>
                </a:lnTo>
                <a:lnTo>
                  <a:pt x="211667" y="330200"/>
                </a:lnTo>
                <a:lnTo>
                  <a:pt x="211667"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7526867" y="3014133"/>
            <a:ext cx="550334" cy="67735"/>
          </a:xfrm>
          <a:custGeom>
            <a:avLst/>
            <a:gdLst/>
            <a:ahLst/>
            <a:cxnLst/>
            <a:rect l="0" t="0" r="0" b="0"/>
            <a:pathLst>
              <a:path w="550334" h="67735">
                <a:moveTo>
                  <a:pt x="0" y="16934"/>
                </a:moveTo>
                <a:lnTo>
                  <a:pt x="0" y="16934"/>
                </a:lnTo>
                <a:lnTo>
                  <a:pt x="8466" y="16934"/>
                </a:lnTo>
                <a:lnTo>
                  <a:pt x="8466" y="16934"/>
                </a:lnTo>
                <a:lnTo>
                  <a:pt x="16933" y="8467"/>
                </a:lnTo>
                <a:lnTo>
                  <a:pt x="25400" y="8467"/>
                </a:lnTo>
                <a:lnTo>
                  <a:pt x="50799" y="8467"/>
                </a:lnTo>
                <a:lnTo>
                  <a:pt x="76200" y="8467"/>
                </a:lnTo>
                <a:lnTo>
                  <a:pt x="110066" y="0"/>
                </a:lnTo>
                <a:lnTo>
                  <a:pt x="135467" y="0"/>
                </a:lnTo>
                <a:lnTo>
                  <a:pt x="177800" y="8467"/>
                </a:lnTo>
                <a:lnTo>
                  <a:pt x="220133" y="8467"/>
                </a:lnTo>
                <a:lnTo>
                  <a:pt x="262466" y="8467"/>
                </a:lnTo>
                <a:lnTo>
                  <a:pt x="296333" y="16934"/>
                </a:lnTo>
                <a:lnTo>
                  <a:pt x="338666" y="16934"/>
                </a:lnTo>
                <a:lnTo>
                  <a:pt x="381000" y="25400"/>
                </a:lnTo>
                <a:lnTo>
                  <a:pt x="414866" y="33867"/>
                </a:lnTo>
                <a:lnTo>
                  <a:pt x="448733" y="33867"/>
                </a:lnTo>
                <a:lnTo>
                  <a:pt x="482600" y="42334"/>
                </a:lnTo>
                <a:lnTo>
                  <a:pt x="507999" y="50800"/>
                </a:lnTo>
                <a:lnTo>
                  <a:pt x="524933" y="59267"/>
                </a:lnTo>
                <a:lnTo>
                  <a:pt x="541866" y="59267"/>
                </a:lnTo>
                <a:lnTo>
                  <a:pt x="541866" y="59267"/>
                </a:lnTo>
                <a:lnTo>
                  <a:pt x="550333" y="67734"/>
                </a:lnTo>
                <a:lnTo>
                  <a:pt x="550333" y="67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7628467" y="3175000"/>
            <a:ext cx="211667" cy="321734"/>
          </a:xfrm>
          <a:custGeom>
            <a:avLst/>
            <a:gdLst/>
            <a:ahLst/>
            <a:cxnLst/>
            <a:rect l="0" t="0" r="0" b="0"/>
            <a:pathLst>
              <a:path w="211667" h="321734">
                <a:moveTo>
                  <a:pt x="25399" y="50800"/>
                </a:moveTo>
                <a:lnTo>
                  <a:pt x="25399" y="42333"/>
                </a:lnTo>
                <a:lnTo>
                  <a:pt x="33867" y="33867"/>
                </a:lnTo>
                <a:lnTo>
                  <a:pt x="33867" y="25400"/>
                </a:lnTo>
                <a:lnTo>
                  <a:pt x="42333" y="16933"/>
                </a:lnTo>
                <a:lnTo>
                  <a:pt x="59266" y="0"/>
                </a:lnTo>
                <a:lnTo>
                  <a:pt x="67733" y="0"/>
                </a:lnTo>
                <a:lnTo>
                  <a:pt x="84666" y="0"/>
                </a:lnTo>
                <a:lnTo>
                  <a:pt x="101599" y="0"/>
                </a:lnTo>
                <a:lnTo>
                  <a:pt x="118533" y="8467"/>
                </a:lnTo>
                <a:lnTo>
                  <a:pt x="135466" y="25400"/>
                </a:lnTo>
                <a:lnTo>
                  <a:pt x="152400" y="42333"/>
                </a:lnTo>
                <a:lnTo>
                  <a:pt x="160866" y="59267"/>
                </a:lnTo>
                <a:lnTo>
                  <a:pt x="169333" y="93133"/>
                </a:lnTo>
                <a:lnTo>
                  <a:pt x="177799" y="118533"/>
                </a:lnTo>
                <a:lnTo>
                  <a:pt x="177799" y="143933"/>
                </a:lnTo>
                <a:lnTo>
                  <a:pt x="169333" y="169333"/>
                </a:lnTo>
                <a:lnTo>
                  <a:pt x="160866" y="203200"/>
                </a:lnTo>
                <a:lnTo>
                  <a:pt x="152400" y="220133"/>
                </a:lnTo>
                <a:lnTo>
                  <a:pt x="135466" y="245533"/>
                </a:lnTo>
                <a:lnTo>
                  <a:pt x="127000" y="262467"/>
                </a:lnTo>
                <a:lnTo>
                  <a:pt x="110067" y="270933"/>
                </a:lnTo>
                <a:lnTo>
                  <a:pt x="101599" y="279400"/>
                </a:lnTo>
                <a:lnTo>
                  <a:pt x="84666" y="279400"/>
                </a:lnTo>
                <a:lnTo>
                  <a:pt x="67733" y="279400"/>
                </a:lnTo>
                <a:lnTo>
                  <a:pt x="42333" y="270933"/>
                </a:lnTo>
                <a:lnTo>
                  <a:pt x="25399" y="254000"/>
                </a:lnTo>
                <a:lnTo>
                  <a:pt x="8466" y="237067"/>
                </a:lnTo>
                <a:lnTo>
                  <a:pt x="0" y="220133"/>
                </a:lnTo>
                <a:lnTo>
                  <a:pt x="0" y="194733"/>
                </a:lnTo>
                <a:lnTo>
                  <a:pt x="0" y="186267"/>
                </a:lnTo>
                <a:lnTo>
                  <a:pt x="8466" y="169333"/>
                </a:lnTo>
                <a:lnTo>
                  <a:pt x="16933" y="160867"/>
                </a:lnTo>
                <a:lnTo>
                  <a:pt x="33867" y="152400"/>
                </a:lnTo>
                <a:lnTo>
                  <a:pt x="59266" y="152400"/>
                </a:lnTo>
                <a:lnTo>
                  <a:pt x="76200" y="160867"/>
                </a:lnTo>
                <a:lnTo>
                  <a:pt x="110067" y="169333"/>
                </a:lnTo>
                <a:lnTo>
                  <a:pt x="127000" y="186267"/>
                </a:lnTo>
                <a:lnTo>
                  <a:pt x="152400" y="203200"/>
                </a:lnTo>
                <a:lnTo>
                  <a:pt x="169333" y="237067"/>
                </a:lnTo>
                <a:lnTo>
                  <a:pt x="186267" y="262467"/>
                </a:lnTo>
                <a:lnTo>
                  <a:pt x="203200" y="279400"/>
                </a:lnTo>
                <a:lnTo>
                  <a:pt x="211666" y="304800"/>
                </a:lnTo>
                <a:lnTo>
                  <a:pt x="211666" y="313267"/>
                </a:lnTo>
                <a:lnTo>
                  <a:pt x="211666" y="321733"/>
                </a:lnTo>
                <a:lnTo>
                  <a:pt x="211666" y="321733"/>
                </a:lnTo>
                <a:lnTo>
                  <a:pt x="211666" y="321733"/>
                </a:lnTo>
                <a:lnTo>
                  <a:pt x="203200" y="313267"/>
                </a:lnTo>
                <a:lnTo>
                  <a:pt x="203200" y="313267"/>
                </a:lnTo>
                <a:lnTo>
                  <a:pt x="203200" y="296333"/>
                </a:lnTo>
                <a:lnTo>
                  <a:pt x="203200" y="296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7882466" y="3234267"/>
            <a:ext cx="186268" cy="296334"/>
          </a:xfrm>
          <a:custGeom>
            <a:avLst/>
            <a:gdLst/>
            <a:ahLst/>
            <a:cxnLst/>
            <a:rect l="0" t="0" r="0" b="0"/>
            <a:pathLst>
              <a:path w="186268" h="296334">
                <a:moveTo>
                  <a:pt x="135467" y="0"/>
                </a:moveTo>
                <a:lnTo>
                  <a:pt x="135467" y="0"/>
                </a:lnTo>
                <a:lnTo>
                  <a:pt x="135467" y="0"/>
                </a:lnTo>
                <a:lnTo>
                  <a:pt x="135467" y="0"/>
                </a:lnTo>
                <a:lnTo>
                  <a:pt x="135467" y="0"/>
                </a:lnTo>
                <a:lnTo>
                  <a:pt x="135467" y="0"/>
                </a:lnTo>
                <a:lnTo>
                  <a:pt x="127001" y="0"/>
                </a:lnTo>
                <a:lnTo>
                  <a:pt x="118534" y="0"/>
                </a:lnTo>
                <a:lnTo>
                  <a:pt x="101601" y="0"/>
                </a:lnTo>
                <a:lnTo>
                  <a:pt x="84668" y="0"/>
                </a:lnTo>
                <a:lnTo>
                  <a:pt x="76200" y="0"/>
                </a:lnTo>
                <a:lnTo>
                  <a:pt x="59267" y="8466"/>
                </a:lnTo>
                <a:lnTo>
                  <a:pt x="42334" y="8466"/>
                </a:lnTo>
                <a:lnTo>
                  <a:pt x="33867" y="8466"/>
                </a:lnTo>
                <a:lnTo>
                  <a:pt x="25401" y="16933"/>
                </a:lnTo>
                <a:lnTo>
                  <a:pt x="16934" y="16933"/>
                </a:lnTo>
                <a:lnTo>
                  <a:pt x="8468" y="25400"/>
                </a:lnTo>
                <a:lnTo>
                  <a:pt x="8468" y="33866"/>
                </a:lnTo>
                <a:lnTo>
                  <a:pt x="0" y="42333"/>
                </a:lnTo>
                <a:lnTo>
                  <a:pt x="0" y="59266"/>
                </a:lnTo>
                <a:lnTo>
                  <a:pt x="8468" y="76200"/>
                </a:lnTo>
                <a:lnTo>
                  <a:pt x="8468" y="93133"/>
                </a:lnTo>
                <a:lnTo>
                  <a:pt x="8468" y="110066"/>
                </a:lnTo>
                <a:lnTo>
                  <a:pt x="16934" y="118533"/>
                </a:lnTo>
                <a:lnTo>
                  <a:pt x="16934" y="135466"/>
                </a:lnTo>
                <a:lnTo>
                  <a:pt x="16934" y="135466"/>
                </a:lnTo>
                <a:lnTo>
                  <a:pt x="25401" y="143933"/>
                </a:lnTo>
                <a:lnTo>
                  <a:pt x="25401" y="143933"/>
                </a:lnTo>
                <a:lnTo>
                  <a:pt x="25401" y="143933"/>
                </a:lnTo>
                <a:lnTo>
                  <a:pt x="33867" y="143933"/>
                </a:lnTo>
                <a:lnTo>
                  <a:pt x="42334" y="143933"/>
                </a:lnTo>
                <a:lnTo>
                  <a:pt x="50801" y="135466"/>
                </a:lnTo>
                <a:lnTo>
                  <a:pt x="67734" y="127000"/>
                </a:lnTo>
                <a:lnTo>
                  <a:pt x="84668" y="118533"/>
                </a:lnTo>
                <a:lnTo>
                  <a:pt x="101601" y="110066"/>
                </a:lnTo>
                <a:lnTo>
                  <a:pt x="118534" y="110066"/>
                </a:lnTo>
                <a:lnTo>
                  <a:pt x="127001" y="110066"/>
                </a:lnTo>
                <a:lnTo>
                  <a:pt x="143934" y="110066"/>
                </a:lnTo>
                <a:lnTo>
                  <a:pt x="152400" y="127000"/>
                </a:lnTo>
                <a:lnTo>
                  <a:pt x="160868" y="143933"/>
                </a:lnTo>
                <a:lnTo>
                  <a:pt x="177801" y="160866"/>
                </a:lnTo>
                <a:lnTo>
                  <a:pt x="186267" y="177800"/>
                </a:lnTo>
                <a:lnTo>
                  <a:pt x="186267" y="203200"/>
                </a:lnTo>
                <a:lnTo>
                  <a:pt x="186267" y="228600"/>
                </a:lnTo>
                <a:lnTo>
                  <a:pt x="177801" y="245533"/>
                </a:lnTo>
                <a:lnTo>
                  <a:pt x="160868" y="262466"/>
                </a:lnTo>
                <a:lnTo>
                  <a:pt x="143934" y="270933"/>
                </a:lnTo>
                <a:lnTo>
                  <a:pt x="127001" y="279400"/>
                </a:lnTo>
                <a:lnTo>
                  <a:pt x="101601" y="287866"/>
                </a:lnTo>
                <a:lnTo>
                  <a:pt x="84668" y="296333"/>
                </a:lnTo>
                <a:lnTo>
                  <a:pt x="59267" y="287866"/>
                </a:lnTo>
                <a:lnTo>
                  <a:pt x="33867" y="279400"/>
                </a:lnTo>
                <a:lnTo>
                  <a:pt x="33867" y="279400"/>
                </a:lnTo>
                <a:lnTo>
                  <a:pt x="16934" y="270933"/>
                </a:lnTo>
                <a:lnTo>
                  <a:pt x="16934" y="270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9711266" y="3420533"/>
            <a:ext cx="186268" cy="457201"/>
          </a:xfrm>
          <a:custGeom>
            <a:avLst/>
            <a:gdLst/>
            <a:ahLst/>
            <a:cxnLst/>
            <a:rect l="0" t="0" r="0" b="0"/>
            <a:pathLst>
              <a:path w="186268" h="457201">
                <a:moveTo>
                  <a:pt x="67734" y="8467"/>
                </a:moveTo>
                <a:lnTo>
                  <a:pt x="67734" y="8467"/>
                </a:lnTo>
                <a:lnTo>
                  <a:pt x="67734" y="8467"/>
                </a:lnTo>
                <a:lnTo>
                  <a:pt x="67734" y="0"/>
                </a:lnTo>
                <a:lnTo>
                  <a:pt x="67734" y="0"/>
                </a:lnTo>
                <a:lnTo>
                  <a:pt x="67734" y="0"/>
                </a:lnTo>
                <a:lnTo>
                  <a:pt x="59268" y="0"/>
                </a:lnTo>
                <a:lnTo>
                  <a:pt x="59268" y="0"/>
                </a:lnTo>
                <a:lnTo>
                  <a:pt x="59268" y="8467"/>
                </a:lnTo>
                <a:lnTo>
                  <a:pt x="50801" y="16934"/>
                </a:lnTo>
                <a:lnTo>
                  <a:pt x="50801" y="33867"/>
                </a:lnTo>
                <a:lnTo>
                  <a:pt x="42334" y="59267"/>
                </a:lnTo>
                <a:lnTo>
                  <a:pt x="33867" y="76200"/>
                </a:lnTo>
                <a:lnTo>
                  <a:pt x="25401" y="110067"/>
                </a:lnTo>
                <a:lnTo>
                  <a:pt x="16934" y="143934"/>
                </a:lnTo>
                <a:lnTo>
                  <a:pt x="8468" y="177800"/>
                </a:lnTo>
                <a:lnTo>
                  <a:pt x="0" y="211667"/>
                </a:lnTo>
                <a:lnTo>
                  <a:pt x="0" y="254000"/>
                </a:lnTo>
                <a:lnTo>
                  <a:pt x="0" y="287867"/>
                </a:lnTo>
                <a:lnTo>
                  <a:pt x="0" y="330200"/>
                </a:lnTo>
                <a:lnTo>
                  <a:pt x="8468" y="355600"/>
                </a:lnTo>
                <a:lnTo>
                  <a:pt x="16934" y="381000"/>
                </a:lnTo>
                <a:lnTo>
                  <a:pt x="25401" y="397934"/>
                </a:lnTo>
                <a:lnTo>
                  <a:pt x="42334" y="414867"/>
                </a:lnTo>
                <a:lnTo>
                  <a:pt x="50801" y="423334"/>
                </a:lnTo>
                <a:lnTo>
                  <a:pt x="67734" y="431800"/>
                </a:lnTo>
                <a:lnTo>
                  <a:pt x="76200" y="431800"/>
                </a:lnTo>
                <a:lnTo>
                  <a:pt x="93134" y="431800"/>
                </a:lnTo>
                <a:lnTo>
                  <a:pt x="110067" y="431800"/>
                </a:lnTo>
                <a:lnTo>
                  <a:pt x="118534" y="423334"/>
                </a:lnTo>
                <a:lnTo>
                  <a:pt x="135468" y="406400"/>
                </a:lnTo>
                <a:lnTo>
                  <a:pt x="152400" y="389467"/>
                </a:lnTo>
                <a:lnTo>
                  <a:pt x="169334" y="372534"/>
                </a:lnTo>
                <a:lnTo>
                  <a:pt x="177800" y="355600"/>
                </a:lnTo>
                <a:lnTo>
                  <a:pt x="177800" y="330200"/>
                </a:lnTo>
                <a:lnTo>
                  <a:pt x="186267" y="304800"/>
                </a:lnTo>
                <a:lnTo>
                  <a:pt x="186267" y="287867"/>
                </a:lnTo>
                <a:lnTo>
                  <a:pt x="186267" y="270934"/>
                </a:lnTo>
                <a:lnTo>
                  <a:pt x="186267" y="262467"/>
                </a:lnTo>
                <a:lnTo>
                  <a:pt x="177800" y="254000"/>
                </a:lnTo>
                <a:lnTo>
                  <a:pt x="169334" y="245534"/>
                </a:lnTo>
                <a:lnTo>
                  <a:pt x="160868" y="245534"/>
                </a:lnTo>
                <a:lnTo>
                  <a:pt x="143934" y="254000"/>
                </a:lnTo>
                <a:lnTo>
                  <a:pt x="135468" y="262467"/>
                </a:lnTo>
                <a:lnTo>
                  <a:pt x="118534" y="279400"/>
                </a:lnTo>
                <a:lnTo>
                  <a:pt x="110067" y="296334"/>
                </a:lnTo>
                <a:lnTo>
                  <a:pt x="101600" y="321734"/>
                </a:lnTo>
                <a:lnTo>
                  <a:pt x="93134" y="347134"/>
                </a:lnTo>
                <a:lnTo>
                  <a:pt x="84668" y="372534"/>
                </a:lnTo>
                <a:lnTo>
                  <a:pt x="76200" y="397934"/>
                </a:lnTo>
                <a:lnTo>
                  <a:pt x="76200" y="414867"/>
                </a:lnTo>
                <a:lnTo>
                  <a:pt x="76200" y="431800"/>
                </a:lnTo>
                <a:lnTo>
                  <a:pt x="93134" y="448734"/>
                </a:lnTo>
                <a:lnTo>
                  <a:pt x="101600" y="457200"/>
                </a:lnTo>
                <a:lnTo>
                  <a:pt x="110067" y="457200"/>
                </a:lnTo>
                <a:lnTo>
                  <a:pt x="110067" y="457200"/>
                </a:lnTo>
                <a:lnTo>
                  <a:pt x="118534" y="448734"/>
                </a:lnTo>
                <a:lnTo>
                  <a:pt x="118534" y="448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9965266" y="3496733"/>
            <a:ext cx="177802" cy="381001"/>
          </a:xfrm>
          <a:custGeom>
            <a:avLst/>
            <a:gdLst/>
            <a:ahLst/>
            <a:cxnLst/>
            <a:rect l="0" t="0" r="0" b="0"/>
            <a:pathLst>
              <a:path w="177802" h="381001">
                <a:moveTo>
                  <a:pt x="169334" y="33867"/>
                </a:moveTo>
                <a:lnTo>
                  <a:pt x="169334" y="33867"/>
                </a:lnTo>
                <a:lnTo>
                  <a:pt x="160867" y="25400"/>
                </a:lnTo>
                <a:lnTo>
                  <a:pt x="160867" y="16934"/>
                </a:lnTo>
                <a:lnTo>
                  <a:pt x="152400" y="8467"/>
                </a:lnTo>
                <a:lnTo>
                  <a:pt x="143934" y="0"/>
                </a:lnTo>
                <a:lnTo>
                  <a:pt x="127000" y="0"/>
                </a:lnTo>
                <a:lnTo>
                  <a:pt x="110068" y="0"/>
                </a:lnTo>
                <a:lnTo>
                  <a:pt x="93134" y="8467"/>
                </a:lnTo>
                <a:lnTo>
                  <a:pt x="67734" y="16934"/>
                </a:lnTo>
                <a:lnTo>
                  <a:pt x="50800" y="33867"/>
                </a:lnTo>
                <a:lnTo>
                  <a:pt x="25401" y="42334"/>
                </a:lnTo>
                <a:lnTo>
                  <a:pt x="16934" y="59267"/>
                </a:lnTo>
                <a:lnTo>
                  <a:pt x="8467" y="67734"/>
                </a:lnTo>
                <a:lnTo>
                  <a:pt x="0" y="84667"/>
                </a:lnTo>
                <a:lnTo>
                  <a:pt x="0" y="93134"/>
                </a:lnTo>
                <a:lnTo>
                  <a:pt x="8467" y="110067"/>
                </a:lnTo>
                <a:lnTo>
                  <a:pt x="16934" y="127000"/>
                </a:lnTo>
                <a:lnTo>
                  <a:pt x="33868" y="135467"/>
                </a:lnTo>
                <a:lnTo>
                  <a:pt x="50800" y="143934"/>
                </a:lnTo>
                <a:lnTo>
                  <a:pt x="67734" y="160867"/>
                </a:lnTo>
                <a:lnTo>
                  <a:pt x="93134" y="177800"/>
                </a:lnTo>
                <a:lnTo>
                  <a:pt x="110068" y="186267"/>
                </a:lnTo>
                <a:lnTo>
                  <a:pt x="127000" y="203200"/>
                </a:lnTo>
                <a:lnTo>
                  <a:pt x="143934" y="220134"/>
                </a:lnTo>
                <a:lnTo>
                  <a:pt x="160867" y="245534"/>
                </a:lnTo>
                <a:lnTo>
                  <a:pt x="169334" y="262467"/>
                </a:lnTo>
                <a:lnTo>
                  <a:pt x="177801" y="279400"/>
                </a:lnTo>
                <a:lnTo>
                  <a:pt x="177801" y="296334"/>
                </a:lnTo>
                <a:lnTo>
                  <a:pt x="177801" y="321734"/>
                </a:lnTo>
                <a:lnTo>
                  <a:pt x="177801" y="338667"/>
                </a:lnTo>
                <a:lnTo>
                  <a:pt x="169334" y="355600"/>
                </a:lnTo>
                <a:lnTo>
                  <a:pt x="160867" y="364067"/>
                </a:lnTo>
                <a:lnTo>
                  <a:pt x="143934" y="372534"/>
                </a:lnTo>
                <a:lnTo>
                  <a:pt x="135468" y="381000"/>
                </a:lnTo>
                <a:lnTo>
                  <a:pt x="127000" y="381000"/>
                </a:lnTo>
                <a:lnTo>
                  <a:pt x="110068" y="372534"/>
                </a:lnTo>
                <a:lnTo>
                  <a:pt x="93134" y="364067"/>
                </a:lnTo>
                <a:lnTo>
                  <a:pt x="84667" y="355600"/>
                </a:lnTo>
                <a:lnTo>
                  <a:pt x="76200" y="338667"/>
                </a:lnTo>
                <a:lnTo>
                  <a:pt x="67734" y="313267"/>
                </a:lnTo>
                <a:lnTo>
                  <a:pt x="59268" y="287867"/>
                </a:lnTo>
                <a:lnTo>
                  <a:pt x="50800" y="262467"/>
                </a:lnTo>
                <a:lnTo>
                  <a:pt x="50800" y="228600"/>
                </a:lnTo>
                <a:lnTo>
                  <a:pt x="59268" y="194734"/>
                </a:lnTo>
                <a:lnTo>
                  <a:pt x="67734" y="160867"/>
                </a:lnTo>
                <a:lnTo>
                  <a:pt x="76200" y="135467"/>
                </a:lnTo>
                <a:lnTo>
                  <a:pt x="93134" y="110067"/>
                </a:lnTo>
                <a:lnTo>
                  <a:pt x="110068" y="84667"/>
                </a:lnTo>
                <a:lnTo>
                  <a:pt x="127000" y="67734"/>
                </a:lnTo>
                <a:lnTo>
                  <a:pt x="127000" y="67734"/>
                </a:lnTo>
                <a:lnTo>
                  <a:pt x="143934" y="50800"/>
                </a:lnTo>
                <a:lnTo>
                  <a:pt x="143934" y="50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0193866" y="3369733"/>
            <a:ext cx="110069" cy="152401"/>
          </a:xfrm>
          <a:custGeom>
            <a:avLst/>
            <a:gdLst/>
            <a:ahLst/>
            <a:cxnLst/>
            <a:rect l="0" t="0" r="0" b="0"/>
            <a:pathLst>
              <a:path w="110069" h="152401">
                <a:moveTo>
                  <a:pt x="76200" y="33867"/>
                </a:moveTo>
                <a:lnTo>
                  <a:pt x="67734" y="33867"/>
                </a:lnTo>
                <a:lnTo>
                  <a:pt x="59268" y="33867"/>
                </a:lnTo>
                <a:lnTo>
                  <a:pt x="50800" y="42334"/>
                </a:lnTo>
                <a:lnTo>
                  <a:pt x="42334" y="50800"/>
                </a:lnTo>
                <a:lnTo>
                  <a:pt x="25401" y="59267"/>
                </a:lnTo>
                <a:lnTo>
                  <a:pt x="16934" y="67734"/>
                </a:lnTo>
                <a:lnTo>
                  <a:pt x="8467" y="84667"/>
                </a:lnTo>
                <a:lnTo>
                  <a:pt x="8467" y="110067"/>
                </a:lnTo>
                <a:lnTo>
                  <a:pt x="0" y="127000"/>
                </a:lnTo>
                <a:lnTo>
                  <a:pt x="8467" y="135467"/>
                </a:lnTo>
                <a:lnTo>
                  <a:pt x="16934" y="143934"/>
                </a:lnTo>
                <a:lnTo>
                  <a:pt x="25401" y="152400"/>
                </a:lnTo>
                <a:lnTo>
                  <a:pt x="42334" y="152400"/>
                </a:lnTo>
                <a:lnTo>
                  <a:pt x="50800" y="143934"/>
                </a:lnTo>
                <a:lnTo>
                  <a:pt x="67734" y="127000"/>
                </a:lnTo>
                <a:lnTo>
                  <a:pt x="76200" y="118534"/>
                </a:lnTo>
                <a:lnTo>
                  <a:pt x="93134" y="93134"/>
                </a:lnTo>
                <a:lnTo>
                  <a:pt x="101601" y="76200"/>
                </a:lnTo>
                <a:lnTo>
                  <a:pt x="101601" y="59267"/>
                </a:lnTo>
                <a:lnTo>
                  <a:pt x="110068" y="42334"/>
                </a:lnTo>
                <a:lnTo>
                  <a:pt x="110068" y="25400"/>
                </a:lnTo>
                <a:lnTo>
                  <a:pt x="101601" y="16934"/>
                </a:lnTo>
                <a:lnTo>
                  <a:pt x="93134" y="0"/>
                </a:lnTo>
                <a:lnTo>
                  <a:pt x="84667" y="0"/>
                </a:lnTo>
                <a:lnTo>
                  <a:pt x="76200" y="0"/>
                </a:lnTo>
                <a:lnTo>
                  <a:pt x="67734" y="0"/>
                </a:lnTo>
                <a:lnTo>
                  <a:pt x="59268" y="8467"/>
                </a:lnTo>
                <a:lnTo>
                  <a:pt x="50800" y="16934"/>
                </a:lnTo>
                <a:lnTo>
                  <a:pt x="50800" y="16934"/>
                </a:lnTo>
                <a:lnTo>
                  <a:pt x="42334" y="25400"/>
                </a:lnTo>
                <a:lnTo>
                  <a:pt x="42334"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10303934" y="3403600"/>
            <a:ext cx="160867" cy="592668"/>
          </a:xfrm>
          <a:custGeom>
            <a:avLst/>
            <a:gdLst/>
            <a:ahLst/>
            <a:cxnLst/>
            <a:rect l="0" t="0" r="0" b="0"/>
            <a:pathLst>
              <a:path w="160867" h="592668">
                <a:moveTo>
                  <a:pt x="160866" y="0"/>
                </a:moveTo>
                <a:lnTo>
                  <a:pt x="160866" y="8467"/>
                </a:lnTo>
                <a:lnTo>
                  <a:pt x="160866" y="16933"/>
                </a:lnTo>
                <a:lnTo>
                  <a:pt x="152400" y="33867"/>
                </a:lnTo>
                <a:lnTo>
                  <a:pt x="143933" y="59267"/>
                </a:lnTo>
                <a:lnTo>
                  <a:pt x="135466" y="84667"/>
                </a:lnTo>
                <a:lnTo>
                  <a:pt x="118532" y="118533"/>
                </a:lnTo>
                <a:lnTo>
                  <a:pt x="101600" y="160867"/>
                </a:lnTo>
                <a:lnTo>
                  <a:pt x="84666" y="211667"/>
                </a:lnTo>
                <a:lnTo>
                  <a:pt x="67733" y="254000"/>
                </a:lnTo>
                <a:lnTo>
                  <a:pt x="50799" y="304800"/>
                </a:lnTo>
                <a:lnTo>
                  <a:pt x="25400" y="355600"/>
                </a:lnTo>
                <a:lnTo>
                  <a:pt x="16932" y="406400"/>
                </a:lnTo>
                <a:lnTo>
                  <a:pt x="8466" y="448733"/>
                </a:lnTo>
                <a:lnTo>
                  <a:pt x="0" y="499533"/>
                </a:lnTo>
                <a:lnTo>
                  <a:pt x="0" y="533400"/>
                </a:lnTo>
                <a:lnTo>
                  <a:pt x="0" y="558800"/>
                </a:lnTo>
                <a:lnTo>
                  <a:pt x="0" y="584200"/>
                </a:lnTo>
                <a:lnTo>
                  <a:pt x="0" y="584200"/>
                </a:lnTo>
                <a:lnTo>
                  <a:pt x="0" y="592667"/>
                </a:lnTo>
                <a:lnTo>
                  <a:pt x="0" y="592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0405534" y="3810000"/>
            <a:ext cx="101600" cy="186268"/>
          </a:xfrm>
          <a:custGeom>
            <a:avLst/>
            <a:gdLst/>
            <a:ahLst/>
            <a:cxnLst/>
            <a:rect l="0" t="0" r="0" b="0"/>
            <a:pathLst>
              <a:path w="101600" h="186268">
                <a:moveTo>
                  <a:pt x="42333" y="50800"/>
                </a:moveTo>
                <a:lnTo>
                  <a:pt x="33866" y="50800"/>
                </a:lnTo>
                <a:lnTo>
                  <a:pt x="33866" y="59267"/>
                </a:lnTo>
                <a:lnTo>
                  <a:pt x="25399" y="67733"/>
                </a:lnTo>
                <a:lnTo>
                  <a:pt x="16932" y="76200"/>
                </a:lnTo>
                <a:lnTo>
                  <a:pt x="8466" y="101600"/>
                </a:lnTo>
                <a:lnTo>
                  <a:pt x="8466" y="118533"/>
                </a:lnTo>
                <a:lnTo>
                  <a:pt x="0" y="143933"/>
                </a:lnTo>
                <a:lnTo>
                  <a:pt x="8466" y="160867"/>
                </a:lnTo>
                <a:lnTo>
                  <a:pt x="8466" y="177800"/>
                </a:lnTo>
                <a:lnTo>
                  <a:pt x="25399" y="186267"/>
                </a:lnTo>
                <a:lnTo>
                  <a:pt x="33866" y="186267"/>
                </a:lnTo>
                <a:lnTo>
                  <a:pt x="50800" y="177800"/>
                </a:lnTo>
                <a:lnTo>
                  <a:pt x="59266" y="169333"/>
                </a:lnTo>
                <a:lnTo>
                  <a:pt x="76200" y="152400"/>
                </a:lnTo>
                <a:lnTo>
                  <a:pt x="84666" y="127000"/>
                </a:lnTo>
                <a:lnTo>
                  <a:pt x="93132" y="110067"/>
                </a:lnTo>
                <a:lnTo>
                  <a:pt x="101599" y="93133"/>
                </a:lnTo>
                <a:lnTo>
                  <a:pt x="101599" y="67733"/>
                </a:lnTo>
                <a:lnTo>
                  <a:pt x="101599" y="42333"/>
                </a:lnTo>
                <a:lnTo>
                  <a:pt x="93132" y="25400"/>
                </a:lnTo>
                <a:lnTo>
                  <a:pt x="84666" y="16933"/>
                </a:lnTo>
                <a:lnTo>
                  <a:pt x="67732" y="0"/>
                </a:lnTo>
                <a:lnTo>
                  <a:pt x="50800" y="0"/>
                </a:lnTo>
                <a:lnTo>
                  <a:pt x="33866" y="8467"/>
                </a:lnTo>
                <a:lnTo>
                  <a:pt x="33866" y="8467"/>
                </a:lnTo>
                <a:lnTo>
                  <a:pt x="16932" y="25400"/>
                </a:lnTo>
                <a:lnTo>
                  <a:pt x="16932"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96544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24" y="276803"/>
            <a:ext cx="5931624"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1">
                    <a:lumMod val="75000"/>
                  </a:schemeClr>
                </a:solidFill>
              </a:rPr>
              <a:t>Practice for 12.5 Example 1</a:t>
            </a:r>
            <a:endParaRPr lang="en-US" sz="4000" b="1" dirty="0">
              <a:ln/>
              <a:solidFill>
                <a:schemeClr val="accent1">
                  <a:lumMod val="75000"/>
                </a:schemeClr>
              </a:solidFill>
            </a:endParaRPr>
          </a:p>
        </p:txBody>
      </p:sp>
      <p:sp>
        <p:nvSpPr>
          <p:cNvPr id="3" name="TextBox 2"/>
          <p:cNvSpPr txBox="1"/>
          <p:nvPr/>
        </p:nvSpPr>
        <p:spPr>
          <a:xfrm>
            <a:off x="266724" y="1179631"/>
            <a:ext cx="11593972" cy="1569660"/>
          </a:xfrm>
          <a:prstGeom prst="rect">
            <a:avLst/>
          </a:prstGeom>
          <a:noFill/>
        </p:spPr>
        <p:txBody>
          <a:bodyPr wrap="square" rtlCol="0">
            <a:spAutoFit/>
          </a:bodyPr>
          <a:lstStyle/>
          <a:p>
            <a:r>
              <a:rPr lang="en-US" sz="2400" dirty="0" smtClean="0"/>
              <a:t>One teacher must be chosen to supervise a senior class fund-raiser.  There are 12 math teachers, 9 language arts teachers, 8 social studies teachers, and 10 science teachers.  If the teacher is chosen at random, what is the probability that the teacher is either a language arts teacher or a social studies teacher?</a:t>
            </a:r>
            <a:endParaRPr lang="en-US" sz="2400" dirty="0"/>
          </a:p>
        </p:txBody>
      </p:sp>
      <p:sp>
        <p:nvSpPr>
          <p:cNvPr id="4" name="Freeform 3"/>
          <p:cNvSpPr/>
          <p:nvPr/>
        </p:nvSpPr>
        <p:spPr>
          <a:xfrm>
            <a:off x="2353733" y="4504267"/>
            <a:ext cx="110068" cy="431801"/>
          </a:xfrm>
          <a:custGeom>
            <a:avLst/>
            <a:gdLst/>
            <a:ahLst/>
            <a:cxnLst/>
            <a:rect l="0" t="0" r="0" b="0"/>
            <a:pathLst>
              <a:path w="110068" h="431801">
                <a:moveTo>
                  <a:pt x="0" y="0"/>
                </a:moveTo>
                <a:lnTo>
                  <a:pt x="8467" y="0"/>
                </a:lnTo>
                <a:lnTo>
                  <a:pt x="8467" y="8466"/>
                </a:lnTo>
                <a:lnTo>
                  <a:pt x="8467" y="25400"/>
                </a:lnTo>
                <a:lnTo>
                  <a:pt x="16934" y="42333"/>
                </a:lnTo>
                <a:lnTo>
                  <a:pt x="16934" y="59266"/>
                </a:lnTo>
                <a:lnTo>
                  <a:pt x="25400" y="76200"/>
                </a:lnTo>
                <a:lnTo>
                  <a:pt x="25400" y="101600"/>
                </a:lnTo>
                <a:lnTo>
                  <a:pt x="33867" y="127000"/>
                </a:lnTo>
                <a:lnTo>
                  <a:pt x="42334" y="152400"/>
                </a:lnTo>
                <a:lnTo>
                  <a:pt x="42334" y="186266"/>
                </a:lnTo>
                <a:lnTo>
                  <a:pt x="50800" y="211666"/>
                </a:lnTo>
                <a:lnTo>
                  <a:pt x="50800" y="245533"/>
                </a:lnTo>
                <a:lnTo>
                  <a:pt x="59267" y="279400"/>
                </a:lnTo>
                <a:lnTo>
                  <a:pt x="59267" y="304800"/>
                </a:lnTo>
                <a:lnTo>
                  <a:pt x="67734" y="338666"/>
                </a:lnTo>
                <a:lnTo>
                  <a:pt x="76200" y="364066"/>
                </a:lnTo>
                <a:lnTo>
                  <a:pt x="84667" y="389466"/>
                </a:lnTo>
                <a:lnTo>
                  <a:pt x="84667" y="406400"/>
                </a:lnTo>
                <a:lnTo>
                  <a:pt x="93134" y="423333"/>
                </a:lnTo>
                <a:lnTo>
                  <a:pt x="101600" y="431800"/>
                </a:lnTo>
                <a:lnTo>
                  <a:pt x="110067" y="431800"/>
                </a:lnTo>
                <a:lnTo>
                  <a:pt x="110067" y="431800"/>
                </a:lnTo>
                <a:lnTo>
                  <a:pt x="110067" y="431800"/>
                </a:lnTo>
                <a:lnTo>
                  <a:pt x="110067" y="423333"/>
                </a:lnTo>
                <a:lnTo>
                  <a:pt x="110067" y="423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379133" y="4453467"/>
            <a:ext cx="254001" cy="355601"/>
          </a:xfrm>
          <a:custGeom>
            <a:avLst/>
            <a:gdLst/>
            <a:ahLst/>
            <a:cxnLst/>
            <a:rect l="0" t="0" r="0" b="0"/>
            <a:pathLst>
              <a:path w="254001" h="355601">
                <a:moveTo>
                  <a:pt x="42334" y="296333"/>
                </a:moveTo>
                <a:lnTo>
                  <a:pt x="33867" y="279400"/>
                </a:lnTo>
                <a:lnTo>
                  <a:pt x="33867" y="262466"/>
                </a:lnTo>
                <a:lnTo>
                  <a:pt x="25400" y="237066"/>
                </a:lnTo>
                <a:lnTo>
                  <a:pt x="16934" y="211666"/>
                </a:lnTo>
                <a:lnTo>
                  <a:pt x="16934" y="186266"/>
                </a:lnTo>
                <a:lnTo>
                  <a:pt x="8467" y="152400"/>
                </a:lnTo>
                <a:lnTo>
                  <a:pt x="8467" y="127000"/>
                </a:lnTo>
                <a:lnTo>
                  <a:pt x="0" y="110066"/>
                </a:lnTo>
                <a:lnTo>
                  <a:pt x="8467" y="84666"/>
                </a:lnTo>
                <a:lnTo>
                  <a:pt x="16934" y="59266"/>
                </a:lnTo>
                <a:lnTo>
                  <a:pt x="16934" y="50800"/>
                </a:lnTo>
                <a:lnTo>
                  <a:pt x="25400" y="33866"/>
                </a:lnTo>
                <a:lnTo>
                  <a:pt x="42334" y="16933"/>
                </a:lnTo>
                <a:lnTo>
                  <a:pt x="50800" y="8466"/>
                </a:lnTo>
                <a:lnTo>
                  <a:pt x="67734" y="0"/>
                </a:lnTo>
                <a:lnTo>
                  <a:pt x="84667" y="0"/>
                </a:lnTo>
                <a:lnTo>
                  <a:pt x="93134" y="0"/>
                </a:lnTo>
                <a:lnTo>
                  <a:pt x="110067" y="8466"/>
                </a:lnTo>
                <a:lnTo>
                  <a:pt x="127000" y="16933"/>
                </a:lnTo>
                <a:lnTo>
                  <a:pt x="143934" y="25400"/>
                </a:lnTo>
                <a:lnTo>
                  <a:pt x="160867" y="42333"/>
                </a:lnTo>
                <a:lnTo>
                  <a:pt x="177800" y="59266"/>
                </a:lnTo>
                <a:lnTo>
                  <a:pt x="186267" y="76200"/>
                </a:lnTo>
                <a:lnTo>
                  <a:pt x="203200" y="101600"/>
                </a:lnTo>
                <a:lnTo>
                  <a:pt x="211667" y="127000"/>
                </a:lnTo>
                <a:lnTo>
                  <a:pt x="228600" y="143933"/>
                </a:lnTo>
                <a:lnTo>
                  <a:pt x="237067" y="169333"/>
                </a:lnTo>
                <a:lnTo>
                  <a:pt x="245534" y="203200"/>
                </a:lnTo>
                <a:lnTo>
                  <a:pt x="254000" y="228600"/>
                </a:lnTo>
                <a:lnTo>
                  <a:pt x="254000" y="245533"/>
                </a:lnTo>
                <a:lnTo>
                  <a:pt x="254000" y="270933"/>
                </a:lnTo>
                <a:lnTo>
                  <a:pt x="254000" y="296333"/>
                </a:lnTo>
                <a:lnTo>
                  <a:pt x="245534" y="313266"/>
                </a:lnTo>
                <a:lnTo>
                  <a:pt x="237067" y="321733"/>
                </a:lnTo>
                <a:lnTo>
                  <a:pt x="220134" y="338666"/>
                </a:lnTo>
                <a:lnTo>
                  <a:pt x="203200" y="347133"/>
                </a:lnTo>
                <a:lnTo>
                  <a:pt x="186267" y="355600"/>
                </a:lnTo>
                <a:lnTo>
                  <a:pt x="160867" y="355600"/>
                </a:lnTo>
                <a:lnTo>
                  <a:pt x="143934" y="355600"/>
                </a:lnTo>
                <a:lnTo>
                  <a:pt x="127000" y="355600"/>
                </a:lnTo>
                <a:lnTo>
                  <a:pt x="101600" y="347133"/>
                </a:lnTo>
                <a:lnTo>
                  <a:pt x="84667" y="347133"/>
                </a:lnTo>
                <a:lnTo>
                  <a:pt x="76200" y="338666"/>
                </a:lnTo>
                <a:lnTo>
                  <a:pt x="76200" y="338666"/>
                </a:lnTo>
                <a:lnTo>
                  <a:pt x="67734" y="321733"/>
                </a:lnTo>
                <a:lnTo>
                  <a:pt x="67734"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785533" y="4512733"/>
            <a:ext cx="177801" cy="635001"/>
          </a:xfrm>
          <a:custGeom>
            <a:avLst/>
            <a:gdLst/>
            <a:ahLst/>
            <a:cxnLst/>
            <a:rect l="0" t="0" r="0" b="0"/>
            <a:pathLst>
              <a:path w="177801" h="635001">
                <a:moveTo>
                  <a:pt x="169334" y="0"/>
                </a:moveTo>
                <a:lnTo>
                  <a:pt x="169334" y="0"/>
                </a:lnTo>
                <a:lnTo>
                  <a:pt x="169334" y="0"/>
                </a:lnTo>
                <a:lnTo>
                  <a:pt x="177800" y="0"/>
                </a:lnTo>
                <a:lnTo>
                  <a:pt x="169334" y="0"/>
                </a:lnTo>
                <a:lnTo>
                  <a:pt x="169334" y="8467"/>
                </a:lnTo>
                <a:lnTo>
                  <a:pt x="160867" y="16934"/>
                </a:lnTo>
                <a:lnTo>
                  <a:pt x="152400" y="25400"/>
                </a:lnTo>
                <a:lnTo>
                  <a:pt x="143934" y="33867"/>
                </a:lnTo>
                <a:lnTo>
                  <a:pt x="135467" y="50800"/>
                </a:lnTo>
                <a:lnTo>
                  <a:pt x="118534" y="67734"/>
                </a:lnTo>
                <a:lnTo>
                  <a:pt x="101600" y="93134"/>
                </a:lnTo>
                <a:lnTo>
                  <a:pt x="84667" y="118534"/>
                </a:lnTo>
                <a:lnTo>
                  <a:pt x="67734" y="143934"/>
                </a:lnTo>
                <a:lnTo>
                  <a:pt x="59267" y="169334"/>
                </a:lnTo>
                <a:lnTo>
                  <a:pt x="42334" y="203200"/>
                </a:lnTo>
                <a:lnTo>
                  <a:pt x="33867" y="237067"/>
                </a:lnTo>
                <a:lnTo>
                  <a:pt x="16934" y="270934"/>
                </a:lnTo>
                <a:lnTo>
                  <a:pt x="8467" y="304800"/>
                </a:lnTo>
                <a:lnTo>
                  <a:pt x="8467" y="338667"/>
                </a:lnTo>
                <a:lnTo>
                  <a:pt x="0" y="381000"/>
                </a:lnTo>
                <a:lnTo>
                  <a:pt x="0" y="414867"/>
                </a:lnTo>
                <a:lnTo>
                  <a:pt x="8467" y="448734"/>
                </a:lnTo>
                <a:lnTo>
                  <a:pt x="16934" y="482600"/>
                </a:lnTo>
                <a:lnTo>
                  <a:pt x="33867" y="516467"/>
                </a:lnTo>
                <a:lnTo>
                  <a:pt x="50800" y="550334"/>
                </a:lnTo>
                <a:lnTo>
                  <a:pt x="67734" y="575734"/>
                </a:lnTo>
                <a:lnTo>
                  <a:pt x="84667" y="592667"/>
                </a:lnTo>
                <a:lnTo>
                  <a:pt x="110067" y="609600"/>
                </a:lnTo>
                <a:lnTo>
                  <a:pt x="127000" y="626534"/>
                </a:lnTo>
                <a:lnTo>
                  <a:pt x="152400" y="626534"/>
                </a:lnTo>
                <a:lnTo>
                  <a:pt x="152400" y="626534"/>
                </a:lnTo>
                <a:lnTo>
                  <a:pt x="169334" y="635000"/>
                </a:lnTo>
                <a:lnTo>
                  <a:pt x="169334" y="635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022600" y="4682067"/>
            <a:ext cx="177801" cy="304801"/>
          </a:xfrm>
          <a:custGeom>
            <a:avLst/>
            <a:gdLst/>
            <a:ahLst/>
            <a:cxnLst/>
            <a:rect l="0" t="0" r="0" b="0"/>
            <a:pathLst>
              <a:path w="177801" h="304801">
                <a:moveTo>
                  <a:pt x="25400" y="0"/>
                </a:moveTo>
                <a:lnTo>
                  <a:pt x="25400" y="0"/>
                </a:lnTo>
                <a:lnTo>
                  <a:pt x="25400" y="0"/>
                </a:lnTo>
                <a:lnTo>
                  <a:pt x="25400" y="8466"/>
                </a:lnTo>
                <a:lnTo>
                  <a:pt x="25400" y="16933"/>
                </a:lnTo>
                <a:lnTo>
                  <a:pt x="25400" y="33866"/>
                </a:lnTo>
                <a:lnTo>
                  <a:pt x="25400" y="59266"/>
                </a:lnTo>
                <a:lnTo>
                  <a:pt x="25400" y="84666"/>
                </a:lnTo>
                <a:lnTo>
                  <a:pt x="25400" y="110066"/>
                </a:lnTo>
                <a:lnTo>
                  <a:pt x="16933" y="135466"/>
                </a:lnTo>
                <a:lnTo>
                  <a:pt x="8467" y="160866"/>
                </a:lnTo>
                <a:lnTo>
                  <a:pt x="8467" y="194733"/>
                </a:lnTo>
                <a:lnTo>
                  <a:pt x="0" y="211666"/>
                </a:lnTo>
                <a:lnTo>
                  <a:pt x="0" y="237066"/>
                </a:lnTo>
                <a:lnTo>
                  <a:pt x="0" y="254000"/>
                </a:lnTo>
                <a:lnTo>
                  <a:pt x="0" y="270933"/>
                </a:lnTo>
                <a:lnTo>
                  <a:pt x="0" y="279400"/>
                </a:lnTo>
                <a:lnTo>
                  <a:pt x="0" y="287866"/>
                </a:lnTo>
                <a:lnTo>
                  <a:pt x="8467" y="296333"/>
                </a:lnTo>
                <a:lnTo>
                  <a:pt x="16933" y="296333"/>
                </a:lnTo>
                <a:lnTo>
                  <a:pt x="25400" y="304800"/>
                </a:lnTo>
                <a:lnTo>
                  <a:pt x="33867" y="304800"/>
                </a:lnTo>
                <a:lnTo>
                  <a:pt x="50800" y="304800"/>
                </a:lnTo>
                <a:lnTo>
                  <a:pt x="67733" y="296333"/>
                </a:lnTo>
                <a:lnTo>
                  <a:pt x="84667" y="296333"/>
                </a:lnTo>
                <a:lnTo>
                  <a:pt x="101600" y="296333"/>
                </a:lnTo>
                <a:lnTo>
                  <a:pt x="127000" y="296333"/>
                </a:lnTo>
                <a:lnTo>
                  <a:pt x="143933" y="296333"/>
                </a:lnTo>
                <a:lnTo>
                  <a:pt x="160867" y="287866"/>
                </a:lnTo>
                <a:lnTo>
                  <a:pt x="160867" y="287866"/>
                </a:lnTo>
                <a:lnTo>
                  <a:pt x="177800" y="287866"/>
                </a:lnTo>
                <a:lnTo>
                  <a:pt x="177800" y="287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335867" y="4969933"/>
            <a:ext cx="8467" cy="16935"/>
          </a:xfrm>
          <a:custGeom>
            <a:avLst/>
            <a:gdLst/>
            <a:ahLst/>
            <a:cxnLst/>
            <a:rect l="0" t="0" r="0" b="0"/>
            <a:pathLst>
              <a:path w="8467" h="16935">
                <a:moveTo>
                  <a:pt x="0" y="0"/>
                </a:moveTo>
                <a:lnTo>
                  <a:pt x="0" y="0"/>
                </a:lnTo>
                <a:lnTo>
                  <a:pt x="0" y="8467"/>
                </a:lnTo>
                <a:lnTo>
                  <a:pt x="0" y="8467"/>
                </a:lnTo>
                <a:lnTo>
                  <a:pt x="0" y="8467"/>
                </a:lnTo>
                <a:lnTo>
                  <a:pt x="0" y="16934"/>
                </a:lnTo>
                <a:lnTo>
                  <a:pt x="8466" y="16934"/>
                </a:lnTo>
                <a:lnTo>
                  <a:pt x="8466" y="16934"/>
                </a:lnTo>
                <a:lnTo>
                  <a:pt x="8466" y="8467"/>
                </a:lnTo>
                <a:lnTo>
                  <a:pt x="8466"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454400" y="4724400"/>
            <a:ext cx="177801" cy="270934"/>
          </a:xfrm>
          <a:custGeom>
            <a:avLst/>
            <a:gdLst/>
            <a:ahLst/>
            <a:cxnLst/>
            <a:rect l="0" t="0" r="0" b="0"/>
            <a:pathLst>
              <a:path w="177801" h="270934">
                <a:moveTo>
                  <a:pt x="33867" y="59267"/>
                </a:moveTo>
                <a:lnTo>
                  <a:pt x="33867" y="59267"/>
                </a:lnTo>
                <a:lnTo>
                  <a:pt x="25400" y="67733"/>
                </a:lnTo>
                <a:lnTo>
                  <a:pt x="25400" y="84667"/>
                </a:lnTo>
                <a:lnTo>
                  <a:pt x="16933" y="93133"/>
                </a:lnTo>
                <a:lnTo>
                  <a:pt x="8467" y="110067"/>
                </a:lnTo>
                <a:lnTo>
                  <a:pt x="8467" y="135467"/>
                </a:lnTo>
                <a:lnTo>
                  <a:pt x="8467" y="152400"/>
                </a:lnTo>
                <a:lnTo>
                  <a:pt x="0" y="177800"/>
                </a:lnTo>
                <a:lnTo>
                  <a:pt x="0" y="194733"/>
                </a:lnTo>
                <a:lnTo>
                  <a:pt x="0" y="211667"/>
                </a:lnTo>
                <a:lnTo>
                  <a:pt x="0" y="228600"/>
                </a:lnTo>
                <a:lnTo>
                  <a:pt x="8467" y="245533"/>
                </a:lnTo>
                <a:lnTo>
                  <a:pt x="8467" y="254000"/>
                </a:lnTo>
                <a:lnTo>
                  <a:pt x="8467" y="262467"/>
                </a:lnTo>
                <a:lnTo>
                  <a:pt x="16933" y="262467"/>
                </a:lnTo>
                <a:lnTo>
                  <a:pt x="16933" y="262467"/>
                </a:lnTo>
                <a:lnTo>
                  <a:pt x="16933" y="262467"/>
                </a:lnTo>
                <a:lnTo>
                  <a:pt x="16933" y="254000"/>
                </a:lnTo>
                <a:lnTo>
                  <a:pt x="16933" y="237067"/>
                </a:lnTo>
                <a:lnTo>
                  <a:pt x="16933" y="220133"/>
                </a:lnTo>
                <a:lnTo>
                  <a:pt x="16933" y="203200"/>
                </a:lnTo>
                <a:lnTo>
                  <a:pt x="16933" y="186267"/>
                </a:lnTo>
                <a:lnTo>
                  <a:pt x="16933" y="160867"/>
                </a:lnTo>
                <a:lnTo>
                  <a:pt x="16933" y="135467"/>
                </a:lnTo>
                <a:lnTo>
                  <a:pt x="16933" y="110067"/>
                </a:lnTo>
                <a:lnTo>
                  <a:pt x="16933" y="84667"/>
                </a:lnTo>
                <a:lnTo>
                  <a:pt x="16933" y="67733"/>
                </a:lnTo>
                <a:lnTo>
                  <a:pt x="16933" y="42333"/>
                </a:lnTo>
                <a:lnTo>
                  <a:pt x="16933" y="25400"/>
                </a:lnTo>
                <a:lnTo>
                  <a:pt x="33867" y="16933"/>
                </a:lnTo>
                <a:lnTo>
                  <a:pt x="42333" y="8467"/>
                </a:lnTo>
                <a:lnTo>
                  <a:pt x="50800" y="0"/>
                </a:lnTo>
                <a:lnTo>
                  <a:pt x="59267" y="0"/>
                </a:lnTo>
                <a:lnTo>
                  <a:pt x="76200" y="0"/>
                </a:lnTo>
                <a:lnTo>
                  <a:pt x="93133" y="0"/>
                </a:lnTo>
                <a:lnTo>
                  <a:pt x="101600" y="16933"/>
                </a:lnTo>
                <a:lnTo>
                  <a:pt x="118533" y="25400"/>
                </a:lnTo>
                <a:lnTo>
                  <a:pt x="127000" y="42333"/>
                </a:lnTo>
                <a:lnTo>
                  <a:pt x="135467" y="59267"/>
                </a:lnTo>
                <a:lnTo>
                  <a:pt x="143933" y="84667"/>
                </a:lnTo>
                <a:lnTo>
                  <a:pt x="152400" y="110067"/>
                </a:lnTo>
                <a:lnTo>
                  <a:pt x="152400" y="135467"/>
                </a:lnTo>
                <a:lnTo>
                  <a:pt x="160867" y="160867"/>
                </a:lnTo>
                <a:lnTo>
                  <a:pt x="160867" y="177800"/>
                </a:lnTo>
                <a:lnTo>
                  <a:pt x="169333" y="203200"/>
                </a:lnTo>
                <a:lnTo>
                  <a:pt x="169333" y="220133"/>
                </a:lnTo>
                <a:lnTo>
                  <a:pt x="177800" y="237067"/>
                </a:lnTo>
                <a:lnTo>
                  <a:pt x="177800" y="254000"/>
                </a:lnTo>
                <a:lnTo>
                  <a:pt x="177800" y="262467"/>
                </a:lnTo>
                <a:lnTo>
                  <a:pt x="177800" y="270933"/>
                </a:lnTo>
                <a:lnTo>
                  <a:pt x="177800" y="270933"/>
                </a:lnTo>
                <a:lnTo>
                  <a:pt x="169333" y="270933"/>
                </a:lnTo>
                <a:lnTo>
                  <a:pt x="169333" y="270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488267" y="4859867"/>
            <a:ext cx="160867" cy="16934"/>
          </a:xfrm>
          <a:custGeom>
            <a:avLst/>
            <a:gdLst/>
            <a:ahLst/>
            <a:cxnLst/>
            <a:rect l="0" t="0" r="0" b="0"/>
            <a:pathLst>
              <a:path w="160867" h="16934">
                <a:moveTo>
                  <a:pt x="0" y="0"/>
                </a:moveTo>
                <a:lnTo>
                  <a:pt x="0" y="8466"/>
                </a:lnTo>
                <a:lnTo>
                  <a:pt x="0" y="8466"/>
                </a:lnTo>
                <a:lnTo>
                  <a:pt x="8466" y="8466"/>
                </a:lnTo>
                <a:lnTo>
                  <a:pt x="16933" y="8466"/>
                </a:lnTo>
                <a:lnTo>
                  <a:pt x="33866" y="8466"/>
                </a:lnTo>
                <a:lnTo>
                  <a:pt x="50800" y="16933"/>
                </a:lnTo>
                <a:lnTo>
                  <a:pt x="76200" y="16933"/>
                </a:lnTo>
                <a:lnTo>
                  <a:pt x="93133" y="16933"/>
                </a:lnTo>
                <a:lnTo>
                  <a:pt x="118533" y="16933"/>
                </a:lnTo>
                <a:lnTo>
                  <a:pt x="143933" y="8466"/>
                </a:lnTo>
                <a:lnTo>
                  <a:pt x="143933" y="8466"/>
                </a:lnTo>
                <a:lnTo>
                  <a:pt x="160866" y="8466"/>
                </a:lnTo>
                <a:lnTo>
                  <a:pt x="160866" y="8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716867" y="4563533"/>
            <a:ext cx="160867" cy="677335"/>
          </a:xfrm>
          <a:custGeom>
            <a:avLst/>
            <a:gdLst/>
            <a:ahLst/>
            <a:cxnLst/>
            <a:rect l="0" t="0" r="0" b="0"/>
            <a:pathLst>
              <a:path w="160867" h="677335">
                <a:moveTo>
                  <a:pt x="0" y="0"/>
                </a:moveTo>
                <a:lnTo>
                  <a:pt x="8466" y="8467"/>
                </a:lnTo>
                <a:lnTo>
                  <a:pt x="16933" y="25400"/>
                </a:lnTo>
                <a:lnTo>
                  <a:pt x="33866" y="42334"/>
                </a:lnTo>
                <a:lnTo>
                  <a:pt x="59266" y="67734"/>
                </a:lnTo>
                <a:lnTo>
                  <a:pt x="76200" y="101600"/>
                </a:lnTo>
                <a:lnTo>
                  <a:pt x="101600" y="143934"/>
                </a:lnTo>
                <a:lnTo>
                  <a:pt x="118533" y="194734"/>
                </a:lnTo>
                <a:lnTo>
                  <a:pt x="143933" y="245534"/>
                </a:lnTo>
                <a:lnTo>
                  <a:pt x="152400" y="296334"/>
                </a:lnTo>
                <a:lnTo>
                  <a:pt x="160866" y="347134"/>
                </a:lnTo>
                <a:lnTo>
                  <a:pt x="160866" y="406400"/>
                </a:lnTo>
                <a:lnTo>
                  <a:pt x="152400" y="465667"/>
                </a:lnTo>
                <a:lnTo>
                  <a:pt x="135466" y="524934"/>
                </a:lnTo>
                <a:lnTo>
                  <a:pt x="101600" y="584200"/>
                </a:lnTo>
                <a:lnTo>
                  <a:pt x="67733" y="635000"/>
                </a:lnTo>
                <a:lnTo>
                  <a:pt x="67733" y="635000"/>
                </a:lnTo>
                <a:lnTo>
                  <a:pt x="25400" y="677334"/>
                </a:lnTo>
                <a:lnTo>
                  <a:pt x="25400" y="6773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716867" y="4978400"/>
            <a:ext cx="16934" cy="16934"/>
          </a:xfrm>
          <a:custGeom>
            <a:avLst/>
            <a:gdLst/>
            <a:ahLst/>
            <a:cxnLst/>
            <a:rect l="0" t="0" r="0" b="0"/>
            <a:pathLst>
              <a:path w="16934" h="16934">
                <a:moveTo>
                  <a:pt x="8466" y="0"/>
                </a:moveTo>
                <a:lnTo>
                  <a:pt x="8466" y="0"/>
                </a:lnTo>
                <a:lnTo>
                  <a:pt x="0" y="0"/>
                </a:lnTo>
                <a:lnTo>
                  <a:pt x="0" y="0"/>
                </a:lnTo>
                <a:lnTo>
                  <a:pt x="0" y="0"/>
                </a:lnTo>
                <a:lnTo>
                  <a:pt x="8466" y="8467"/>
                </a:lnTo>
                <a:lnTo>
                  <a:pt x="8466" y="8467"/>
                </a:lnTo>
                <a:lnTo>
                  <a:pt x="8466" y="8467"/>
                </a:lnTo>
                <a:lnTo>
                  <a:pt x="8466" y="8467"/>
                </a:lnTo>
                <a:lnTo>
                  <a:pt x="16933" y="16933"/>
                </a:lnTo>
                <a:lnTo>
                  <a:pt x="16933"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969933" y="4707467"/>
            <a:ext cx="76201" cy="457201"/>
          </a:xfrm>
          <a:custGeom>
            <a:avLst/>
            <a:gdLst/>
            <a:ahLst/>
            <a:cxnLst/>
            <a:rect l="0" t="0" r="0" b="0"/>
            <a:pathLst>
              <a:path w="76201" h="457201">
                <a:moveTo>
                  <a:pt x="0" y="0"/>
                </a:moveTo>
                <a:lnTo>
                  <a:pt x="8467" y="8466"/>
                </a:lnTo>
                <a:lnTo>
                  <a:pt x="8467" y="16933"/>
                </a:lnTo>
                <a:lnTo>
                  <a:pt x="16934" y="33866"/>
                </a:lnTo>
                <a:lnTo>
                  <a:pt x="25400" y="50800"/>
                </a:lnTo>
                <a:lnTo>
                  <a:pt x="33867" y="67733"/>
                </a:lnTo>
                <a:lnTo>
                  <a:pt x="42334" y="93133"/>
                </a:lnTo>
                <a:lnTo>
                  <a:pt x="50800" y="118533"/>
                </a:lnTo>
                <a:lnTo>
                  <a:pt x="50800" y="143933"/>
                </a:lnTo>
                <a:lnTo>
                  <a:pt x="59267" y="177800"/>
                </a:lnTo>
                <a:lnTo>
                  <a:pt x="67734" y="211666"/>
                </a:lnTo>
                <a:lnTo>
                  <a:pt x="67734" y="237066"/>
                </a:lnTo>
                <a:lnTo>
                  <a:pt x="67734" y="270933"/>
                </a:lnTo>
                <a:lnTo>
                  <a:pt x="67734" y="304800"/>
                </a:lnTo>
                <a:lnTo>
                  <a:pt x="67734" y="330200"/>
                </a:lnTo>
                <a:lnTo>
                  <a:pt x="67734" y="364066"/>
                </a:lnTo>
                <a:lnTo>
                  <a:pt x="76200" y="389466"/>
                </a:lnTo>
                <a:lnTo>
                  <a:pt x="76200" y="414866"/>
                </a:lnTo>
                <a:lnTo>
                  <a:pt x="76200" y="431800"/>
                </a:lnTo>
                <a:lnTo>
                  <a:pt x="76200" y="448733"/>
                </a:lnTo>
                <a:lnTo>
                  <a:pt x="76200" y="457200"/>
                </a:lnTo>
                <a:lnTo>
                  <a:pt x="76200" y="457200"/>
                </a:lnTo>
                <a:lnTo>
                  <a:pt x="76200" y="457200"/>
                </a:lnTo>
                <a:lnTo>
                  <a:pt x="76200" y="457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902200" y="4656667"/>
            <a:ext cx="321734" cy="237067"/>
          </a:xfrm>
          <a:custGeom>
            <a:avLst/>
            <a:gdLst/>
            <a:ahLst/>
            <a:cxnLst/>
            <a:rect l="0" t="0" r="0" b="0"/>
            <a:pathLst>
              <a:path w="321734" h="237067">
                <a:moveTo>
                  <a:pt x="0" y="67733"/>
                </a:moveTo>
                <a:lnTo>
                  <a:pt x="0" y="59266"/>
                </a:lnTo>
                <a:lnTo>
                  <a:pt x="0" y="50800"/>
                </a:lnTo>
                <a:lnTo>
                  <a:pt x="0" y="42333"/>
                </a:lnTo>
                <a:lnTo>
                  <a:pt x="0" y="25400"/>
                </a:lnTo>
                <a:lnTo>
                  <a:pt x="8467" y="16933"/>
                </a:lnTo>
                <a:lnTo>
                  <a:pt x="16933" y="8466"/>
                </a:lnTo>
                <a:lnTo>
                  <a:pt x="33867" y="8466"/>
                </a:lnTo>
                <a:lnTo>
                  <a:pt x="59267" y="0"/>
                </a:lnTo>
                <a:lnTo>
                  <a:pt x="84667" y="8466"/>
                </a:lnTo>
                <a:lnTo>
                  <a:pt x="118533" y="8466"/>
                </a:lnTo>
                <a:lnTo>
                  <a:pt x="152400" y="16933"/>
                </a:lnTo>
                <a:lnTo>
                  <a:pt x="186267" y="25400"/>
                </a:lnTo>
                <a:lnTo>
                  <a:pt x="211667" y="42333"/>
                </a:lnTo>
                <a:lnTo>
                  <a:pt x="245533" y="59266"/>
                </a:lnTo>
                <a:lnTo>
                  <a:pt x="270933" y="76200"/>
                </a:lnTo>
                <a:lnTo>
                  <a:pt x="287867" y="93133"/>
                </a:lnTo>
                <a:lnTo>
                  <a:pt x="304800" y="118533"/>
                </a:lnTo>
                <a:lnTo>
                  <a:pt x="313267" y="135466"/>
                </a:lnTo>
                <a:lnTo>
                  <a:pt x="321733" y="152400"/>
                </a:lnTo>
                <a:lnTo>
                  <a:pt x="313267" y="169333"/>
                </a:lnTo>
                <a:lnTo>
                  <a:pt x="304800" y="186266"/>
                </a:lnTo>
                <a:lnTo>
                  <a:pt x="287867" y="194733"/>
                </a:lnTo>
                <a:lnTo>
                  <a:pt x="270933" y="211666"/>
                </a:lnTo>
                <a:lnTo>
                  <a:pt x="237067" y="220133"/>
                </a:lnTo>
                <a:lnTo>
                  <a:pt x="211667" y="228600"/>
                </a:lnTo>
                <a:lnTo>
                  <a:pt x="186267" y="237066"/>
                </a:lnTo>
                <a:lnTo>
                  <a:pt x="152400" y="237066"/>
                </a:lnTo>
                <a:lnTo>
                  <a:pt x="127000" y="237066"/>
                </a:lnTo>
                <a:lnTo>
                  <a:pt x="110067" y="237066"/>
                </a:lnTo>
                <a:lnTo>
                  <a:pt x="93133" y="228600"/>
                </a:lnTo>
                <a:lnTo>
                  <a:pt x="84667" y="211666"/>
                </a:lnTo>
                <a:lnTo>
                  <a:pt x="84667" y="211666"/>
                </a:lnTo>
                <a:lnTo>
                  <a:pt x="84667" y="203200"/>
                </a:lnTo>
                <a:lnTo>
                  <a:pt x="84667" y="203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240867" y="4724400"/>
            <a:ext cx="220134" cy="558801"/>
          </a:xfrm>
          <a:custGeom>
            <a:avLst/>
            <a:gdLst/>
            <a:ahLst/>
            <a:cxnLst/>
            <a:rect l="0" t="0" r="0" b="0"/>
            <a:pathLst>
              <a:path w="220134" h="558801">
                <a:moveTo>
                  <a:pt x="220133" y="0"/>
                </a:moveTo>
                <a:lnTo>
                  <a:pt x="220133" y="8467"/>
                </a:lnTo>
                <a:lnTo>
                  <a:pt x="211666" y="8467"/>
                </a:lnTo>
                <a:lnTo>
                  <a:pt x="194733" y="25400"/>
                </a:lnTo>
                <a:lnTo>
                  <a:pt x="177800" y="33867"/>
                </a:lnTo>
                <a:lnTo>
                  <a:pt x="169333" y="42333"/>
                </a:lnTo>
                <a:lnTo>
                  <a:pt x="143933" y="59267"/>
                </a:lnTo>
                <a:lnTo>
                  <a:pt x="127000" y="76200"/>
                </a:lnTo>
                <a:lnTo>
                  <a:pt x="110066" y="101600"/>
                </a:lnTo>
                <a:lnTo>
                  <a:pt x="93133" y="118533"/>
                </a:lnTo>
                <a:lnTo>
                  <a:pt x="67733" y="143933"/>
                </a:lnTo>
                <a:lnTo>
                  <a:pt x="50800" y="177800"/>
                </a:lnTo>
                <a:lnTo>
                  <a:pt x="42333" y="203200"/>
                </a:lnTo>
                <a:lnTo>
                  <a:pt x="25400" y="237067"/>
                </a:lnTo>
                <a:lnTo>
                  <a:pt x="16933" y="270933"/>
                </a:lnTo>
                <a:lnTo>
                  <a:pt x="8466" y="304800"/>
                </a:lnTo>
                <a:lnTo>
                  <a:pt x="0" y="338667"/>
                </a:lnTo>
                <a:lnTo>
                  <a:pt x="8466" y="372533"/>
                </a:lnTo>
                <a:lnTo>
                  <a:pt x="8466" y="406400"/>
                </a:lnTo>
                <a:lnTo>
                  <a:pt x="25400" y="440267"/>
                </a:lnTo>
                <a:lnTo>
                  <a:pt x="42333" y="465667"/>
                </a:lnTo>
                <a:lnTo>
                  <a:pt x="67733" y="491067"/>
                </a:lnTo>
                <a:lnTo>
                  <a:pt x="84666" y="516467"/>
                </a:lnTo>
                <a:lnTo>
                  <a:pt x="110066" y="533400"/>
                </a:lnTo>
                <a:lnTo>
                  <a:pt x="135466" y="550333"/>
                </a:lnTo>
                <a:lnTo>
                  <a:pt x="160866" y="558800"/>
                </a:lnTo>
                <a:lnTo>
                  <a:pt x="160866" y="558800"/>
                </a:lnTo>
                <a:lnTo>
                  <a:pt x="186266" y="558800"/>
                </a:lnTo>
                <a:lnTo>
                  <a:pt x="186266" y="558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427133" y="4851400"/>
            <a:ext cx="245535" cy="287868"/>
          </a:xfrm>
          <a:custGeom>
            <a:avLst/>
            <a:gdLst/>
            <a:ahLst/>
            <a:cxnLst/>
            <a:rect l="0" t="0" r="0" b="0"/>
            <a:pathLst>
              <a:path w="245535" h="287868">
                <a:moveTo>
                  <a:pt x="194734" y="33867"/>
                </a:moveTo>
                <a:lnTo>
                  <a:pt x="194734" y="33867"/>
                </a:lnTo>
                <a:lnTo>
                  <a:pt x="186267" y="25400"/>
                </a:lnTo>
                <a:lnTo>
                  <a:pt x="186267" y="16933"/>
                </a:lnTo>
                <a:lnTo>
                  <a:pt x="169334" y="8467"/>
                </a:lnTo>
                <a:lnTo>
                  <a:pt x="160867" y="0"/>
                </a:lnTo>
                <a:lnTo>
                  <a:pt x="152400" y="0"/>
                </a:lnTo>
                <a:lnTo>
                  <a:pt x="143934" y="0"/>
                </a:lnTo>
                <a:lnTo>
                  <a:pt x="127000" y="0"/>
                </a:lnTo>
                <a:lnTo>
                  <a:pt x="110067" y="8467"/>
                </a:lnTo>
                <a:lnTo>
                  <a:pt x="93134" y="8467"/>
                </a:lnTo>
                <a:lnTo>
                  <a:pt x="76200" y="16933"/>
                </a:lnTo>
                <a:lnTo>
                  <a:pt x="59267" y="25400"/>
                </a:lnTo>
                <a:lnTo>
                  <a:pt x="42334" y="33867"/>
                </a:lnTo>
                <a:lnTo>
                  <a:pt x="25400" y="33867"/>
                </a:lnTo>
                <a:lnTo>
                  <a:pt x="16934" y="42333"/>
                </a:lnTo>
                <a:lnTo>
                  <a:pt x="8467" y="50800"/>
                </a:lnTo>
                <a:lnTo>
                  <a:pt x="0" y="59267"/>
                </a:lnTo>
                <a:lnTo>
                  <a:pt x="0" y="59267"/>
                </a:lnTo>
                <a:lnTo>
                  <a:pt x="0" y="67733"/>
                </a:lnTo>
                <a:lnTo>
                  <a:pt x="16934" y="67733"/>
                </a:lnTo>
                <a:lnTo>
                  <a:pt x="25400" y="76200"/>
                </a:lnTo>
                <a:lnTo>
                  <a:pt x="33867" y="84667"/>
                </a:lnTo>
                <a:lnTo>
                  <a:pt x="50800" y="84667"/>
                </a:lnTo>
                <a:lnTo>
                  <a:pt x="76200" y="93133"/>
                </a:lnTo>
                <a:lnTo>
                  <a:pt x="93134" y="101600"/>
                </a:lnTo>
                <a:lnTo>
                  <a:pt x="118534" y="110067"/>
                </a:lnTo>
                <a:lnTo>
                  <a:pt x="143934" y="110067"/>
                </a:lnTo>
                <a:lnTo>
                  <a:pt x="160867" y="127000"/>
                </a:lnTo>
                <a:lnTo>
                  <a:pt x="186267" y="127000"/>
                </a:lnTo>
                <a:lnTo>
                  <a:pt x="203200" y="143933"/>
                </a:lnTo>
                <a:lnTo>
                  <a:pt x="211667" y="152400"/>
                </a:lnTo>
                <a:lnTo>
                  <a:pt x="228600" y="169333"/>
                </a:lnTo>
                <a:lnTo>
                  <a:pt x="237067" y="177800"/>
                </a:lnTo>
                <a:lnTo>
                  <a:pt x="245534" y="194733"/>
                </a:lnTo>
                <a:lnTo>
                  <a:pt x="245534" y="203200"/>
                </a:lnTo>
                <a:lnTo>
                  <a:pt x="245534" y="220133"/>
                </a:lnTo>
                <a:lnTo>
                  <a:pt x="237067" y="228600"/>
                </a:lnTo>
                <a:lnTo>
                  <a:pt x="228600" y="245533"/>
                </a:lnTo>
                <a:lnTo>
                  <a:pt x="211667" y="254000"/>
                </a:lnTo>
                <a:lnTo>
                  <a:pt x="203200" y="262467"/>
                </a:lnTo>
                <a:lnTo>
                  <a:pt x="186267" y="270933"/>
                </a:lnTo>
                <a:lnTo>
                  <a:pt x="169334" y="279400"/>
                </a:lnTo>
                <a:lnTo>
                  <a:pt x="152400" y="279400"/>
                </a:lnTo>
                <a:lnTo>
                  <a:pt x="135467" y="287867"/>
                </a:lnTo>
                <a:lnTo>
                  <a:pt x="118534" y="287867"/>
                </a:lnTo>
                <a:lnTo>
                  <a:pt x="101600" y="287867"/>
                </a:lnTo>
                <a:lnTo>
                  <a:pt x="84667" y="279400"/>
                </a:lnTo>
                <a:lnTo>
                  <a:pt x="76200" y="270933"/>
                </a:lnTo>
                <a:lnTo>
                  <a:pt x="59267" y="270933"/>
                </a:lnTo>
                <a:lnTo>
                  <a:pt x="59267" y="262467"/>
                </a:lnTo>
                <a:lnTo>
                  <a:pt x="59267" y="254000"/>
                </a:lnTo>
                <a:lnTo>
                  <a:pt x="59267" y="254000"/>
                </a:lnTo>
                <a:lnTo>
                  <a:pt x="59267" y="245533"/>
                </a:lnTo>
                <a:lnTo>
                  <a:pt x="59267" y="245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782733" y="5139267"/>
            <a:ext cx="16935" cy="25401"/>
          </a:xfrm>
          <a:custGeom>
            <a:avLst/>
            <a:gdLst/>
            <a:ahLst/>
            <a:cxnLst/>
            <a:rect l="0" t="0" r="0" b="0"/>
            <a:pathLst>
              <a:path w="16935" h="25401">
                <a:moveTo>
                  <a:pt x="0" y="16933"/>
                </a:moveTo>
                <a:lnTo>
                  <a:pt x="0" y="16933"/>
                </a:lnTo>
                <a:lnTo>
                  <a:pt x="0" y="16933"/>
                </a:lnTo>
                <a:lnTo>
                  <a:pt x="0" y="16933"/>
                </a:lnTo>
                <a:lnTo>
                  <a:pt x="0" y="25400"/>
                </a:lnTo>
                <a:lnTo>
                  <a:pt x="0" y="16933"/>
                </a:lnTo>
                <a:lnTo>
                  <a:pt x="0" y="16933"/>
                </a:lnTo>
                <a:lnTo>
                  <a:pt x="0" y="16933"/>
                </a:lnTo>
                <a:lnTo>
                  <a:pt x="8467" y="8466"/>
                </a:lnTo>
                <a:lnTo>
                  <a:pt x="8467" y="8466"/>
                </a:lnTo>
                <a:lnTo>
                  <a:pt x="16934" y="0"/>
                </a:lnTo>
                <a:lnTo>
                  <a:pt x="169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765800" y="4902200"/>
            <a:ext cx="279401" cy="262468"/>
          </a:xfrm>
          <a:custGeom>
            <a:avLst/>
            <a:gdLst/>
            <a:ahLst/>
            <a:cxnLst/>
            <a:rect l="0" t="0" r="0" b="0"/>
            <a:pathLst>
              <a:path w="279401" h="262468">
                <a:moveTo>
                  <a:pt x="160867" y="33867"/>
                </a:moveTo>
                <a:lnTo>
                  <a:pt x="160867" y="25400"/>
                </a:lnTo>
                <a:lnTo>
                  <a:pt x="152400" y="25400"/>
                </a:lnTo>
                <a:lnTo>
                  <a:pt x="143933" y="16933"/>
                </a:lnTo>
                <a:lnTo>
                  <a:pt x="135467" y="16933"/>
                </a:lnTo>
                <a:lnTo>
                  <a:pt x="127000" y="8467"/>
                </a:lnTo>
                <a:lnTo>
                  <a:pt x="110067" y="0"/>
                </a:lnTo>
                <a:lnTo>
                  <a:pt x="93133" y="0"/>
                </a:lnTo>
                <a:lnTo>
                  <a:pt x="76200" y="0"/>
                </a:lnTo>
                <a:lnTo>
                  <a:pt x="67733" y="0"/>
                </a:lnTo>
                <a:lnTo>
                  <a:pt x="50800" y="8467"/>
                </a:lnTo>
                <a:lnTo>
                  <a:pt x="33867" y="8467"/>
                </a:lnTo>
                <a:lnTo>
                  <a:pt x="25400" y="16933"/>
                </a:lnTo>
                <a:lnTo>
                  <a:pt x="16933" y="25400"/>
                </a:lnTo>
                <a:lnTo>
                  <a:pt x="8467" y="25400"/>
                </a:lnTo>
                <a:lnTo>
                  <a:pt x="0" y="42333"/>
                </a:lnTo>
                <a:lnTo>
                  <a:pt x="0" y="50800"/>
                </a:lnTo>
                <a:lnTo>
                  <a:pt x="0" y="59267"/>
                </a:lnTo>
                <a:lnTo>
                  <a:pt x="8467" y="67733"/>
                </a:lnTo>
                <a:lnTo>
                  <a:pt x="16933" y="76200"/>
                </a:lnTo>
                <a:lnTo>
                  <a:pt x="33867" y="84667"/>
                </a:lnTo>
                <a:lnTo>
                  <a:pt x="50800" y="93133"/>
                </a:lnTo>
                <a:lnTo>
                  <a:pt x="76200" y="93133"/>
                </a:lnTo>
                <a:lnTo>
                  <a:pt x="93133" y="101600"/>
                </a:lnTo>
                <a:lnTo>
                  <a:pt x="118533" y="118533"/>
                </a:lnTo>
                <a:lnTo>
                  <a:pt x="143933" y="118533"/>
                </a:lnTo>
                <a:lnTo>
                  <a:pt x="169333" y="135467"/>
                </a:lnTo>
                <a:lnTo>
                  <a:pt x="186267" y="143933"/>
                </a:lnTo>
                <a:lnTo>
                  <a:pt x="211667" y="152400"/>
                </a:lnTo>
                <a:lnTo>
                  <a:pt x="228600" y="160867"/>
                </a:lnTo>
                <a:lnTo>
                  <a:pt x="245533" y="177800"/>
                </a:lnTo>
                <a:lnTo>
                  <a:pt x="262467" y="186267"/>
                </a:lnTo>
                <a:lnTo>
                  <a:pt x="270933" y="203200"/>
                </a:lnTo>
                <a:lnTo>
                  <a:pt x="279400" y="211667"/>
                </a:lnTo>
                <a:lnTo>
                  <a:pt x="279400" y="220133"/>
                </a:lnTo>
                <a:lnTo>
                  <a:pt x="279400" y="228600"/>
                </a:lnTo>
                <a:lnTo>
                  <a:pt x="262467" y="237067"/>
                </a:lnTo>
                <a:lnTo>
                  <a:pt x="254000" y="245533"/>
                </a:lnTo>
                <a:lnTo>
                  <a:pt x="245533" y="254000"/>
                </a:lnTo>
                <a:lnTo>
                  <a:pt x="237067" y="254000"/>
                </a:lnTo>
                <a:lnTo>
                  <a:pt x="220133" y="262467"/>
                </a:lnTo>
                <a:lnTo>
                  <a:pt x="203200" y="262467"/>
                </a:lnTo>
                <a:lnTo>
                  <a:pt x="186267" y="262467"/>
                </a:lnTo>
                <a:lnTo>
                  <a:pt x="177800" y="254000"/>
                </a:lnTo>
                <a:lnTo>
                  <a:pt x="169333" y="254000"/>
                </a:lnTo>
                <a:lnTo>
                  <a:pt x="160867" y="245533"/>
                </a:lnTo>
                <a:lnTo>
                  <a:pt x="160867" y="245533"/>
                </a:lnTo>
                <a:lnTo>
                  <a:pt x="160867" y="245533"/>
                </a:lnTo>
                <a:lnTo>
                  <a:pt x="160867" y="245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146800" y="5190067"/>
            <a:ext cx="16934" cy="25401"/>
          </a:xfrm>
          <a:custGeom>
            <a:avLst/>
            <a:gdLst/>
            <a:ahLst/>
            <a:cxnLst/>
            <a:rect l="0" t="0" r="0" b="0"/>
            <a:pathLst>
              <a:path w="16934" h="25401">
                <a:moveTo>
                  <a:pt x="0" y="16933"/>
                </a:moveTo>
                <a:lnTo>
                  <a:pt x="0" y="25400"/>
                </a:lnTo>
                <a:lnTo>
                  <a:pt x="8467" y="25400"/>
                </a:lnTo>
                <a:lnTo>
                  <a:pt x="8467" y="25400"/>
                </a:lnTo>
                <a:lnTo>
                  <a:pt x="8467" y="25400"/>
                </a:lnTo>
                <a:lnTo>
                  <a:pt x="8467" y="25400"/>
                </a:lnTo>
                <a:lnTo>
                  <a:pt x="8467" y="16933"/>
                </a:lnTo>
                <a:lnTo>
                  <a:pt x="16933" y="16933"/>
                </a:lnTo>
                <a:lnTo>
                  <a:pt x="16933" y="16933"/>
                </a:lnTo>
                <a:lnTo>
                  <a:pt x="16933" y="0"/>
                </a:lnTo>
                <a:lnTo>
                  <a:pt x="169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104467" y="4775200"/>
            <a:ext cx="270934" cy="728134"/>
          </a:xfrm>
          <a:custGeom>
            <a:avLst/>
            <a:gdLst/>
            <a:ahLst/>
            <a:cxnLst/>
            <a:rect l="0" t="0" r="0" b="0"/>
            <a:pathLst>
              <a:path w="270934" h="728134">
                <a:moveTo>
                  <a:pt x="0" y="0"/>
                </a:moveTo>
                <a:lnTo>
                  <a:pt x="0" y="0"/>
                </a:lnTo>
                <a:lnTo>
                  <a:pt x="0" y="8467"/>
                </a:lnTo>
                <a:lnTo>
                  <a:pt x="0" y="16933"/>
                </a:lnTo>
                <a:lnTo>
                  <a:pt x="8466" y="25400"/>
                </a:lnTo>
                <a:lnTo>
                  <a:pt x="25400" y="42333"/>
                </a:lnTo>
                <a:lnTo>
                  <a:pt x="42333" y="59267"/>
                </a:lnTo>
                <a:lnTo>
                  <a:pt x="76200" y="93133"/>
                </a:lnTo>
                <a:lnTo>
                  <a:pt x="110066" y="127000"/>
                </a:lnTo>
                <a:lnTo>
                  <a:pt x="143933" y="169333"/>
                </a:lnTo>
                <a:lnTo>
                  <a:pt x="177800" y="220133"/>
                </a:lnTo>
                <a:lnTo>
                  <a:pt x="220133" y="279400"/>
                </a:lnTo>
                <a:lnTo>
                  <a:pt x="245533" y="338667"/>
                </a:lnTo>
                <a:lnTo>
                  <a:pt x="262466" y="397933"/>
                </a:lnTo>
                <a:lnTo>
                  <a:pt x="270933" y="465667"/>
                </a:lnTo>
                <a:lnTo>
                  <a:pt x="270933" y="524933"/>
                </a:lnTo>
                <a:lnTo>
                  <a:pt x="254000" y="575733"/>
                </a:lnTo>
                <a:lnTo>
                  <a:pt x="220133" y="618067"/>
                </a:lnTo>
                <a:lnTo>
                  <a:pt x="177800" y="660400"/>
                </a:lnTo>
                <a:lnTo>
                  <a:pt x="127000" y="702733"/>
                </a:lnTo>
                <a:lnTo>
                  <a:pt x="127000" y="702733"/>
                </a:lnTo>
                <a:lnTo>
                  <a:pt x="76200" y="728133"/>
                </a:lnTo>
                <a:lnTo>
                  <a:pt x="76200" y="728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794000" y="3225800"/>
            <a:ext cx="194734" cy="338668"/>
          </a:xfrm>
          <a:custGeom>
            <a:avLst/>
            <a:gdLst/>
            <a:ahLst/>
            <a:cxnLst/>
            <a:rect l="0" t="0" r="0" b="0"/>
            <a:pathLst>
              <a:path w="194734" h="338668">
                <a:moveTo>
                  <a:pt x="135467" y="110067"/>
                </a:moveTo>
                <a:lnTo>
                  <a:pt x="135467" y="118533"/>
                </a:lnTo>
                <a:lnTo>
                  <a:pt x="143933" y="118533"/>
                </a:lnTo>
                <a:lnTo>
                  <a:pt x="152400" y="118533"/>
                </a:lnTo>
                <a:lnTo>
                  <a:pt x="152400" y="118533"/>
                </a:lnTo>
                <a:lnTo>
                  <a:pt x="152400" y="118533"/>
                </a:lnTo>
                <a:lnTo>
                  <a:pt x="160867" y="118533"/>
                </a:lnTo>
                <a:lnTo>
                  <a:pt x="169333" y="110067"/>
                </a:lnTo>
                <a:lnTo>
                  <a:pt x="169333" y="110067"/>
                </a:lnTo>
                <a:lnTo>
                  <a:pt x="177800" y="101600"/>
                </a:lnTo>
                <a:lnTo>
                  <a:pt x="177800" y="101600"/>
                </a:lnTo>
                <a:lnTo>
                  <a:pt x="186267" y="93133"/>
                </a:lnTo>
                <a:lnTo>
                  <a:pt x="186267" y="84667"/>
                </a:lnTo>
                <a:lnTo>
                  <a:pt x="186267" y="76200"/>
                </a:lnTo>
                <a:lnTo>
                  <a:pt x="186267" y="67733"/>
                </a:lnTo>
                <a:lnTo>
                  <a:pt x="177800" y="59267"/>
                </a:lnTo>
                <a:lnTo>
                  <a:pt x="177800" y="50800"/>
                </a:lnTo>
                <a:lnTo>
                  <a:pt x="169333" y="42333"/>
                </a:lnTo>
                <a:lnTo>
                  <a:pt x="160867" y="33867"/>
                </a:lnTo>
                <a:lnTo>
                  <a:pt x="152400" y="25400"/>
                </a:lnTo>
                <a:lnTo>
                  <a:pt x="135467" y="16933"/>
                </a:lnTo>
                <a:lnTo>
                  <a:pt x="127000" y="8467"/>
                </a:lnTo>
                <a:lnTo>
                  <a:pt x="118533" y="8467"/>
                </a:lnTo>
                <a:lnTo>
                  <a:pt x="101600" y="8467"/>
                </a:lnTo>
                <a:lnTo>
                  <a:pt x="93133" y="0"/>
                </a:lnTo>
                <a:lnTo>
                  <a:pt x="76200" y="0"/>
                </a:lnTo>
                <a:lnTo>
                  <a:pt x="67733" y="8467"/>
                </a:lnTo>
                <a:lnTo>
                  <a:pt x="50800" y="8467"/>
                </a:lnTo>
                <a:lnTo>
                  <a:pt x="42333" y="16933"/>
                </a:lnTo>
                <a:lnTo>
                  <a:pt x="33867" y="16933"/>
                </a:lnTo>
                <a:lnTo>
                  <a:pt x="16933" y="25400"/>
                </a:lnTo>
                <a:lnTo>
                  <a:pt x="16933" y="42333"/>
                </a:lnTo>
                <a:lnTo>
                  <a:pt x="8467" y="50800"/>
                </a:lnTo>
                <a:lnTo>
                  <a:pt x="0" y="59267"/>
                </a:lnTo>
                <a:lnTo>
                  <a:pt x="0" y="67733"/>
                </a:lnTo>
                <a:lnTo>
                  <a:pt x="0" y="76200"/>
                </a:lnTo>
                <a:lnTo>
                  <a:pt x="0" y="93133"/>
                </a:lnTo>
                <a:lnTo>
                  <a:pt x="0" y="101600"/>
                </a:lnTo>
                <a:lnTo>
                  <a:pt x="0" y="110067"/>
                </a:lnTo>
                <a:lnTo>
                  <a:pt x="8467" y="118533"/>
                </a:lnTo>
                <a:lnTo>
                  <a:pt x="8467" y="127000"/>
                </a:lnTo>
                <a:lnTo>
                  <a:pt x="16933" y="127000"/>
                </a:lnTo>
                <a:lnTo>
                  <a:pt x="25400" y="135467"/>
                </a:lnTo>
                <a:lnTo>
                  <a:pt x="33867" y="135467"/>
                </a:lnTo>
                <a:lnTo>
                  <a:pt x="42333" y="135467"/>
                </a:lnTo>
                <a:lnTo>
                  <a:pt x="59267" y="135467"/>
                </a:lnTo>
                <a:lnTo>
                  <a:pt x="67733" y="135467"/>
                </a:lnTo>
                <a:lnTo>
                  <a:pt x="76200" y="135467"/>
                </a:lnTo>
                <a:lnTo>
                  <a:pt x="84667" y="127000"/>
                </a:lnTo>
                <a:lnTo>
                  <a:pt x="101600" y="118533"/>
                </a:lnTo>
                <a:lnTo>
                  <a:pt x="110067" y="118533"/>
                </a:lnTo>
                <a:lnTo>
                  <a:pt x="118533" y="110067"/>
                </a:lnTo>
                <a:lnTo>
                  <a:pt x="127000" y="101600"/>
                </a:lnTo>
                <a:lnTo>
                  <a:pt x="135467" y="93133"/>
                </a:lnTo>
                <a:lnTo>
                  <a:pt x="143933" y="84667"/>
                </a:lnTo>
                <a:lnTo>
                  <a:pt x="152400" y="76200"/>
                </a:lnTo>
                <a:lnTo>
                  <a:pt x="152400" y="67733"/>
                </a:lnTo>
                <a:lnTo>
                  <a:pt x="152400" y="59267"/>
                </a:lnTo>
                <a:lnTo>
                  <a:pt x="160867" y="59267"/>
                </a:lnTo>
                <a:lnTo>
                  <a:pt x="160867" y="50800"/>
                </a:lnTo>
                <a:lnTo>
                  <a:pt x="160867" y="42333"/>
                </a:lnTo>
                <a:lnTo>
                  <a:pt x="152400" y="42333"/>
                </a:lnTo>
                <a:lnTo>
                  <a:pt x="152400" y="33867"/>
                </a:lnTo>
                <a:lnTo>
                  <a:pt x="152400" y="33867"/>
                </a:lnTo>
                <a:lnTo>
                  <a:pt x="152400" y="33867"/>
                </a:lnTo>
                <a:lnTo>
                  <a:pt x="152400" y="42333"/>
                </a:lnTo>
                <a:lnTo>
                  <a:pt x="152400" y="42333"/>
                </a:lnTo>
                <a:lnTo>
                  <a:pt x="143933" y="50800"/>
                </a:lnTo>
                <a:lnTo>
                  <a:pt x="143933" y="59267"/>
                </a:lnTo>
                <a:lnTo>
                  <a:pt x="143933" y="67733"/>
                </a:lnTo>
                <a:lnTo>
                  <a:pt x="143933" y="84667"/>
                </a:lnTo>
                <a:lnTo>
                  <a:pt x="143933" y="101600"/>
                </a:lnTo>
                <a:lnTo>
                  <a:pt x="152400" y="110067"/>
                </a:lnTo>
                <a:lnTo>
                  <a:pt x="152400" y="127000"/>
                </a:lnTo>
                <a:lnTo>
                  <a:pt x="152400" y="152400"/>
                </a:lnTo>
                <a:lnTo>
                  <a:pt x="160867" y="169333"/>
                </a:lnTo>
                <a:lnTo>
                  <a:pt x="160867" y="186267"/>
                </a:lnTo>
                <a:lnTo>
                  <a:pt x="160867" y="203200"/>
                </a:lnTo>
                <a:lnTo>
                  <a:pt x="169333" y="220133"/>
                </a:lnTo>
                <a:lnTo>
                  <a:pt x="169333" y="237067"/>
                </a:lnTo>
                <a:lnTo>
                  <a:pt x="177800" y="254000"/>
                </a:lnTo>
                <a:lnTo>
                  <a:pt x="177800" y="270933"/>
                </a:lnTo>
                <a:lnTo>
                  <a:pt x="186267" y="287867"/>
                </a:lnTo>
                <a:lnTo>
                  <a:pt x="186267" y="296333"/>
                </a:lnTo>
                <a:lnTo>
                  <a:pt x="186267" y="313267"/>
                </a:lnTo>
                <a:lnTo>
                  <a:pt x="194733" y="321733"/>
                </a:lnTo>
                <a:lnTo>
                  <a:pt x="194733" y="330200"/>
                </a:lnTo>
                <a:lnTo>
                  <a:pt x="194733" y="330200"/>
                </a:lnTo>
                <a:lnTo>
                  <a:pt x="194733" y="338667"/>
                </a:lnTo>
                <a:lnTo>
                  <a:pt x="194733" y="338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658533" y="3640667"/>
            <a:ext cx="558801" cy="33867"/>
          </a:xfrm>
          <a:custGeom>
            <a:avLst/>
            <a:gdLst/>
            <a:ahLst/>
            <a:cxnLst/>
            <a:rect l="0" t="0" r="0" b="0"/>
            <a:pathLst>
              <a:path w="558801" h="33867">
                <a:moveTo>
                  <a:pt x="0" y="33866"/>
                </a:moveTo>
                <a:lnTo>
                  <a:pt x="0" y="33866"/>
                </a:lnTo>
                <a:lnTo>
                  <a:pt x="8467" y="33866"/>
                </a:lnTo>
                <a:lnTo>
                  <a:pt x="8467" y="33866"/>
                </a:lnTo>
                <a:lnTo>
                  <a:pt x="16934" y="33866"/>
                </a:lnTo>
                <a:lnTo>
                  <a:pt x="25400" y="33866"/>
                </a:lnTo>
                <a:lnTo>
                  <a:pt x="42334" y="25400"/>
                </a:lnTo>
                <a:lnTo>
                  <a:pt x="59267" y="25400"/>
                </a:lnTo>
                <a:lnTo>
                  <a:pt x="76200" y="25400"/>
                </a:lnTo>
                <a:lnTo>
                  <a:pt x="101600" y="16933"/>
                </a:lnTo>
                <a:lnTo>
                  <a:pt x="127000" y="16933"/>
                </a:lnTo>
                <a:lnTo>
                  <a:pt x="160867" y="8466"/>
                </a:lnTo>
                <a:lnTo>
                  <a:pt x="186267" y="8466"/>
                </a:lnTo>
                <a:lnTo>
                  <a:pt x="220134" y="0"/>
                </a:lnTo>
                <a:lnTo>
                  <a:pt x="254000" y="0"/>
                </a:lnTo>
                <a:lnTo>
                  <a:pt x="296334" y="0"/>
                </a:lnTo>
                <a:lnTo>
                  <a:pt x="330200" y="0"/>
                </a:lnTo>
                <a:lnTo>
                  <a:pt x="364067" y="0"/>
                </a:lnTo>
                <a:lnTo>
                  <a:pt x="397934" y="0"/>
                </a:lnTo>
                <a:lnTo>
                  <a:pt x="431800" y="0"/>
                </a:lnTo>
                <a:lnTo>
                  <a:pt x="465667" y="8466"/>
                </a:lnTo>
                <a:lnTo>
                  <a:pt x="499534" y="8466"/>
                </a:lnTo>
                <a:lnTo>
                  <a:pt x="524934" y="16933"/>
                </a:lnTo>
                <a:lnTo>
                  <a:pt x="541867" y="16933"/>
                </a:lnTo>
                <a:lnTo>
                  <a:pt x="541867" y="16933"/>
                </a:lnTo>
                <a:lnTo>
                  <a:pt x="558800" y="16933"/>
                </a:lnTo>
                <a:lnTo>
                  <a:pt x="558800"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683933" y="3750733"/>
            <a:ext cx="364068" cy="313268"/>
          </a:xfrm>
          <a:custGeom>
            <a:avLst/>
            <a:gdLst/>
            <a:ahLst/>
            <a:cxnLst/>
            <a:rect l="0" t="0" r="0" b="0"/>
            <a:pathLst>
              <a:path w="364068" h="313268">
                <a:moveTo>
                  <a:pt x="8467" y="25400"/>
                </a:moveTo>
                <a:lnTo>
                  <a:pt x="8467" y="33867"/>
                </a:lnTo>
                <a:lnTo>
                  <a:pt x="0" y="33867"/>
                </a:lnTo>
                <a:lnTo>
                  <a:pt x="0" y="42334"/>
                </a:lnTo>
                <a:lnTo>
                  <a:pt x="0" y="42334"/>
                </a:lnTo>
                <a:lnTo>
                  <a:pt x="0" y="42334"/>
                </a:lnTo>
                <a:lnTo>
                  <a:pt x="8467" y="33867"/>
                </a:lnTo>
                <a:lnTo>
                  <a:pt x="16934" y="33867"/>
                </a:lnTo>
                <a:lnTo>
                  <a:pt x="33867" y="25400"/>
                </a:lnTo>
                <a:lnTo>
                  <a:pt x="50800" y="16934"/>
                </a:lnTo>
                <a:lnTo>
                  <a:pt x="67734" y="16934"/>
                </a:lnTo>
                <a:lnTo>
                  <a:pt x="93134" y="8467"/>
                </a:lnTo>
                <a:lnTo>
                  <a:pt x="118534" y="8467"/>
                </a:lnTo>
                <a:lnTo>
                  <a:pt x="143934" y="0"/>
                </a:lnTo>
                <a:lnTo>
                  <a:pt x="169334" y="0"/>
                </a:lnTo>
                <a:lnTo>
                  <a:pt x="186267" y="0"/>
                </a:lnTo>
                <a:lnTo>
                  <a:pt x="211667" y="0"/>
                </a:lnTo>
                <a:lnTo>
                  <a:pt x="228600" y="0"/>
                </a:lnTo>
                <a:lnTo>
                  <a:pt x="245534" y="8467"/>
                </a:lnTo>
                <a:lnTo>
                  <a:pt x="254000" y="8467"/>
                </a:lnTo>
                <a:lnTo>
                  <a:pt x="262467" y="16934"/>
                </a:lnTo>
                <a:lnTo>
                  <a:pt x="262467" y="25400"/>
                </a:lnTo>
                <a:lnTo>
                  <a:pt x="262467" y="25400"/>
                </a:lnTo>
                <a:lnTo>
                  <a:pt x="262467" y="33867"/>
                </a:lnTo>
                <a:lnTo>
                  <a:pt x="245534" y="42334"/>
                </a:lnTo>
                <a:lnTo>
                  <a:pt x="237067" y="50800"/>
                </a:lnTo>
                <a:lnTo>
                  <a:pt x="228600" y="59267"/>
                </a:lnTo>
                <a:lnTo>
                  <a:pt x="211667" y="67734"/>
                </a:lnTo>
                <a:lnTo>
                  <a:pt x="194734" y="76200"/>
                </a:lnTo>
                <a:lnTo>
                  <a:pt x="177800" y="84667"/>
                </a:lnTo>
                <a:lnTo>
                  <a:pt x="160867" y="93134"/>
                </a:lnTo>
                <a:lnTo>
                  <a:pt x="143934" y="93134"/>
                </a:lnTo>
                <a:lnTo>
                  <a:pt x="135467" y="101600"/>
                </a:lnTo>
                <a:lnTo>
                  <a:pt x="118534" y="101600"/>
                </a:lnTo>
                <a:lnTo>
                  <a:pt x="118534" y="110067"/>
                </a:lnTo>
                <a:lnTo>
                  <a:pt x="110067" y="110067"/>
                </a:lnTo>
                <a:lnTo>
                  <a:pt x="110067" y="118534"/>
                </a:lnTo>
                <a:lnTo>
                  <a:pt x="110067" y="118534"/>
                </a:lnTo>
                <a:lnTo>
                  <a:pt x="110067" y="118534"/>
                </a:lnTo>
                <a:lnTo>
                  <a:pt x="118534" y="118534"/>
                </a:lnTo>
                <a:lnTo>
                  <a:pt x="135467" y="127000"/>
                </a:lnTo>
                <a:lnTo>
                  <a:pt x="152400" y="127000"/>
                </a:lnTo>
                <a:lnTo>
                  <a:pt x="169334" y="135467"/>
                </a:lnTo>
                <a:lnTo>
                  <a:pt x="186267" y="135467"/>
                </a:lnTo>
                <a:lnTo>
                  <a:pt x="211667" y="143934"/>
                </a:lnTo>
                <a:lnTo>
                  <a:pt x="237067" y="152400"/>
                </a:lnTo>
                <a:lnTo>
                  <a:pt x="262467" y="169334"/>
                </a:lnTo>
                <a:lnTo>
                  <a:pt x="287867" y="177800"/>
                </a:lnTo>
                <a:lnTo>
                  <a:pt x="313267" y="186267"/>
                </a:lnTo>
                <a:lnTo>
                  <a:pt x="330200" y="194734"/>
                </a:lnTo>
                <a:lnTo>
                  <a:pt x="338667" y="211667"/>
                </a:lnTo>
                <a:lnTo>
                  <a:pt x="347134" y="220134"/>
                </a:lnTo>
                <a:lnTo>
                  <a:pt x="355600" y="237067"/>
                </a:lnTo>
                <a:lnTo>
                  <a:pt x="364067" y="245534"/>
                </a:lnTo>
                <a:lnTo>
                  <a:pt x="355600" y="254000"/>
                </a:lnTo>
                <a:lnTo>
                  <a:pt x="347134" y="270934"/>
                </a:lnTo>
                <a:lnTo>
                  <a:pt x="338667" y="279400"/>
                </a:lnTo>
                <a:lnTo>
                  <a:pt x="330200" y="287867"/>
                </a:lnTo>
                <a:lnTo>
                  <a:pt x="313267" y="296334"/>
                </a:lnTo>
                <a:lnTo>
                  <a:pt x="296334" y="304800"/>
                </a:lnTo>
                <a:lnTo>
                  <a:pt x="270934" y="304800"/>
                </a:lnTo>
                <a:lnTo>
                  <a:pt x="245534" y="313267"/>
                </a:lnTo>
                <a:lnTo>
                  <a:pt x="220134" y="313267"/>
                </a:lnTo>
                <a:lnTo>
                  <a:pt x="203200" y="313267"/>
                </a:lnTo>
                <a:lnTo>
                  <a:pt x="177800" y="313267"/>
                </a:lnTo>
                <a:lnTo>
                  <a:pt x="152400" y="313267"/>
                </a:lnTo>
                <a:lnTo>
                  <a:pt x="135467" y="313267"/>
                </a:lnTo>
                <a:lnTo>
                  <a:pt x="118534" y="304800"/>
                </a:lnTo>
                <a:lnTo>
                  <a:pt x="110067" y="296334"/>
                </a:lnTo>
                <a:lnTo>
                  <a:pt x="101600" y="287867"/>
                </a:lnTo>
                <a:lnTo>
                  <a:pt x="93134" y="279400"/>
                </a:lnTo>
                <a:lnTo>
                  <a:pt x="93134" y="279400"/>
                </a:lnTo>
                <a:lnTo>
                  <a:pt x="93134" y="262467"/>
                </a:lnTo>
                <a:lnTo>
                  <a:pt x="93134"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022600" y="3742267"/>
            <a:ext cx="237068" cy="414867"/>
          </a:xfrm>
          <a:custGeom>
            <a:avLst/>
            <a:gdLst/>
            <a:ahLst/>
            <a:cxnLst/>
            <a:rect l="0" t="0" r="0" b="0"/>
            <a:pathLst>
              <a:path w="237068" h="414867">
                <a:moveTo>
                  <a:pt x="237067" y="127000"/>
                </a:moveTo>
                <a:lnTo>
                  <a:pt x="237067" y="127000"/>
                </a:lnTo>
                <a:lnTo>
                  <a:pt x="237067" y="118533"/>
                </a:lnTo>
                <a:lnTo>
                  <a:pt x="237067" y="110066"/>
                </a:lnTo>
                <a:lnTo>
                  <a:pt x="237067" y="93133"/>
                </a:lnTo>
                <a:lnTo>
                  <a:pt x="237067" y="84666"/>
                </a:lnTo>
                <a:lnTo>
                  <a:pt x="228600" y="76200"/>
                </a:lnTo>
                <a:lnTo>
                  <a:pt x="220133" y="67733"/>
                </a:lnTo>
                <a:lnTo>
                  <a:pt x="211667" y="50800"/>
                </a:lnTo>
                <a:lnTo>
                  <a:pt x="194733" y="42333"/>
                </a:lnTo>
                <a:lnTo>
                  <a:pt x="177800" y="33866"/>
                </a:lnTo>
                <a:lnTo>
                  <a:pt x="160867" y="25400"/>
                </a:lnTo>
                <a:lnTo>
                  <a:pt x="135467" y="16933"/>
                </a:lnTo>
                <a:lnTo>
                  <a:pt x="110067" y="8466"/>
                </a:lnTo>
                <a:lnTo>
                  <a:pt x="93133" y="0"/>
                </a:lnTo>
                <a:lnTo>
                  <a:pt x="67733" y="0"/>
                </a:lnTo>
                <a:lnTo>
                  <a:pt x="50800" y="0"/>
                </a:lnTo>
                <a:lnTo>
                  <a:pt x="33867" y="0"/>
                </a:lnTo>
                <a:lnTo>
                  <a:pt x="25400" y="8466"/>
                </a:lnTo>
                <a:lnTo>
                  <a:pt x="8467" y="16933"/>
                </a:lnTo>
                <a:lnTo>
                  <a:pt x="8467" y="25400"/>
                </a:lnTo>
                <a:lnTo>
                  <a:pt x="0" y="33866"/>
                </a:lnTo>
                <a:lnTo>
                  <a:pt x="0" y="42333"/>
                </a:lnTo>
                <a:lnTo>
                  <a:pt x="0" y="50800"/>
                </a:lnTo>
                <a:lnTo>
                  <a:pt x="8467" y="67733"/>
                </a:lnTo>
                <a:lnTo>
                  <a:pt x="16933" y="76200"/>
                </a:lnTo>
                <a:lnTo>
                  <a:pt x="33867" y="84666"/>
                </a:lnTo>
                <a:lnTo>
                  <a:pt x="42333" y="93133"/>
                </a:lnTo>
                <a:lnTo>
                  <a:pt x="59267" y="110066"/>
                </a:lnTo>
                <a:lnTo>
                  <a:pt x="76200" y="118533"/>
                </a:lnTo>
                <a:lnTo>
                  <a:pt x="93133" y="118533"/>
                </a:lnTo>
                <a:lnTo>
                  <a:pt x="110067" y="127000"/>
                </a:lnTo>
                <a:lnTo>
                  <a:pt x="127000" y="127000"/>
                </a:lnTo>
                <a:lnTo>
                  <a:pt x="143933" y="127000"/>
                </a:lnTo>
                <a:lnTo>
                  <a:pt x="152400" y="127000"/>
                </a:lnTo>
                <a:lnTo>
                  <a:pt x="169333" y="127000"/>
                </a:lnTo>
                <a:lnTo>
                  <a:pt x="177800" y="118533"/>
                </a:lnTo>
                <a:lnTo>
                  <a:pt x="177800" y="118533"/>
                </a:lnTo>
                <a:lnTo>
                  <a:pt x="186267" y="110066"/>
                </a:lnTo>
                <a:lnTo>
                  <a:pt x="194733" y="101600"/>
                </a:lnTo>
                <a:lnTo>
                  <a:pt x="194733" y="93133"/>
                </a:lnTo>
                <a:lnTo>
                  <a:pt x="194733" y="84666"/>
                </a:lnTo>
                <a:lnTo>
                  <a:pt x="194733" y="84666"/>
                </a:lnTo>
                <a:lnTo>
                  <a:pt x="194733" y="76200"/>
                </a:lnTo>
                <a:lnTo>
                  <a:pt x="194733" y="67733"/>
                </a:lnTo>
                <a:lnTo>
                  <a:pt x="194733" y="67733"/>
                </a:lnTo>
                <a:lnTo>
                  <a:pt x="194733" y="67733"/>
                </a:lnTo>
                <a:lnTo>
                  <a:pt x="194733" y="67733"/>
                </a:lnTo>
                <a:lnTo>
                  <a:pt x="194733" y="67733"/>
                </a:lnTo>
                <a:lnTo>
                  <a:pt x="194733" y="76200"/>
                </a:lnTo>
                <a:lnTo>
                  <a:pt x="194733" y="84666"/>
                </a:lnTo>
                <a:lnTo>
                  <a:pt x="194733" y="93133"/>
                </a:lnTo>
                <a:lnTo>
                  <a:pt x="186267" y="101600"/>
                </a:lnTo>
                <a:lnTo>
                  <a:pt x="186267" y="118533"/>
                </a:lnTo>
                <a:lnTo>
                  <a:pt x="186267" y="143933"/>
                </a:lnTo>
                <a:lnTo>
                  <a:pt x="186267" y="160866"/>
                </a:lnTo>
                <a:lnTo>
                  <a:pt x="186267" y="186266"/>
                </a:lnTo>
                <a:lnTo>
                  <a:pt x="186267" y="211666"/>
                </a:lnTo>
                <a:lnTo>
                  <a:pt x="186267" y="245533"/>
                </a:lnTo>
                <a:lnTo>
                  <a:pt x="186267" y="270933"/>
                </a:lnTo>
                <a:lnTo>
                  <a:pt x="186267" y="313266"/>
                </a:lnTo>
                <a:lnTo>
                  <a:pt x="186267" y="347133"/>
                </a:lnTo>
                <a:lnTo>
                  <a:pt x="186267" y="381000"/>
                </a:lnTo>
                <a:lnTo>
                  <a:pt x="186267" y="381000"/>
                </a:lnTo>
                <a:lnTo>
                  <a:pt x="186267" y="414866"/>
                </a:lnTo>
                <a:lnTo>
                  <a:pt x="186267" y="414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893733" y="3378200"/>
            <a:ext cx="262468" cy="279401"/>
          </a:xfrm>
          <a:custGeom>
            <a:avLst/>
            <a:gdLst/>
            <a:ahLst/>
            <a:cxnLst/>
            <a:rect l="0" t="0" r="0" b="0"/>
            <a:pathLst>
              <a:path w="262468" h="279401">
                <a:moveTo>
                  <a:pt x="186267" y="84667"/>
                </a:moveTo>
                <a:lnTo>
                  <a:pt x="194734" y="84667"/>
                </a:lnTo>
                <a:lnTo>
                  <a:pt x="194734" y="84667"/>
                </a:lnTo>
                <a:lnTo>
                  <a:pt x="203200" y="76200"/>
                </a:lnTo>
                <a:lnTo>
                  <a:pt x="211667" y="67733"/>
                </a:lnTo>
                <a:lnTo>
                  <a:pt x="220134" y="59267"/>
                </a:lnTo>
                <a:lnTo>
                  <a:pt x="228600" y="50800"/>
                </a:lnTo>
                <a:lnTo>
                  <a:pt x="228600" y="42333"/>
                </a:lnTo>
                <a:lnTo>
                  <a:pt x="228600" y="33867"/>
                </a:lnTo>
                <a:lnTo>
                  <a:pt x="228600" y="25400"/>
                </a:lnTo>
                <a:lnTo>
                  <a:pt x="211667" y="16933"/>
                </a:lnTo>
                <a:lnTo>
                  <a:pt x="203200" y="16933"/>
                </a:lnTo>
                <a:lnTo>
                  <a:pt x="194734" y="8467"/>
                </a:lnTo>
                <a:lnTo>
                  <a:pt x="177800" y="0"/>
                </a:lnTo>
                <a:lnTo>
                  <a:pt x="152400" y="0"/>
                </a:lnTo>
                <a:lnTo>
                  <a:pt x="135467" y="0"/>
                </a:lnTo>
                <a:lnTo>
                  <a:pt x="110067" y="0"/>
                </a:lnTo>
                <a:lnTo>
                  <a:pt x="84667" y="0"/>
                </a:lnTo>
                <a:lnTo>
                  <a:pt x="67734" y="0"/>
                </a:lnTo>
                <a:lnTo>
                  <a:pt x="42334" y="0"/>
                </a:lnTo>
                <a:lnTo>
                  <a:pt x="25400" y="8467"/>
                </a:lnTo>
                <a:lnTo>
                  <a:pt x="16934" y="8467"/>
                </a:lnTo>
                <a:lnTo>
                  <a:pt x="8467" y="16933"/>
                </a:lnTo>
                <a:lnTo>
                  <a:pt x="0" y="25400"/>
                </a:lnTo>
                <a:lnTo>
                  <a:pt x="0" y="33867"/>
                </a:lnTo>
                <a:lnTo>
                  <a:pt x="0" y="33867"/>
                </a:lnTo>
                <a:lnTo>
                  <a:pt x="8467" y="50800"/>
                </a:lnTo>
                <a:lnTo>
                  <a:pt x="16934" y="50800"/>
                </a:lnTo>
                <a:lnTo>
                  <a:pt x="33867" y="67733"/>
                </a:lnTo>
                <a:lnTo>
                  <a:pt x="59267" y="76200"/>
                </a:lnTo>
                <a:lnTo>
                  <a:pt x="84667" y="84667"/>
                </a:lnTo>
                <a:lnTo>
                  <a:pt x="110067" y="101600"/>
                </a:lnTo>
                <a:lnTo>
                  <a:pt x="143934" y="118533"/>
                </a:lnTo>
                <a:lnTo>
                  <a:pt x="169334" y="127000"/>
                </a:lnTo>
                <a:lnTo>
                  <a:pt x="194734" y="152400"/>
                </a:lnTo>
                <a:lnTo>
                  <a:pt x="220134" y="169333"/>
                </a:lnTo>
                <a:lnTo>
                  <a:pt x="237067" y="186267"/>
                </a:lnTo>
                <a:lnTo>
                  <a:pt x="254000" y="203200"/>
                </a:lnTo>
                <a:lnTo>
                  <a:pt x="262467" y="211667"/>
                </a:lnTo>
                <a:lnTo>
                  <a:pt x="262467" y="228600"/>
                </a:lnTo>
                <a:lnTo>
                  <a:pt x="262467" y="245533"/>
                </a:lnTo>
                <a:lnTo>
                  <a:pt x="262467" y="254000"/>
                </a:lnTo>
                <a:lnTo>
                  <a:pt x="254000" y="262467"/>
                </a:lnTo>
                <a:lnTo>
                  <a:pt x="245534" y="270933"/>
                </a:lnTo>
                <a:lnTo>
                  <a:pt x="237067" y="279400"/>
                </a:lnTo>
                <a:lnTo>
                  <a:pt x="228600" y="279400"/>
                </a:lnTo>
                <a:lnTo>
                  <a:pt x="211667" y="279400"/>
                </a:lnTo>
                <a:lnTo>
                  <a:pt x="194734" y="279400"/>
                </a:lnTo>
                <a:lnTo>
                  <a:pt x="177800" y="279400"/>
                </a:lnTo>
                <a:lnTo>
                  <a:pt x="160867" y="279400"/>
                </a:lnTo>
                <a:lnTo>
                  <a:pt x="143934" y="270933"/>
                </a:lnTo>
                <a:lnTo>
                  <a:pt x="135467" y="262467"/>
                </a:lnTo>
                <a:lnTo>
                  <a:pt x="127000" y="254000"/>
                </a:lnTo>
                <a:lnTo>
                  <a:pt x="118534" y="245533"/>
                </a:lnTo>
                <a:lnTo>
                  <a:pt x="118534" y="228600"/>
                </a:lnTo>
                <a:lnTo>
                  <a:pt x="118534" y="220133"/>
                </a:lnTo>
                <a:lnTo>
                  <a:pt x="118534" y="203200"/>
                </a:lnTo>
                <a:lnTo>
                  <a:pt x="127000" y="194733"/>
                </a:lnTo>
                <a:lnTo>
                  <a:pt x="127000" y="177800"/>
                </a:lnTo>
                <a:lnTo>
                  <a:pt x="135467" y="160867"/>
                </a:lnTo>
                <a:lnTo>
                  <a:pt x="143934" y="152400"/>
                </a:lnTo>
                <a:lnTo>
                  <a:pt x="160867" y="135467"/>
                </a:lnTo>
                <a:lnTo>
                  <a:pt x="169334" y="127000"/>
                </a:lnTo>
                <a:lnTo>
                  <a:pt x="186267" y="118533"/>
                </a:lnTo>
                <a:lnTo>
                  <a:pt x="194734" y="110067"/>
                </a:lnTo>
                <a:lnTo>
                  <a:pt x="203200" y="110067"/>
                </a:lnTo>
                <a:lnTo>
                  <a:pt x="220134" y="101600"/>
                </a:lnTo>
                <a:lnTo>
                  <a:pt x="228600" y="93133"/>
                </a:lnTo>
                <a:lnTo>
                  <a:pt x="237067" y="93133"/>
                </a:lnTo>
                <a:lnTo>
                  <a:pt x="237067" y="93133"/>
                </a:lnTo>
                <a:lnTo>
                  <a:pt x="237067" y="93133"/>
                </a:lnTo>
                <a:lnTo>
                  <a:pt x="245534" y="93133"/>
                </a:lnTo>
                <a:lnTo>
                  <a:pt x="245534" y="93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851400" y="3742267"/>
            <a:ext cx="584201" cy="67734"/>
          </a:xfrm>
          <a:custGeom>
            <a:avLst/>
            <a:gdLst/>
            <a:ahLst/>
            <a:cxnLst/>
            <a:rect l="0" t="0" r="0" b="0"/>
            <a:pathLst>
              <a:path w="584201" h="67734">
                <a:moveTo>
                  <a:pt x="0" y="0"/>
                </a:moveTo>
                <a:lnTo>
                  <a:pt x="0" y="8466"/>
                </a:lnTo>
                <a:lnTo>
                  <a:pt x="0" y="8466"/>
                </a:lnTo>
                <a:lnTo>
                  <a:pt x="0" y="8466"/>
                </a:lnTo>
                <a:lnTo>
                  <a:pt x="8467" y="16933"/>
                </a:lnTo>
                <a:lnTo>
                  <a:pt x="16933" y="16933"/>
                </a:lnTo>
                <a:lnTo>
                  <a:pt x="33867" y="16933"/>
                </a:lnTo>
                <a:lnTo>
                  <a:pt x="59267" y="16933"/>
                </a:lnTo>
                <a:lnTo>
                  <a:pt x="84667" y="16933"/>
                </a:lnTo>
                <a:lnTo>
                  <a:pt x="118533" y="8466"/>
                </a:lnTo>
                <a:lnTo>
                  <a:pt x="152400" y="8466"/>
                </a:lnTo>
                <a:lnTo>
                  <a:pt x="186267" y="8466"/>
                </a:lnTo>
                <a:lnTo>
                  <a:pt x="228600" y="8466"/>
                </a:lnTo>
                <a:lnTo>
                  <a:pt x="270933" y="8466"/>
                </a:lnTo>
                <a:lnTo>
                  <a:pt x="313267" y="8466"/>
                </a:lnTo>
                <a:lnTo>
                  <a:pt x="347133" y="16933"/>
                </a:lnTo>
                <a:lnTo>
                  <a:pt x="397933" y="16933"/>
                </a:lnTo>
                <a:lnTo>
                  <a:pt x="431800" y="25400"/>
                </a:lnTo>
                <a:lnTo>
                  <a:pt x="465667" y="25400"/>
                </a:lnTo>
                <a:lnTo>
                  <a:pt x="499533" y="33866"/>
                </a:lnTo>
                <a:lnTo>
                  <a:pt x="524933" y="42333"/>
                </a:lnTo>
                <a:lnTo>
                  <a:pt x="550333" y="50800"/>
                </a:lnTo>
                <a:lnTo>
                  <a:pt x="567267" y="50800"/>
                </a:lnTo>
                <a:lnTo>
                  <a:pt x="575733" y="59266"/>
                </a:lnTo>
                <a:lnTo>
                  <a:pt x="584200" y="67733"/>
                </a:lnTo>
                <a:lnTo>
                  <a:pt x="575733" y="67733"/>
                </a:lnTo>
                <a:lnTo>
                  <a:pt x="575733" y="67733"/>
                </a:lnTo>
                <a:lnTo>
                  <a:pt x="575733" y="67733"/>
                </a:lnTo>
                <a:lnTo>
                  <a:pt x="575733" y="67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4944533" y="3852333"/>
            <a:ext cx="313268" cy="296335"/>
          </a:xfrm>
          <a:custGeom>
            <a:avLst/>
            <a:gdLst/>
            <a:ahLst/>
            <a:cxnLst/>
            <a:rect l="0" t="0" r="0" b="0"/>
            <a:pathLst>
              <a:path w="313268" h="296335">
                <a:moveTo>
                  <a:pt x="0" y="8467"/>
                </a:moveTo>
                <a:lnTo>
                  <a:pt x="0" y="8467"/>
                </a:lnTo>
                <a:lnTo>
                  <a:pt x="0" y="8467"/>
                </a:lnTo>
                <a:lnTo>
                  <a:pt x="8467" y="8467"/>
                </a:lnTo>
                <a:lnTo>
                  <a:pt x="8467" y="8467"/>
                </a:lnTo>
                <a:lnTo>
                  <a:pt x="16934" y="0"/>
                </a:lnTo>
                <a:lnTo>
                  <a:pt x="33867" y="0"/>
                </a:lnTo>
                <a:lnTo>
                  <a:pt x="50800" y="0"/>
                </a:lnTo>
                <a:lnTo>
                  <a:pt x="76200" y="0"/>
                </a:lnTo>
                <a:lnTo>
                  <a:pt x="101600" y="8467"/>
                </a:lnTo>
                <a:lnTo>
                  <a:pt x="127000" y="8467"/>
                </a:lnTo>
                <a:lnTo>
                  <a:pt x="143934" y="16934"/>
                </a:lnTo>
                <a:lnTo>
                  <a:pt x="169334" y="16934"/>
                </a:lnTo>
                <a:lnTo>
                  <a:pt x="186267" y="25400"/>
                </a:lnTo>
                <a:lnTo>
                  <a:pt x="203200" y="33867"/>
                </a:lnTo>
                <a:lnTo>
                  <a:pt x="211667" y="33867"/>
                </a:lnTo>
                <a:lnTo>
                  <a:pt x="220134" y="42334"/>
                </a:lnTo>
                <a:lnTo>
                  <a:pt x="220134" y="59267"/>
                </a:lnTo>
                <a:lnTo>
                  <a:pt x="220134" y="67734"/>
                </a:lnTo>
                <a:lnTo>
                  <a:pt x="220134" y="67734"/>
                </a:lnTo>
                <a:lnTo>
                  <a:pt x="211667" y="76200"/>
                </a:lnTo>
                <a:lnTo>
                  <a:pt x="203200" y="93134"/>
                </a:lnTo>
                <a:lnTo>
                  <a:pt x="186267" y="101600"/>
                </a:lnTo>
                <a:lnTo>
                  <a:pt x="177800" y="101600"/>
                </a:lnTo>
                <a:lnTo>
                  <a:pt x="152400" y="110067"/>
                </a:lnTo>
                <a:lnTo>
                  <a:pt x="143934" y="118534"/>
                </a:lnTo>
                <a:lnTo>
                  <a:pt x="127000" y="118534"/>
                </a:lnTo>
                <a:lnTo>
                  <a:pt x="110067" y="127000"/>
                </a:lnTo>
                <a:lnTo>
                  <a:pt x="93134" y="127000"/>
                </a:lnTo>
                <a:lnTo>
                  <a:pt x="84667" y="127000"/>
                </a:lnTo>
                <a:lnTo>
                  <a:pt x="76200" y="127000"/>
                </a:lnTo>
                <a:lnTo>
                  <a:pt x="67734" y="127000"/>
                </a:lnTo>
                <a:lnTo>
                  <a:pt x="67734" y="127000"/>
                </a:lnTo>
                <a:lnTo>
                  <a:pt x="76200" y="127000"/>
                </a:lnTo>
                <a:lnTo>
                  <a:pt x="76200" y="127000"/>
                </a:lnTo>
                <a:lnTo>
                  <a:pt x="93134" y="127000"/>
                </a:lnTo>
                <a:lnTo>
                  <a:pt x="110067" y="135467"/>
                </a:lnTo>
                <a:lnTo>
                  <a:pt x="127000" y="135467"/>
                </a:lnTo>
                <a:lnTo>
                  <a:pt x="143934" y="143934"/>
                </a:lnTo>
                <a:lnTo>
                  <a:pt x="177800" y="152400"/>
                </a:lnTo>
                <a:lnTo>
                  <a:pt x="194734" y="152400"/>
                </a:lnTo>
                <a:lnTo>
                  <a:pt x="228600" y="169334"/>
                </a:lnTo>
                <a:lnTo>
                  <a:pt x="245534" y="186267"/>
                </a:lnTo>
                <a:lnTo>
                  <a:pt x="262467" y="194734"/>
                </a:lnTo>
                <a:lnTo>
                  <a:pt x="287867" y="211667"/>
                </a:lnTo>
                <a:lnTo>
                  <a:pt x="296334" y="220134"/>
                </a:lnTo>
                <a:lnTo>
                  <a:pt x="304800" y="237067"/>
                </a:lnTo>
                <a:lnTo>
                  <a:pt x="313267" y="254000"/>
                </a:lnTo>
                <a:lnTo>
                  <a:pt x="304800" y="262467"/>
                </a:lnTo>
                <a:lnTo>
                  <a:pt x="296334" y="279400"/>
                </a:lnTo>
                <a:lnTo>
                  <a:pt x="279400" y="279400"/>
                </a:lnTo>
                <a:lnTo>
                  <a:pt x="254000" y="287867"/>
                </a:lnTo>
                <a:lnTo>
                  <a:pt x="237067" y="287867"/>
                </a:lnTo>
                <a:lnTo>
                  <a:pt x="203200" y="287867"/>
                </a:lnTo>
                <a:lnTo>
                  <a:pt x="177800" y="296334"/>
                </a:lnTo>
                <a:lnTo>
                  <a:pt x="152400" y="287867"/>
                </a:lnTo>
                <a:lnTo>
                  <a:pt x="127000" y="287867"/>
                </a:lnTo>
                <a:lnTo>
                  <a:pt x="110067" y="279400"/>
                </a:lnTo>
                <a:lnTo>
                  <a:pt x="84667" y="270934"/>
                </a:lnTo>
                <a:lnTo>
                  <a:pt x="76200" y="262467"/>
                </a:lnTo>
                <a:lnTo>
                  <a:pt x="67734" y="245534"/>
                </a:lnTo>
                <a:lnTo>
                  <a:pt x="67734" y="237067"/>
                </a:lnTo>
                <a:lnTo>
                  <a:pt x="67734" y="220134"/>
                </a:lnTo>
                <a:lnTo>
                  <a:pt x="67734" y="220134"/>
                </a:lnTo>
                <a:lnTo>
                  <a:pt x="67734" y="211667"/>
                </a:lnTo>
                <a:lnTo>
                  <a:pt x="67734"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223933" y="3869267"/>
            <a:ext cx="228601" cy="364067"/>
          </a:xfrm>
          <a:custGeom>
            <a:avLst/>
            <a:gdLst/>
            <a:ahLst/>
            <a:cxnLst/>
            <a:rect l="0" t="0" r="0" b="0"/>
            <a:pathLst>
              <a:path w="228601" h="364067">
                <a:moveTo>
                  <a:pt x="228600" y="101600"/>
                </a:moveTo>
                <a:lnTo>
                  <a:pt x="228600" y="93133"/>
                </a:lnTo>
                <a:lnTo>
                  <a:pt x="228600" y="84666"/>
                </a:lnTo>
                <a:lnTo>
                  <a:pt x="220134" y="76200"/>
                </a:lnTo>
                <a:lnTo>
                  <a:pt x="220134" y="59266"/>
                </a:lnTo>
                <a:lnTo>
                  <a:pt x="203200" y="50800"/>
                </a:lnTo>
                <a:lnTo>
                  <a:pt x="194734" y="42333"/>
                </a:lnTo>
                <a:lnTo>
                  <a:pt x="177800" y="25400"/>
                </a:lnTo>
                <a:lnTo>
                  <a:pt x="169334" y="16933"/>
                </a:lnTo>
                <a:lnTo>
                  <a:pt x="143934" y="8466"/>
                </a:lnTo>
                <a:lnTo>
                  <a:pt x="127000" y="8466"/>
                </a:lnTo>
                <a:lnTo>
                  <a:pt x="110067" y="0"/>
                </a:lnTo>
                <a:lnTo>
                  <a:pt x="84667" y="0"/>
                </a:lnTo>
                <a:lnTo>
                  <a:pt x="67734" y="0"/>
                </a:lnTo>
                <a:lnTo>
                  <a:pt x="42334" y="0"/>
                </a:lnTo>
                <a:lnTo>
                  <a:pt x="33867" y="8466"/>
                </a:lnTo>
                <a:lnTo>
                  <a:pt x="16934" y="16933"/>
                </a:lnTo>
                <a:lnTo>
                  <a:pt x="8467" y="25400"/>
                </a:lnTo>
                <a:lnTo>
                  <a:pt x="8467" y="33866"/>
                </a:lnTo>
                <a:lnTo>
                  <a:pt x="0" y="42333"/>
                </a:lnTo>
                <a:lnTo>
                  <a:pt x="8467" y="59266"/>
                </a:lnTo>
                <a:lnTo>
                  <a:pt x="8467" y="67733"/>
                </a:lnTo>
                <a:lnTo>
                  <a:pt x="16934" y="84666"/>
                </a:lnTo>
                <a:lnTo>
                  <a:pt x="25400" y="93133"/>
                </a:lnTo>
                <a:lnTo>
                  <a:pt x="42334" y="110066"/>
                </a:lnTo>
                <a:lnTo>
                  <a:pt x="59267" y="118533"/>
                </a:lnTo>
                <a:lnTo>
                  <a:pt x="76200" y="127000"/>
                </a:lnTo>
                <a:lnTo>
                  <a:pt x="93134" y="135466"/>
                </a:lnTo>
                <a:lnTo>
                  <a:pt x="118534" y="135466"/>
                </a:lnTo>
                <a:lnTo>
                  <a:pt x="127000" y="135466"/>
                </a:lnTo>
                <a:lnTo>
                  <a:pt x="143934" y="135466"/>
                </a:lnTo>
                <a:lnTo>
                  <a:pt x="160867" y="135466"/>
                </a:lnTo>
                <a:lnTo>
                  <a:pt x="177800" y="135466"/>
                </a:lnTo>
                <a:lnTo>
                  <a:pt x="177800" y="127000"/>
                </a:lnTo>
                <a:lnTo>
                  <a:pt x="186267" y="118533"/>
                </a:lnTo>
                <a:lnTo>
                  <a:pt x="186267" y="110066"/>
                </a:lnTo>
                <a:lnTo>
                  <a:pt x="186267" y="101600"/>
                </a:lnTo>
                <a:lnTo>
                  <a:pt x="186267" y="93133"/>
                </a:lnTo>
                <a:lnTo>
                  <a:pt x="186267" y="84666"/>
                </a:lnTo>
                <a:lnTo>
                  <a:pt x="186267" y="84666"/>
                </a:lnTo>
                <a:lnTo>
                  <a:pt x="186267" y="76200"/>
                </a:lnTo>
                <a:lnTo>
                  <a:pt x="186267" y="76200"/>
                </a:lnTo>
                <a:lnTo>
                  <a:pt x="186267" y="76200"/>
                </a:lnTo>
                <a:lnTo>
                  <a:pt x="186267" y="76200"/>
                </a:lnTo>
                <a:lnTo>
                  <a:pt x="186267" y="84666"/>
                </a:lnTo>
                <a:lnTo>
                  <a:pt x="186267" y="93133"/>
                </a:lnTo>
                <a:lnTo>
                  <a:pt x="186267" y="101600"/>
                </a:lnTo>
                <a:lnTo>
                  <a:pt x="194734" y="110066"/>
                </a:lnTo>
                <a:lnTo>
                  <a:pt x="194734" y="127000"/>
                </a:lnTo>
                <a:lnTo>
                  <a:pt x="194734" y="143933"/>
                </a:lnTo>
                <a:lnTo>
                  <a:pt x="203200" y="169333"/>
                </a:lnTo>
                <a:lnTo>
                  <a:pt x="203200" y="186266"/>
                </a:lnTo>
                <a:lnTo>
                  <a:pt x="211667" y="211666"/>
                </a:lnTo>
                <a:lnTo>
                  <a:pt x="211667" y="228600"/>
                </a:lnTo>
                <a:lnTo>
                  <a:pt x="220134" y="262466"/>
                </a:lnTo>
                <a:lnTo>
                  <a:pt x="220134" y="287866"/>
                </a:lnTo>
                <a:lnTo>
                  <a:pt x="220134" y="313266"/>
                </a:lnTo>
                <a:lnTo>
                  <a:pt x="220134" y="338666"/>
                </a:lnTo>
                <a:lnTo>
                  <a:pt x="220134" y="338666"/>
                </a:lnTo>
                <a:lnTo>
                  <a:pt x="220134" y="364066"/>
                </a:lnTo>
                <a:lnTo>
                  <a:pt x="220134" y="364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979333" y="3598333"/>
            <a:ext cx="50801" cy="228601"/>
          </a:xfrm>
          <a:custGeom>
            <a:avLst/>
            <a:gdLst/>
            <a:ahLst/>
            <a:cxnLst/>
            <a:rect l="0" t="0" r="0" b="0"/>
            <a:pathLst>
              <a:path w="50801" h="228601">
                <a:moveTo>
                  <a:pt x="0" y="0"/>
                </a:moveTo>
                <a:lnTo>
                  <a:pt x="0" y="0"/>
                </a:lnTo>
                <a:lnTo>
                  <a:pt x="0" y="0"/>
                </a:lnTo>
                <a:lnTo>
                  <a:pt x="8467" y="8467"/>
                </a:lnTo>
                <a:lnTo>
                  <a:pt x="8467" y="8467"/>
                </a:lnTo>
                <a:lnTo>
                  <a:pt x="8467" y="16934"/>
                </a:lnTo>
                <a:lnTo>
                  <a:pt x="8467" y="25400"/>
                </a:lnTo>
                <a:lnTo>
                  <a:pt x="16934" y="42334"/>
                </a:lnTo>
                <a:lnTo>
                  <a:pt x="16934" y="59267"/>
                </a:lnTo>
                <a:lnTo>
                  <a:pt x="25400" y="76200"/>
                </a:lnTo>
                <a:lnTo>
                  <a:pt x="25400" y="93134"/>
                </a:lnTo>
                <a:lnTo>
                  <a:pt x="25400" y="110067"/>
                </a:lnTo>
                <a:lnTo>
                  <a:pt x="33867" y="135467"/>
                </a:lnTo>
                <a:lnTo>
                  <a:pt x="33867" y="152400"/>
                </a:lnTo>
                <a:lnTo>
                  <a:pt x="33867" y="169334"/>
                </a:lnTo>
                <a:lnTo>
                  <a:pt x="33867" y="177800"/>
                </a:lnTo>
                <a:lnTo>
                  <a:pt x="42334" y="194734"/>
                </a:lnTo>
                <a:lnTo>
                  <a:pt x="50800" y="203200"/>
                </a:lnTo>
                <a:lnTo>
                  <a:pt x="50800" y="211667"/>
                </a:lnTo>
                <a:lnTo>
                  <a:pt x="50800" y="220134"/>
                </a:lnTo>
                <a:lnTo>
                  <a:pt x="50800" y="220134"/>
                </a:lnTo>
                <a:lnTo>
                  <a:pt x="50800" y="228600"/>
                </a:lnTo>
                <a:lnTo>
                  <a:pt x="50800"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877733" y="3683000"/>
            <a:ext cx="220135" cy="25401"/>
          </a:xfrm>
          <a:custGeom>
            <a:avLst/>
            <a:gdLst/>
            <a:ahLst/>
            <a:cxnLst/>
            <a:rect l="0" t="0" r="0" b="0"/>
            <a:pathLst>
              <a:path w="220135" h="25401">
                <a:moveTo>
                  <a:pt x="0" y="25400"/>
                </a:moveTo>
                <a:lnTo>
                  <a:pt x="0" y="25400"/>
                </a:lnTo>
                <a:lnTo>
                  <a:pt x="0" y="16933"/>
                </a:lnTo>
                <a:lnTo>
                  <a:pt x="8467" y="16933"/>
                </a:lnTo>
                <a:lnTo>
                  <a:pt x="16934" y="8467"/>
                </a:lnTo>
                <a:lnTo>
                  <a:pt x="25400" y="8467"/>
                </a:lnTo>
                <a:lnTo>
                  <a:pt x="50800" y="0"/>
                </a:lnTo>
                <a:lnTo>
                  <a:pt x="76200" y="0"/>
                </a:lnTo>
                <a:lnTo>
                  <a:pt x="101600" y="0"/>
                </a:lnTo>
                <a:lnTo>
                  <a:pt x="127000" y="0"/>
                </a:lnTo>
                <a:lnTo>
                  <a:pt x="160867" y="0"/>
                </a:lnTo>
                <a:lnTo>
                  <a:pt x="186267" y="0"/>
                </a:lnTo>
                <a:lnTo>
                  <a:pt x="186267" y="0"/>
                </a:lnTo>
                <a:lnTo>
                  <a:pt x="220134" y="0"/>
                </a:lnTo>
                <a:lnTo>
                  <a:pt x="2201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7086600" y="3378200"/>
            <a:ext cx="33867" cy="355601"/>
          </a:xfrm>
          <a:custGeom>
            <a:avLst/>
            <a:gdLst/>
            <a:ahLst/>
            <a:cxnLst/>
            <a:rect l="0" t="0" r="0" b="0"/>
            <a:pathLst>
              <a:path w="33867" h="355601">
                <a:moveTo>
                  <a:pt x="0" y="25400"/>
                </a:moveTo>
                <a:lnTo>
                  <a:pt x="0" y="16933"/>
                </a:lnTo>
                <a:lnTo>
                  <a:pt x="0" y="16933"/>
                </a:lnTo>
                <a:lnTo>
                  <a:pt x="0" y="8467"/>
                </a:lnTo>
                <a:lnTo>
                  <a:pt x="0" y="0"/>
                </a:lnTo>
                <a:lnTo>
                  <a:pt x="0" y="0"/>
                </a:lnTo>
                <a:lnTo>
                  <a:pt x="8467" y="0"/>
                </a:lnTo>
                <a:lnTo>
                  <a:pt x="8467" y="8467"/>
                </a:lnTo>
                <a:lnTo>
                  <a:pt x="8467" y="16933"/>
                </a:lnTo>
                <a:lnTo>
                  <a:pt x="8467" y="33867"/>
                </a:lnTo>
                <a:lnTo>
                  <a:pt x="8467" y="59267"/>
                </a:lnTo>
                <a:lnTo>
                  <a:pt x="8467" y="84667"/>
                </a:lnTo>
                <a:lnTo>
                  <a:pt x="8467" y="110067"/>
                </a:lnTo>
                <a:lnTo>
                  <a:pt x="8467" y="143933"/>
                </a:lnTo>
                <a:lnTo>
                  <a:pt x="8467" y="177800"/>
                </a:lnTo>
                <a:lnTo>
                  <a:pt x="8467" y="211667"/>
                </a:lnTo>
                <a:lnTo>
                  <a:pt x="8467" y="245533"/>
                </a:lnTo>
                <a:lnTo>
                  <a:pt x="16933" y="279400"/>
                </a:lnTo>
                <a:lnTo>
                  <a:pt x="16933" y="304800"/>
                </a:lnTo>
                <a:lnTo>
                  <a:pt x="16933" y="330200"/>
                </a:lnTo>
                <a:lnTo>
                  <a:pt x="16933" y="347133"/>
                </a:lnTo>
                <a:lnTo>
                  <a:pt x="16933" y="355600"/>
                </a:lnTo>
                <a:lnTo>
                  <a:pt x="25400" y="355600"/>
                </a:lnTo>
                <a:lnTo>
                  <a:pt x="33866" y="355600"/>
                </a:lnTo>
                <a:lnTo>
                  <a:pt x="33866" y="355600"/>
                </a:lnTo>
                <a:lnTo>
                  <a:pt x="33866" y="347133"/>
                </a:lnTo>
                <a:lnTo>
                  <a:pt x="33866" y="347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7213600" y="3412067"/>
            <a:ext cx="194734" cy="372534"/>
          </a:xfrm>
          <a:custGeom>
            <a:avLst/>
            <a:gdLst/>
            <a:ahLst/>
            <a:cxnLst/>
            <a:rect l="0" t="0" r="0" b="0"/>
            <a:pathLst>
              <a:path w="194734" h="372534">
                <a:moveTo>
                  <a:pt x="0" y="25400"/>
                </a:moveTo>
                <a:lnTo>
                  <a:pt x="0" y="25400"/>
                </a:lnTo>
                <a:lnTo>
                  <a:pt x="0" y="25400"/>
                </a:lnTo>
                <a:lnTo>
                  <a:pt x="0" y="25400"/>
                </a:lnTo>
                <a:lnTo>
                  <a:pt x="8467" y="25400"/>
                </a:lnTo>
                <a:lnTo>
                  <a:pt x="16933" y="25400"/>
                </a:lnTo>
                <a:lnTo>
                  <a:pt x="25400" y="25400"/>
                </a:lnTo>
                <a:lnTo>
                  <a:pt x="42333" y="25400"/>
                </a:lnTo>
                <a:lnTo>
                  <a:pt x="50800" y="25400"/>
                </a:lnTo>
                <a:lnTo>
                  <a:pt x="67734" y="16933"/>
                </a:lnTo>
                <a:lnTo>
                  <a:pt x="93133" y="16933"/>
                </a:lnTo>
                <a:lnTo>
                  <a:pt x="110067" y="16933"/>
                </a:lnTo>
                <a:lnTo>
                  <a:pt x="135466" y="8466"/>
                </a:lnTo>
                <a:lnTo>
                  <a:pt x="152400" y="0"/>
                </a:lnTo>
                <a:lnTo>
                  <a:pt x="160867" y="0"/>
                </a:lnTo>
                <a:lnTo>
                  <a:pt x="169333" y="0"/>
                </a:lnTo>
                <a:lnTo>
                  <a:pt x="177800" y="0"/>
                </a:lnTo>
                <a:lnTo>
                  <a:pt x="186267" y="0"/>
                </a:lnTo>
                <a:lnTo>
                  <a:pt x="194733" y="0"/>
                </a:lnTo>
                <a:lnTo>
                  <a:pt x="194733" y="8466"/>
                </a:lnTo>
                <a:lnTo>
                  <a:pt x="194733" y="16933"/>
                </a:lnTo>
                <a:lnTo>
                  <a:pt x="186267" y="25400"/>
                </a:lnTo>
                <a:lnTo>
                  <a:pt x="186267" y="42333"/>
                </a:lnTo>
                <a:lnTo>
                  <a:pt x="177800" y="67733"/>
                </a:lnTo>
                <a:lnTo>
                  <a:pt x="169333" y="93133"/>
                </a:lnTo>
                <a:lnTo>
                  <a:pt x="160867" y="127000"/>
                </a:lnTo>
                <a:lnTo>
                  <a:pt x="160867" y="169333"/>
                </a:lnTo>
                <a:lnTo>
                  <a:pt x="160867" y="203200"/>
                </a:lnTo>
                <a:lnTo>
                  <a:pt x="160867" y="237066"/>
                </a:lnTo>
                <a:lnTo>
                  <a:pt x="160867" y="270933"/>
                </a:lnTo>
                <a:lnTo>
                  <a:pt x="169333" y="296333"/>
                </a:lnTo>
                <a:lnTo>
                  <a:pt x="169333" y="321733"/>
                </a:lnTo>
                <a:lnTo>
                  <a:pt x="169333" y="338666"/>
                </a:lnTo>
                <a:lnTo>
                  <a:pt x="169333" y="364066"/>
                </a:lnTo>
                <a:lnTo>
                  <a:pt x="169333" y="364066"/>
                </a:lnTo>
                <a:lnTo>
                  <a:pt x="169333" y="372533"/>
                </a:lnTo>
                <a:lnTo>
                  <a:pt x="169333" y="372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900334" y="3810000"/>
            <a:ext cx="575734" cy="16934"/>
          </a:xfrm>
          <a:custGeom>
            <a:avLst/>
            <a:gdLst/>
            <a:ahLst/>
            <a:cxnLst/>
            <a:rect l="0" t="0" r="0" b="0"/>
            <a:pathLst>
              <a:path w="575734" h="16934">
                <a:moveTo>
                  <a:pt x="0" y="0"/>
                </a:moveTo>
                <a:lnTo>
                  <a:pt x="0" y="8467"/>
                </a:lnTo>
                <a:lnTo>
                  <a:pt x="0" y="8467"/>
                </a:lnTo>
                <a:lnTo>
                  <a:pt x="8466" y="16933"/>
                </a:lnTo>
                <a:lnTo>
                  <a:pt x="16933" y="16933"/>
                </a:lnTo>
                <a:lnTo>
                  <a:pt x="33866" y="16933"/>
                </a:lnTo>
                <a:lnTo>
                  <a:pt x="59266" y="16933"/>
                </a:lnTo>
                <a:lnTo>
                  <a:pt x="84666" y="16933"/>
                </a:lnTo>
                <a:lnTo>
                  <a:pt x="126999" y="16933"/>
                </a:lnTo>
                <a:lnTo>
                  <a:pt x="169333" y="16933"/>
                </a:lnTo>
                <a:lnTo>
                  <a:pt x="220132" y="16933"/>
                </a:lnTo>
                <a:lnTo>
                  <a:pt x="270933" y="16933"/>
                </a:lnTo>
                <a:lnTo>
                  <a:pt x="321733" y="8467"/>
                </a:lnTo>
                <a:lnTo>
                  <a:pt x="364066" y="8467"/>
                </a:lnTo>
                <a:lnTo>
                  <a:pt x="414866" y="8467"/>
                </a:lnTo>
                <a:lnTo>
                  <a:pt x="457200" y="8467"/>
                </a:lnTo>
                <a:lnTo>
                  <a:pt x="499533" y="8467"/>
                </a:lnTo>
                <a:lnTo>
                  <a:pt x="533400" y="8467"/>
                </a:lnTo>
                <a:lnTo>
                  <a:pt x="558799" y="8467"/>
                </a:lnTo>
                <a:lnTo>
                  <a:pt x="558799" y="8467"/>
                </a:lnTo>
                <a:lnTo>
                  <a:pt x="575733" y="8467"/>
                </a:lnTo>
                <a:lnTo>
                  <a:pt x="575733"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044266" y="3979333"/>
            <a:ext cx="220135" cy="347135"/>
          </a:xfrm>
          <a:custGeom>
            <a:avLst/>
            <a:gdLst/>
            <a:ahLst/>
            <a:cxnLst/>
            <a:rect l="0" t="0" r="0" b="0"/>
            <a:pathLst>
              <a:path w="220135" h="347135">
                <a:moveTo>
                  <a:pt x="0" y="8467"/>
                </a:moveTo>
                <a:lnTo>
                  <a:pt x="0" y="8467"/>
                </a:lnTo>
                <a:lnTo>
                  <a:pt x="0" y="0"/>
                </a:lnTo>
                <a:lnTo>
                  <a:pt x="8468" y="0"/>
                </a:lnTo>
                <a:lnTo>
                  <a:pt x="16934" y="0"/>
                </a:lnTo>
                <a:lnTo>
                  <a:pt x="42334" y="0"/>
                </a:lnTo>
                <a:lnTo>
                  <a:pt x="50801" y="0"/>
                </a:lnTo>
                <a:lnTo>
                  <a:pt x="76200" y="0"/>
                </a:lnTo>
                <a:lnTo>
                  <a:pt x="93134" y="0"/>
                </a:lnTo>
                <a:lnTo>
                  <a:pt x="118534" y="8467"/>
                </a:lnTo>
                <a:lnTo>
                  <a:pt x="127001" y="16934"/>
                </a:lnTo>
                <a:lnTo>
                  <a:pt x="143934" y="25400"/>
                </a:lnTo>
                <a:lnTo>
                  <a:pt x="152400" y="42334"/>
                </a:lnTo>
                <a:lnTo>
                  <a:pt x="160868" y="59267"/>
                </a:lnTo>
                <a:lnTo>
                  <a:pt x="160868" y="67734"/>
                </a:lnTo>
                <a:lnTo>
                  <a:pt x="160868" y="84667"/>
                </a:lnTo>
                <a:lnTo>
                  <a:pt x="152400" y="101600"/>
                </a:lnTo>
                <a:lnTo>
                  <a:pt x="143934" y="110067"/>
                </a:lnTo>
                <a:lnTo>
                  <a:pt x="127001" y="127000"/>
                </a:lnTo>
                <a:lnTo>
                  <a:pt x="110067" y="135467"/>
                </a:lnTo>
                <a:lnTo>
                  <a:pt x="93134" y="135467"/>
                </a:lnTo>
                <a:lnTo>
                  <a:pt x="84668" y="135467"/>
                </a:lnTo>
                <a:lnTo>
                  <a:pt x="67734" y="135467"/>
                </a:lnTo>
                <a:lnTo>
                  <a:pt x="67734" y="135467"/>
                </a:lnTo>
                <a:lnTo>
                  <a:pt x="59267" y="135467"/>
                </a:lnTo>
                <a:lnTo>
                  <a:pt x="59267" y="135467"/>
                </a:lnTo>
                <a:lnTo>
                  <a:pt x="59267" y="135467"/>
                </a:lnTo>
                <a:lnTo>
                  <a:pt x="67734" y="127000"/>
                </a:lnTo>
                <a:lnTo>
                  <a:pt x="76200" y="118534"/>
                </a:lnTo>
                <a:lnTo>
                  <a:pt x="93134" y="118534"/>
                </a:lnTo>
                <a:lnTo>
                  <a:pt x="110067" y="118534"/>
                </a:lnTo>
                <a:lnTo>
                  <a:pt x="127001" y="127000"/>
                </a:lnTo>
                <a:lnTo>
                  <a:pt x="152400" y="135467"/>
                </a:lnTo>
                <a:lnTo>
                  <a:pt x="169334" y="143934"/>
                </a:lnTo>
                <a:lnTo>
                  <a:pt x="186267" y="160867"/>
                </a:lnTo>
                <a:lnTo>
                  <a:pt x="194734" y="177800"/>
                </a:lnTo>
                <a:lnTo>
                  <a:pt x="211667" y="194734"/>
                </a:lnTo>
                <a:lnTo>
                  <a:pt x="211667" y="220134"/>
                </a:lnTo>
                <a:lnTo>
                  <a:pt x="220134" y="237067"/>
                </a:lnTo>
                <a:lnTo>
                  <a:pt x="220134" y="254000"/>
                </a:lnTo>
                <a:lnTo>
                  <a:pt x="211667" y="270934"/>
                </a:lnTo>
                <a:lnTo>
                  <a:pt x="203201" y="287867"/>
                </a:lnTo>
                <a:lnTo>
                  <a:pt x="194734" y="304800"/>
                </a:lnTo>
                <a:lnTo>
                  <a:pt x="177801" y="313267"/>
                </a:lnTo>
                <a:lnTo>
                  <a:pt x="160868" y="321734"/>
                </a:lnTo>
                <a:lnTo>
                  <a:pt x="143934" y="330200"/>
                </a:lnTo>
                <a:lnTo>
                  <a:pt x="127001" y="338667"/>
                </a:lnTo>
                <a:lnTo>
                  <a:pt x="110067" y="347134"/>
                </a:lnTo>
                <a:lnTo>
                  <a:pt x="93134" y="347134"/>
                </a:lnTo>
                <a:lnTo>
                  <a:pt x="76200" y="347134"/>
                </a:lnTo>
                <a:lnTo>
                  <a:pt x="59267" y="338667"/>
                </a:lnTo>
                <a:lnTo>
                  <a:pt x="50801" y="321734"/>
                </a:lnTo>
                <a:lnTo>
                  <a:pt x="50801" y="304800"/>
                </a:lnTo>
                <a:lnTo>
                  <a:pt x="50801" y="287867"/>
                </a:lnTo>
                <a:lnTo>
                  <a:pt x="50801" y="262467"/>
                </a:lnTo>
                <a:lnTo>
                  <a:pt x="50801" y="262467"/>
                </a:lnTo>
                <a:lnTo>
                  <a:pt x="59267" y="245534"/>
                </a:lnTo>
                <a:lnTo>
                  <a:pt x="59267" y="245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7315200" y="3962400"/>
            <a:ext cx="143934" cy="296334"/>
          </a:xfrm>
          <a:custGeom>
            <a:avLst/>
            <a:gdLst/>
            <a:ahLst/>
            <a:cxnLst/>
            <a:rect l="0" t="0" r="0" b="0"/>
            <a:pathLst>
              <a:path w="143934" h="296334">
                <a:moveTo>
                  <a:pt x="143933" y="93133"/>
                </a:moveTo>
                <a:lnTo>
                  <a:pt x="143933" y="93133"/>
                </a:lnTo>
                <a:lnTo>
                  <a:pt x="143933" y="93133"/>
                </a:lnTo>
                <a:lnTo>
                  <a:pt x="143933" y="84667"/>
                </a:lnTo>
                <a:lnTo>
                  <a:pt x="143933" y="76200"/>
                </a:lnTo>
                <a:lnTo>
                  <a:pt x="143933" y="59267"/>
                </a:lnTo>
                <a:lnTo>
                  <a:pt x="135467" y="42333"/>
                </a:lnTo>
                <a:lnTo>
                  <a:pt x="127000" y="33867"/>
                </a:lnTo>
                <a:lnTo>
                  <a:pt x="118534" y="16933"/>
                </a:lnTo>
                <a:lnTo>
                  <a:pt x="110066" y="8467"/>
                </a:lnTo>
                <a:lnTo>
                  <a:pt x="101600" y="0"/>
                </a:lnTo>
                <a:lnTo>
                  <a:pt x="84667" y="0"/>
                </a:lnTo>
                <a:lnTo>
                  <a:pt x="67733" y="0"/>
                </a:lnTo>
                <a:lnTo>
                  <a:pt x="59267" y="0"/>
                </a:lnTo>
                <a:lnTo>
                  <a:pt x="42334" y="8467"/>
                </a:lnTo>
                <a:lnTo>
                  <a:pt x="33866" y="25400"/>
                </a:lnTo>
                <a:lnTo>
                  <a:pt x="16933" y="42333"/>
                </a:lnTo>
                <a:lnTo>
                  <a:pt x="8467" y="59267"/>
                </a:lnTo>
                <a:lnTo>
                  <a:pt x="8467" y="76200"/>
                </a:lnTo>
                <a:lnTo>
                  <a:pt x="0" y="101600"/>
                </a:lnTo>
                <a:lnTo>
                  <a:pt x="8467" y="110067"/>
                </a:lnTo>
                <a:lnTo>
                  <a:pt x="8467" y="127000"/>
                </a:lnTo>
                <a:lnTo>
                  <a:pt x="16933" y="135467"/>
                </a:lnTo>
                <a:lnTo>
                  <a:pt x="25400" y="135467"/>
                </a:lnTo>
                <a:lnTo>
                  <a:pt x="33866" y="143933"/>
                </a:lnTo>
                <a:lnTo>
                  <a:pt x="42334" y="143933"/>
                </a:lnTo>
                <a:lnTo>
                  <a:pt x="59267" y="143933"/>
                </a:lnTo>
                <a:lnTo>
                  <a:pt x="67733" y="135467"/>
                </a:lnTo>
                <a:lnTo>
                  <a:pt x="76200" y="135467"/>
                </a:lnTo>
                <a:lnTo>
                  <a:pt x="84667" y="118533"/>
                </a:lnTo>
                <a:lnTo>
                  <a:pt x="93133" y="110067"/>
                </a:lnTo>
                <a:lnTo>
                  <a:pt x="101600" y="93133"/>
                </a:lnTo>
                <a:lnTo>
                  <a:pt x="110066" y="76200"/>
                </a:lnTo>
                <a:lnTo>
                  <a:pt x="110066" y="50800"/>
                </a:lnTo>
                <a:lnTo>
                  <a:pt x="118534" y="33867"/>
                </a:lnTo>
                <a:lnTo>
                  <a:pt x="118534" y="25400"/>
                </a:lnTo>
                <a:lnTo>
                  <a:pt x="118534" y="16933"/>
                </a:lnTo>
                <a:lnTo>
                  <a:pt x="118534" y="8467"/>
                </a:lnTo>
                <a:lnTo>
                  <a:pt x="118534" y="8467"/>
                </a:lnTo>
                <a:lnTo>
                  <a:pt x="118534" y="16933"/>
                </a:lnTo>
                <a:lnTo>
                  <a:pt x="118534" y="25400"/>
                </a:lnTo>
                <a:lnTo>
                  <a:pt x="127000" y="33867"/>
                </a:lnTo>
                <a:lnTo>
                  <a:pt x="127000" y="59267"/>
                </a:lnTo>
                <a:lnTo>
                  <a:pt x="127000" y="76200"/>
                </a:lnTo>
                <a:lnTo>
                  <a:pt x="127000" y="110067"/>
                </a:lnTo>
                <a:lnTo>
                  <a:pt x="127000" y="135467"/>
                </a:lnTo>
                <a:lnTo>
                  <a:pt x="127000" y="169333"/>
                </a:lnTo>
                <a:lnTo>
                  <a:pt x="127000" y="194733"/>
                </a:lnTo>
                <a:lnTo>
                  <a:pt x="127000" y="220133"/>
                </a:lnTo>
                <a:lnTo>
                  <a:pt x="135467" y="237067"/>
                </a:lnTo>
                <a:lnTo>
                  <a:pt x="135467" y="254000"/>
                </a:lnTo>
                <a:lnTo>
                  <a:pt x="143933" y="262467"/>
                </a:lnTo>
                <a:lnTo>
                  <a:pt x="143933" y="279400"/>
                </a:lnTo>
                <a:lnTo>
                  <a:pt x="143933" y="287867"/>
                </a:lnTo>
                <a:lnTo>
                  <a:pt x="143933" y="287867"/>
                </a:lnTo>
                <a:lnTo>
                  <a:pt x="143933" y="296333"/>
                </a:lnTo>
                <a:lnTo>
                  <a:pt x="143933" y="287867"/>
                </a:lnTo>
                <a:lnTo>
                  <a:pt x="143933" y="287867"/>
                </a:lnTo>
                <a:lnTo>
                  <a:pt x="135467" y="279400"/>
                </a:lnTo>
                <a:lnTo>
                  <a:pt x="135467" y="279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189133" y="3835400"/>
            <a:ext cx="160868" cy="16934"/>
          </a:xfrm>
          <a:custGeom>
            <a:avLst/>
            <a:gdLst/>
            <a:ahLst/>
            <a:cxnLst/>
            <a:rect l="0" t="0" r="0" b="0"/>
            <a:pathLst>
              <a:path w="160868" h="16934">
                <a:moveTo>
                  <a:pt x="0" y="16933"/>
                </a:moveTo>
                <a:lnTo>
                  <a:pt x="0" y="16933"/>
                </a:lnTo>
                <a:lnTo>
                  <a:pt x="8467" y="8467"/>
                </a:lnTo>
                <a:lnTo>
                  <a:pt x="16934" y="8467"/>
                </a:lnTo>
                <a:lnTo>
                  <a:pt x="25400" y="0"/>
                </a:lnTo>
                <a:lnTo>
                  <a:pt x="50800" y="0"/>
                </a:lnTo>
                <a:lnTo>
                  <a:pt x="76200" y="0"/>
                </a:lnTo>
                <a:lnTo>
                  <a:pt x="93134" y="0"/>
                </a:lnTo>
                <a:lnTo>
                  <a:pt x="118534" y="0"/>
                </a:lnTo>
                <a:lnTo>
                  <a:pt x="135467" y="0"/>
                </a:lnTo>
                <a:lnTo>
                  <a:pt x="152400" y="0"/>
                </a:lnTo>
                <a:lnTo>
                  <a:pt x="152400" y="8467"/>
                </a:lnTo>
                <a:lnTo>
                  <a:pt x="152400" y="8467"/>
                </a:lnTo>
                <a:lnTo>
                  <a:pt x="160867" y="8467"/>
                </a:lnTo>
                <a:lnTo>
                  <a:pt x="160867"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231467" y="3953933"/>
            <a:ext cx="152401" cy="1"/>
          </a:xfrm>
          <a:custGeom>
            <a:avLst/>
            <a:gdLst/>
            <a:ahLst/>
            <a:cxnLst/>
            <a:rect l="0" t="0" r="0" b="0"/>
            <a:pathLst>
              <a:path w="152401" h="1">
                <a:moveTo>
                  <a:pt x="0" y="0"/>
                </a:moveTo>
                <a:lnTo>
                  <a:pt x="0" y="0"/>
                </a:lnTo>
                <a:lnTo>
                  <a:pt x="0" y="0"/>
                </a:lnTo>
                <a:lnTo>
                  <a:pt x="16933" y="0"/>
                </a:lnTo>
                <a:lnTo>
                  <a:pt x="33866" y="0"/>
                </a:lnTo>
                <a:lnTo>
                  <a:pt x="59266" y="0"/>
                </a:lnTo>
                <a:lnTo>
                  <a:pt x="93133" y="0"/>
                </a:lnTo>
                <a:lnTo>
                  <a:pt x="127000" y="0"/>
                </a:lnTo>
                <a:lnTo>
                  <a:pt x="127000" y="0"/>
                </a:lnTo>
                <a:lnTo>
                  <a:pt x="152400" y="0"/>
                </a:lnTo>
                <a:lnTo>
                  <a:pt x="1524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9558866" y="3818467"/>
            <a:ext cx="279402" cy="262467"/>
          </a:xfrm>
          <a:custGeom>
            <a:avLst/>
            <a:gdLst/>
            <a:ahLst/>
            <a:cxnLst/>
            <a:rect l="0" t="0" r="0" b="0"/>
            <a:pathLst>
              <a:path w="279402" h="262467">
                <a:moveTo>
                  <a:pt x="177801" y="0"/>
                </a:moveTo>
                <a:lnTo>
                  <a:pt x="177801" y="8466"/>
                </a:lnTo>
                <a:lnTo>
                  <a:pt x="169334" y="8466"/>
                </a:lnTo>
                <a:lnTo>
                  <a:pt x="169334" y="8466"/>
                </a:lnTo>
                <a:lnTo>
                  <a:pt x="169334" y="16933"/>
                </a:lnTo>
                <a:lnTo>
                  <a:pt x="160868" y="25400"/>
                </a:lnTo>
                <a:lnTo>
                  <a:pt x="160868" y="33866"/>
                </a:lnTo>
                <a:lnTo>
                  <a:pt x="152400" y="42333"/>
                </a:lnTo>
                <a:lnTo>
                  <a:pt x="143934" y="59266"/>
                </a:lnTo>
                <a:lnTo>
                  <a:pt x="135467" y="76200"/>
                </a:lnTo>
                <a:lnTo>
                  <a:pt x="118534" y="101600"/>
                </a:lnTo>
                <a:lnTo>
                  <a:pt x="101601" y="118533"/>
                </a:lnTo>
                <a:lnTo>
                  <a:pt x="84668" y="135466"/>
                </a:lnTo>
                <a:lnTo>
                  <a:pt x="67734" y="160866"/>
                </a:lnTo>
                <a:lnTo>
                  <a:pt x="50801" y="177800"/>
                </a:lnTo>
                <a:lnTo>
                  <a:pt x="42334" y="194733"/>
                </a:lnTo>
                <a:lnTo>
                  <a:pt x="25401" y="211666"/>
                </a:lnTo>
                <a:lnTo>
                  <a:pt x="16934" y="220133"/>
                </a:lnTo>
                <a:lnTo>
                  <a:pt x="8468" y="237066"/>
                </a:lnTo>
                <a:lnTo>
                  <a:pt x="0" y="237066"/>
                </a:lnTo>
                <a:lnTo>
                  <a:pt x="0" y="245533"/>
                </a:lnTo>
                <a:lnTo>
                  <a:pt x="0" y="245533"/>
                </a:lnTo>
                <a:lnTo>
                  <a:pt x="0" y="245533"/>
                </a:lnTo>
                <a:lnTo>
                  <a:pt x="8468" y="245533"/>
                </a:lnTo>
                <a:lnTo>
                  <a:pt x="16934" y="245533"/>
                </a:lnTo>
                <a:lnTo>
                  <a:pt x="25401" y="245533"/>
                </a:lnTo>
                <a:lnTo>
                  <a:pt x="42334" y="245533"/>
                </a:lnTo>
                <a:lnTo>
                  <a:pt x="67734" y="245533"/>
                </a:lnTo>
                <a:lnTo>
                  <a:pt x="84668" y="237066"/>
                </a:lnTo>
                <a:lnTo>
                  <a:pt x="101601" y="237066"/>
                </a:lnTo>
                <a:lnTo>
                  <a:pt x="127001" y="237066"/>
                </a:lnTo>
                <a:lnTo>
                  <a:pt x="152400" y="245533"/>
                </a:lnTo>
                <a:lnTo>
                  <a:pt x="169334" y="245533"/>
                </a:lnTo>
                <a:lnTo>
                  <a:pt x="194734" y="245533"/>
                </a:lnTo>
                <a:lnTo>
                  <a:pt x="211668" y="254000"/>
                </a:lnTo>
                <a:lnTo>
                  <a:pt x="228600" y="254000"/>
                </a:lnTo>
                <a:lnTo>
                  <a:pt x="254000" y="254000"/>
                </a:lnTo>
                <a:lnTo>
                  <a:pt x="262467" y="262466"/>
                </a:lnTo>
                <a:lnTo>
                  <a:pt x="270934" y="262466"/>
                </a:lnTo>
                <a:lnTo>
                  <a:pt x="270934" y="262466"/>
                </a:lnTo>
                <a:lnTo>
                  <a:pt x="279401" y="254000"/>
                </a:lnTo>
                <a:lnTo>
                  <a:pt x="279401"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9787466" y="3826933"/>
            <a:ext cx="42335" cy="423335"/>
          </a:xfrm>
          <a:custGeom>
            <a:avLst/>
            <a:gdLst/>
            <a:ahLst/>
            <a:cxnLst/>
            <a:rect l="0" t="0" r="0" b="0"/>
            <a:pathLst>
              <a:path w="42335" h="423335">
                <a:moveTo>
                  <a:pt x="0" y="0"/>
                </a:moveTo>
                <a:lnTo>
                  <a:pt x="0" y="0"/>
                </a:lnTo>
                <a:lnTo>
                  <a:pt x="0" y="0"/>
                </a:lnTo>
                <a:lnTo>
                  <a:pt x="0" y="8467"/>
                </a:lnTo>
                <a:lnTo>
                  <a:pt x="0" y="16934"/>
                </a:lnTo>
                <a:lnTo>
                  <a:pt x="8468" y="33867"/>
                </a:lnTo>
                <a:lnTo>
                  <a:pt x="16934" y="59267"/>
                </a:lnTo>
                <a:lnTo>
                  <a:pt x="16934" y="76200"/>
                </a:lnTo>
                <a:lnTo>
                  <a:pt x="25400" y="101600"/>
                </a:lnTo>
                <a:lnTo>
                  <a:pt x="25400" y="135467"/>
                </a:lnTo>
                <a:lnTo>
                  <a:pt x="33867" y="169334"/>
                </a:lnTo>
                <a:lnTo>
                  <a:pt x="33867" y="203200"/>
                </a:lnTo>
                <a:lnTo>
                  <a:pt x="33867" y="237067"/>
                </a:lnTo>
                <a:lnTo>
                  <a:pt x="33867" y="270934"/>
                </a:lnTo>
                <a:lnTo>
                  <a:pt x="33867" y="304800"/>
                </a:lnTo>
                <a:lnTo>
                  <a:pt x="33867" y="330200"/>
                </a:lnTo>
                <a:lnTo>
                  <a:pt x="42334" y="355600"/>
                </a:lnTo>
                <a:lnTo>
                  <a:pt x="42334" y="381000"/>
                </a:lnTo>
                <a:lnTo>
                  <a:pt x="33867" y="397934"/>
                </a:lnTo>
                <a:lnTo>
                  <a:pt x="33867" y="414867"/>
                </a:lnTo>
                <a:lnTo>
                  <a:pt x="33867" y="414867"/>
                </a:lnTo>
                <a:lnTo>
                  <a:pt x="33867" y="423334"/>
                </a:lnTo>
                <a:lnTo>
                  <a:pt x="33867" y="423334"/>
                </a:lnTo>
                <a:lnTo>
                  <a:pt x="25400" y="414867"/>
                </a:lnTo>
                <a:lnTo>
                  <a:pt x="25400" y="414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9914467" y="3894667"/>
            <a:ext cx="211667" cy="321734"/>
          </a:xfrm>
          <a:custGeom>
            <a:avLst/>
            <a:gdLst/>
            <a:ahLst/>
            <a:cxnLst/>
            <a:rect l="0" t="0" r="0" b="0"/>
            <a:pathLst>
              <a:path w="211667" h="321734">
                <a:moveTo>
                  <a:pt x="0" y="8466"/>
                </a:moveTo>
                <a:lnTo>
                  <a:pt x="0" y="8466"/>
                </a:lnTo>
                <a:lnTo>
                  <a:pt x="0" y="8466"/>
                </a:lnTo>
                <a:lnTo>
                  <a:pt x="8467" y="8466"/>
                </a:lnTo>
                <a:lnTo>
                  <a:pt x="16933" y="0"/>
                </a:lnTo>
                <a:lnTo>
                  <a:pt x="25399" y="0"/>
                </a:lnTo>
                <a:lnTo>
                  <a:pt x="33867" y="0"/>
                </a:lnTo>
                <a:lnTo>
                  <a:pt x="50799" y="0"/>
                </a:lnTo>
                <a:lnTo>
                  <a:pt x="59266" y="8466"/>
                </a:lnTo>
                <a:lnTo>
                  <a:pt x="76200" y="16933"/>
                </a:lnTo>
                <a:lnTo>
                  <a:pt x="76200" y="33866"/>
                </a:lnTo>
                <a:lnTo>
                  <a:pt x="84667" y="50800"/>
                </a:lnTo>
                <a:lnTo>
                  <a:pt x="84667" y="67733"/>
                </a:lnTo>
                <a:lnTo>
                  <a:pt x="84667" y="84666"/>
                </a:lnTo>
                <a:lnTo>
                  <a:pt x="84667" y="110066"/>
                </a:lnTo>
                <a:lnTo>
                  <a:pt x="76200" y="127000"/>
                </a:lnTo>
                <a:lnTo>
                  <a:pt x="67733" y="152400"/>
                </a:lnTo>
                <a:lnTo>
                  <a:pt x="59266" y="160866"/>
                </a:lnTo>
                <a:lnTo>
                  <a:pt x="59266" y="177800"/>
                </a:lnTo>
                <a:lnTo>
                  <a:pt x="50799" y="186266"/>
                </a:lnTo>
                <a:lnTo>
                  <a:pt x="42333" y="186266"/>
                </a:lnTo>
                <a:lnTo>
                  <a:pt x="33867" y="194733"/>
                </a:lnTo>
                <a:lnTo>
                  <a:pt x="33867" y="194733"/>
                </a:lnTo>
                <a:lnTo>
                  <a:pt x="25399" y="186266"/>
                </a:lnTo>
                <a:lnTo>
                  <a:pt x="25399" y="186266"/>
                </a:lnTo>
                <a:lnTo>
                  <a:pt x="25399" y="177800"/>
                </a:lnTo>
                <a:lnTo>
                  <a:pt x="25399" y="169333"/>
                </a:lnTo>
                <a:lnTo>
                  <a:pt x="33867" y="160866"/>
                </a:lnTo>
                <a:lnTo>
                  <a:pt x="42333" y="152400"/>
                </a:lnTo>
                <a:lnTo>
                  <a:pt x="59266" y="143933"/>
                </a:lnTo>
                <a:lnTo>
                  <a:pt x="67733" y="135466"/>
                </a:lnTo>
                <a:lnTo>
                  <a:pt x="84667" y="135466"/>
                </a:lnTo>
                <a:lnTo>
                  <a:pt x="101599" y="127000"/>
                </a:lnTo>
                <a:lnTo>
                  <a:pt x="118533" y="135466"/>
                </a:lnTo>
                <a:lnTo>
                  <a:pt x="135466" y="135466"/>
                </a:lnTo>
                <a:lnTo>
                  <a:pt x="152400" y="143933"/>
                </a:lnTo>
                <a:lnTo>
                  <a:pt x="169333" y="152400"/>
                </a:lnTo>
                <a:lnTo>
                  <a:pt x="177799" y="160866"/>
                </a:lnTo>
                <a:lnTo>
                  <a:pt x="194733" y="177800"/>
                </a:lnTo>
                <a:lnTo>
                  <a:pt x="194733" y="186266"/>
                </a:lnTo>
                <a:lnTo>
                  <a:pt x="203199" y="203200"/>
                </a:lnTo>
                <a:lnTo>
                  <a:pt x="211666" y="220133"/>
                </a:lnTo>
                <a:lnTo>
                  <a:pt x="211666" y="228600"/>
                </a:lnTo>
                <a:lnTo>
                  <a:pt x="203199" y="245533"/>
                </a:lnTo>
                <a:lnTo>
                  <a:pt x="194733" y="262466"/>
                </a:lnTo>
                <a:lnTo>
                  <a:pt x="186267" y="270933"/>
                </a:lnTo>
                <a:lnTo>
                  <a:pt x="177799" y="287866"/>
                </a:lnTo>
                <a:lnTo>
                  <a:pt x="160867" y="296333"/>
                </a:lnTo>
                <a:lnTo>
                  <a:pt x="143933" y="313266"/>
                </a:lnTo>
                <a:lnTo>
                  <a:pt x="126999" y="313266"/>
                </a:lnTo>
                <a:lnTo>
                  <a:pt x="110067" y="321733"/>
                </a:lnTo>
                <a:lnTo>
                  <a:pt x="101599" y="321733"/>
                </a:lnTo>
                <a:lnTo>
                  <a:pt x="84667" y="321733"/>
                </a:lnTo>
                <a:lnTo>
                  <a:pt x="76200" y="313266"/>
                </a:lnTo>
                <a:lnTo>
                  <a:pt x="67733" y="313266"/>
                </a:lnTo>
                <a:lnTo>
                  <a:pt x="67733" y="313266"/>
                </a:lnTo>
                <a:lnTo>
                  <a:pt x="59266" y="304800"/>
                </a:lnTo>
                <a:lnTo>
                  <a:pt x="59266" y="304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10219267" y="4250267"/>
            <a:ext cx="1" cy="8467"/>
          </a:xfrm>
          <a:custGeom>
            <a:avLst/>
            <a:gdLst/>
            <a:ahLst/>
            <a:cxnLst/>
            <a:rect l="0" t="0" r="0" b="0"/>
            <a:pathLst>
              <a:path w="1" h="8467">
                <a:moveTo>
                  <a:pt x="0" y="0"/>
                </a:moveTo>
                <a:lnTo>
                  <a:pt x="0" y="0"/>
                </a:lnTo>
                <a:lnTo>
                  <a:pt x="0" y="8466"/>
                </a:lnTo>
                <a:lnTo>
                  <a:pt x="0" y="8466"/>
                </a:lnTo>
                <a:lnTo>
                  <a:pt x="0" y="8466"/>
                </a:lnTo>
                <a:lnTo>
                  <a:pt x="0" y="8466"/>
                </a:lnTo>
                <a:lnTo>
                  <a:pt x="0" y="8466"/>
                </a:lnTo>
                <a:lnTo>
                  <a:pt x="0" y="8466"/>
                </a:lnTo>
                <a:lnTo>
                  <a:pt x="0" y="8466"/>
                </a:lnTo>
                <a:lnTo>
                  <a:pt x="0" y="8466"/>
                </a:lnTo>
                <a:lnTo>
                  <a:pt x="0" y="8466"/>
                </a:lnTo>
                <a:lnTo>
                  <a:pt x="0" y="8466"/>
                </a:lnTo>
                <a:lnTo>
                  <a:pt x="0" y="0"/>
                </a:lnTo>
                <a:close/>
              </a:path>
            </a:pathLst>
          </a:cu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0388600" y="3911600"/>
            <a:ext cx="143935" cy="406401"/>
          </a:xfrm>
          <a:custGeom>
            <a:avLst/>
            <a:gdLst/>
            <a:ahLst/>
            <a:cxnLst/>
            <a:rect l="0" t="0" r="0" b="0"/>
            <a:pathLst>
              <a:path w="143935" h="406401">
                <a:moveTo>
                  <a:pt x="0" y="0"/>
                </a:moveTo>
                <a:lnTo>
                  <a:pt x="8466" y="0"/>
                </a:lnTo>
                <a:lnTo>
                  <a:pt x="8466" y="0"/>
                </a:lnTo>
                <a:lnTo>
                  <a:pt x="8466" y="0"/>
                </a:lnTo>
                <a:lnTo>
                  <a:pt x="8466" y="0"/>
                </a:lnTo>
                <a:lnTo>
                  <a:pt x="8466" y="0"/>
                </a:lnTo>
                <a:lnTo>
                  <a:pt x="8466" y="8467"/>
                </a:lnTo>
                <a:lnTo>
                  <a:pt x="8466" y="16933"/>
                </a:lnTo>
                <a:lnTo>
                  <a:pt x="8466" y="33867"/>
                </a:lnTo>
                <a:lnTo>
                  <a:pt x="8466" y="50800"/>
                </a:lnTo>
                <a:lnTo>
                  <a:pt x="8466" y="84667"/>
                </a:lnTo>
                <a:lnTo>
                  <a:pt x="0" y="110067"/>
                </a:lnTo>
                <a:lnTo>
                  <a:pt x="0" y="143933"/>
                </a:lnTo>
                <a:lnTo>
                  <a:pt x="0" y="186267"/>
                </a:lnTo>
                <a:lnTo>
                  <a:pt x="0" y="220133"/>
                </a:lnTo>
                <a:lnTo>
                  <a:pt x="0" y="262467"/>
                </a:lnTo>
                <a:lnTo>
                  <a:pt x="8466" y="296333"/>
                </a:lnTo>
                <a:lnTo>
                  <a:pt x="8466" y="330200"/>
                </a:lnTo>
                <a:lnTo>
                  <a:pt x="16934" y="355600"/>
                </a:lnTo>
                <a:lnTo>
                  <a:pt x="25400" y="372533"/>
                </a:lnTo>
                <a:lnTo>
                  <a:pt x="33866" y="389467"/>
                </a:lnTo>
                <a:lnTo>
                  <a:pt x="50800" y="389467"/>
                </a:lnTo>
                <a:lnTo>
                  <a:pt x="59267" y="389467"/>
                </a:lnTo>
                <a:lnTo>
                  <a:pt x="76200" y="389467"/>
                </a:lnTo>
                <a:lnTo>
                  <a:pt x="84666" y="381000"/>
                </a:lnTo>
                <a:lnTo>
                  <a:pt x="93134" y="372533"/>
                </a:lnTo>
                <a:lnTo>
                  <a:pt x="110066" y="355600"/>
                </a:lnTo>
                <a:lnTo>
                  <a:pt x="118533" y="338667"/>
                </a:lnTo>
                <a:lnTo>
                  <a:pt x="127000" y="313267"/>
                </a:lnTo>
                <a:lnTo>
                  <a:pt x="135467" y="296333"/>
                </a:lnTo>
                <a:lnTo>
                  <a:pt x="135467" y="279400"/>
                </a:lnTo>
                <a:lnTo>
                  <a:pt x="143934" y="254000"/>
                </a:lnTo>
                <a:lnTo>
                  <a:pt x="135467" y="237067"/>
                </a:lnTo>
                <a:lnTo>
                  <a:pt x="135467" y="220133"/>
                </a:lnTo>
                <a:lnTo>
                  <a:pt x="127000" y="211667"/>
                </a:lnTo>
                <a:lnTo>
                  <a:pt x="127000" y="211667"/>
                </a:lnTo>
                <a:lnTo>
                  <a:pt x="118533" y="211667"/>
                </a:lnTo>
                <a:lnTo>
                  <a:pt x="110066" y="220133"/>
                </a:lnTo>
                <a:lnTo>
                  <a:pt x="93134" y="237067"/>
                </a:lnTo>
                <a:lnTo>
                  <a:pt x="84666" y="262467"/>
                </a:lnTo>
                <a:lnTo>
                  <a:pt x="84666" y="287867"/>
                </a:lnTo>
                <a:lnTo>
                  <a:pt x="76200" y="313267"/>
                </a:lnTo>
                <a:lnTo>
                  <a:pt x="76200" y="338667"/>
                </a:lnTo>
                <a:lnTo>
                  <a:pt x="76200" y="364067"/>
                </a:lnTo>
                <a:lnTo>
                  <a:pt x="84666" y="389467"/>
                </a:lnTo>
                <a:lnTo>
                  <a:pt x="93134" y="397933"/>
                </a:lnTo>
                <a:lnTo>
                  <a:pt x="101600" y="406400"/>
                </a:lnTo>
                <a:lnTo>
                  <a:pt x="118533" y="397933"/>
                </a:lnTo>
                <a:lnTo>
                  <a:pt x="118533" y="397933"/>
                </a:lnTo>
                <a:lnTo>
                  <a:pt x="127000" y="381000"/>
                </a:lnTo>
                <a:lnTo>
                  <a:pt x="127000" y="381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10651066" y="3810000"/>
            <a:ext cx="76201" cy="152401"/>
          </a:xfrm>
          <a:custGeom>
            <a:avLst/>
            <a:gdLst/>
            <a:ahLst/>
            <a:cxnLst/>
            <a:rect l="0" t="0" r="0" b="0"/>
            <a:pathLst>
              <a:path w="76201" h="152401">
                <a:moveTo>
                  <a:pt x="76200" y="59267"/>
                </a:moveTo>
                <a:lnTo>
                  <a:pt x="67734" y="59267"/>
                </a:lnTo>
                <a:lnTo>
                  <a:pt x="59268" y="59267"/>
                </a:lnTo>
                <a:lnTo>
                  <a:pt x="42334" y="67733"/>
                </a:lnTo>
                <a:lnTo>
                  <a:pt x="33868" y="76200"/>
                </a:lnTo>
                <a:lnTo>
                  <a:pt x="25401" y="84667"/>
                </a:lnTo>
                <a:lnTo>
                  <a:pt x="16934" y="93133"/>
                </a:lnTo>
                <a:lnTo>
                  <a:pt x="0" y="110067"/>
                </a:lnTo>
                <a:lnTo>
                  <a:pt x="0" y="118533"/>
                </a:lnTo>
                <a:lnTo>
                  <a:pt x="0" y="135467"/>
                </a:lnTo>
                <a:lnTo>
                  <a:pt x="8467" y="143933"/>
                </a:lnTo>
                <a:lnTo>
                  <a:pt x="16934" y="152400"/>
                </a:lnTo>
                <a:lnTo>
                  <a:pt x="25401" y="152400"/>
                </a:lnTo>
                <a:lnTo>
                  <a:pt x="33868" y="143933"/>
                </a:lnTo>
                <a:lnTo>
                  <a:pt x="42334" y="135467"/>
                </a:lnTo>
                <a:lnTo>
                  <a:pt x="42334" y="127000"/>
                </a:lnTo>
                <a:lnTo>
                  <a:pt x="50800" y="110067"/>
                </a:lnTo>
                <a:lnTo>
                  <a:pt x="59268" y="93133"/>
                </a:lnTo>
                <a:lnTo>
                  <a:pt x="59268" y="76200"/>
                </a:lnTo>
                <a:lnTo>
                  <a:pt x="59268" y="59267"/>
                </a:lnTo>
                <a:lnTo>
                  <a:pt x="59268" y="42333"/>
                </a:lnTo>
                <a:lnTo>
                  <a:pt x="50800" y="25400"/>
                </a:lnTo>
                <a:lnTo>
                  <a:pt x="50800" y="8467"/>
                </a:lnTo>
                <a:lnTo>
                  <a:pt x="42334" y="0"/>
                </a:lnTo>
                <a:lnTo>
                  <a:pt x="42334" y="0"/>
                </a:lnTo>
                <a:lnTo>
                  <a:pt x="33868" y="0"/>
                </a:lnTo>
                <a:lnTo>
                  <a:pt x="33868" y="0"/>
                </a:lnTo>
                <a:lnTo>
                  <a:pt x="33868" y="0"/>
                </a:lnTo>
                <a:lnTo>
                  <a:pt x="33868" y="0"/>
                </a:lnTo>
                <a:lnTo>
                  <a:pt x="33868"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0778066" y="3835400"/>
            <a:ext cx="84669" cy="491068"/>
          </a:xfrm>
          <a:custGeom>
            <a:avLst/>
            <a:gdLst/>
            <a:ahLst/>
            <a:cxnLst/>
            <a:rect l="0" t="0" r="0" b="0"/>
            <a:pathLst>
              <a:path w="84669" h="491068">
                <a:moveTo>
                  <a:pt x="84668" y="0"/>
                </a:moveTo>
                <a:lnTo>
                  <a:pt x="84668" y="8467"/>
                </a:lnTo>
                <a:lnTo>
                  <a:pt x="76200" y="25400"/>
                </a:lnTo>
                <a:lnTo>
                  <a:pt x="76200" y="42333"/>
                </a:lnTo>
                <a:lnTo>
                  <a:pt x="67734" y="76200"/>
                </a:lnTo>
                <a:lnTo>
                  <a:pt x="59268" y="110067"/>
                </a:lnTo>
                <a:lnTo>
                  <a:pt x="50801" y="152400"/>
                </a:lnTo>
                <a:lnTo>
                  <a:pt x="33867" y="203200"/>
                </a:lnTo>
                <a:lnTo>
                  <a:pt x="25400" y="254000"/>
                </a:lnTo>
                <a:lnTo>
                  <a:pt x="16934" y="304800"/>
                </a:lnTo>
                <a:lnTo>
                  <a:pt x="8468" y="355600"/>
                </a:lnTo>
                <a:lnTo>
                  <a:pt x="0" y="406400"/>
                </a:lnTo>
                <a:lnTo>
                  <a:pt x="0" y="448733"/>
                </a:lnTo>
                <a:lnTo>
                  <a:pt x="0" y="474133"/>
                </a:lnTo>
                <a:lnTo>
                  <a:pt x="0" y="474133"/>
                </a:lnTo>
                <a:lnTo>
                  <a:pt x="0" y="491067"/>
                </a:lnTo>
                <a:lnTo>
                  <a:pt x="0" y="491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0896600" y="4199467"/>
            <a:ext cx="67734" cy="228601"/>
          </a:xfrm>
          <a:custGeom>
            <a:avLst/>
            <a:gdLst/>
            <a:ahLst/>
            <a:cxnLst/>
            <a:rect l="0" t="0" r="0" b="0"/>
            <a:pathLst>
              <a:path w="67734" h="228601">
                <a:moveTo>
                  <a:pt x="8467" y="0"/>
                </a:moveTo>
                <a:lnTo>
                  <a:pt x="8467" y="0"/>
                </a:lnTo>
                <a:lnTo>
                  <a:pt x="8467" y="8466"/>
                </a:lnTo>
                <a:lnTo>
                  <a:pt x="8467" y="16933"/>
                </a:lnTo>
                <a:lnTo>
                  <a:pt x="8467" y="33866"/>
                </a:lnTo>
                <a:lnTo>
                  <a:pt x="0" y="59266"/>
                </a:lnTo>
                <a:lnTo>
                  <a:pt x="0" y="93133"/>
                </a:lnTo>
                <a:lnTo>
                  <a:pt x="0" y="127000"/>
                </a:lnTo>
                <a:lnTo>
                  <a:pt x="0" y="160866"/>
                </a:lnTo>
                <a:lnTo>
                  <a:pt x="0" y="186266"/>
                </a:lnTo>
                <a:lnTo>
                  <a:pt x="0" y="211666"/>
                </a:lnTo>
                <a:lnTo>
                  <a:pt x="8467" y="220133"/>
                </a:lnTo>
                <a:lnTo>
                  <a:pt x="8467" y="228600"/>
                </a:lnTo>
                <a:lnTo>
                  <a:pt x="16934" y="220133"/>
                </a:lnTo>
                <a:lnTo>
                  <a:pt x="25400" y="220133"/>
                </a:lnTo>
                <a:lnTo>
                  <a:pt x="33866" y="203200"/>
                </a:lnTo>
                <a:lnTo>
                  <a:pt x="50800" y="194733"/>
                </a:lnTo>
                <a:lnTo>
                  <a:pt x="59266" y="169333"/>
                </a:lnTo>
                <a:lnTo>
                  <a:pt x="67733" y="143933"/>
                </a:lnTo>
                <a:lnTo>
                  <a:pt x="67733" y="127000"/>
                </a:lnTo>
                <a:lnTo>
                  <a:pt x="67733" y="101600"/>
                </a:lnTo>
                <a:lnTo>
                  <a:pt x="67733" y="76200"/>
                </a:lnTo>
                <a:lnTo>
                  <a:pt x="59266" y="59266"/>
                </a:lnTo>
                <a:lnTo>
                  <a:pt x="59266" y="50800"/>
                </a:lnTo>
                <a:lnTo>
                  <a:pt x="59266" y="50800"/>
                </a:lnTo>
                <a:lnTo>
                  <a:pt x="50800" y="42333"/>
                </a:lnTo>
                <a:lnTo>
                  <a:pt x="50800" y="42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27655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1236" y="122257"/>
            <a:ext cx="10456517"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1">
                    <a:lumMod val="75000"/>
                  </a:schemeClr>
                </a:solidFill>
              </a:rPr>
              <a:t>12.5 Example 2: Three Mutually Exclusive Events</a:t>
            </a:r>
            <a:endParaRPr lang="en-US" sz="4000" b="1" dirty="0">
              <a:ln/>
              <a:solidFill>
                <a:schemeClr val="accent1">
                  <a:lumMod val="75000"/>
                </a:schemeClr>
              </a:solidFill>
            </a:endParaRPr>
          </a:p>
        </p:txBody>
      </p:sp>
      <p:sp>
        <p:nvSpPr>
          <p:cNvPr id="3" name="TextBox 2"/>
          <p:cNvSpPr txBox="1"/>
          <p:nvPr/>
        </p:nvSpPr>
        <p:spPr>
          <a:xfrm>
            <a:off x="266724" y="1179631"/>
            <a:ext cx="11593972" cy="1200329"/>
          </a:xfrm>
          <a:prstGeom prst="rect">
            <a:avLst/>
          </a:prstGeom>
          <a:noFill/>
        </p:spPr>
        <p:txBody>
          <a:bodyPr wrap="square" rtlCol="0">
            <a:spAutoFit/>
          </a:bodyPr>
          <a:lstStyle/>
          <a:p>
            <a:r>
              <a:rPr lang="en-US" sz="2400" dirty="0" smtClean="0"/>
              <a:t>The Film Club makes a list of 9 comedies and 5 adventure movies they want to see.  They plan to select 4 titles at random to show this semester.  What is the probability that at least two of the films they select are comedies?</a:t>
            </a:r>
            <a:endParaRPr lang="en-US" sz="2400" dirty="0"/>
          </a:p>
        </p:txBody>
      </p:sp>
      <p:sp>
        <p:nvSpPr>
          <p:cNvPr id="4" name="Freeform 3"/>
          <p:cNvSpPr/>
          <p:nvPr/>
        </p:nvSpPr>
        <p:spPr>
          <a:xfrm>
            <a:off x="1905000" y="2667000"/>
            <a:ext cx="237068" cy="474134"/>
          </a:xfrm>
          <a:custGeom>
            <a:avLst/>
            <a:gdLst/>
            <a:ahLst/>
            <a:cxnLst/>
            <a:rect l="0" t="0" r="0" b="0"/>
            <a:pathLst>
              <a:path w="237068" h="474134">
                <a:moveTo>
                  <a:pt x="16933" y="110067"/>
                </a:moveTo>
                <a:lnTo>
                  <a:pt x="16933" y="110067"/>
                </a:lnTo>
                <a:lnTo>
                  <a:pt x="16933" y="110067"/>
                </a:lnTo>
                <a:lnTo>
                  <a:pt x="16933" y="110067"/>
                </a:lnTo>
                <a:lnTo>
                  <a:pt x="16933" y="110067"/>
                </a:lnTo>
                <a:lnTo>
                  <a:pt x="16933" y="110067"/>
                </a:lnTo>
                <a:lnTo>
                  <a:pt x="16933" y="118533"/>
                </a:lnTo>
                <a:lnTo>
                  <a:pt x="16933" y="127000"/>
                </a:lnTo>
                <a:lnTo>
                  <a:pt x="16933" y="135467"/>
                </a:lnTo>
                <a:lnTo>
                  <a:pt x="25400" y="143933"/>
                </a:lnTo>
                <a:lnTo>
                  <a:pt x="25400" y="160867"/>
                </a:lnTo>
                <a:lnTo>
                  <a:pt x="25400" y="177800"/>
                </a:lnTo>
                <a:lnTo>
                  <a:pt x="25400" y="194733"/>
                </a:lnTo>
                <a:lnTo>
                  <a:pt x="25400" y="220133"/>
                </a:lnTo>
                <a:lnTo>
                  <a:pt x="25400" y="237067"/>
                </a:lnTo>
                <a:lnTo>
                  <a:pt x="25400" y="262467"/>
                </a:lnTo>
                <a:lnTo>
                  <a:pt x="25400" y="287867"/>
                </a:lnTo>
                <a:lnTo>
                  <a:pt x="25400" y="313267"/>
                </a:lnTo>
                <a:lnTo>
                  <a:pt x="25400" y="338667"/>
                </a:lnTo>
                <a:lnTo>
                  <a:pt x="16933" y="364067"/>
                </a:lnTo>
                <a:lnTo>
                  <a:pt x="16933" y="381000"/>
                </a:lnTo>
                <a:lnTo>
                  <a:pt x="16933" y="406400"/>
                </a:lnTo>
                <a:lnTo>
                  <a:pt x="16933" y="423333"/>
                </a:lnTo>
                <a:lnTo>
                  <a:pt x="16933" y="440267"/>
                </a:lnTo>
                <a:lnTo>
                  <a:pt x="16933" y="448733"/>
                </a:lnTo>
                <a:lnTo>
                  <a:pt x="16933" y="465667"/>
                </a:lnTo>
                <a:lnTo>
                  <a:pt x="16933" y="474133"/>
                </a:lnTo>
                <a:lnTo>
                  <a:pt x="16933" y="474133"/>
                </a:lnTo>
                <a:lnTo>
                  <a:pt x="16933" y="474133"/>
                </a:lnTo>
                <a:lnTo>
                  <a:pt x="16933" y="474133"/>
                </a:lnTo>
                <a:lnTo>
                  <a:pt x="16933" y="474133"/>
                </a:lnTo>
                <a:lnTo>
                  <a:pt x="16933" y="465667"/>
                </a:lnTo>
                <a:lnTo>
                  <a:pt x="16933" y="448733"/>
                </a:lnTo>
                <a:lnTo>
                  <a:pt x="16933" y="440267"/>
                </a:lnTo>
                <a:lnTo>
                  <a:pt x="16933" y="423333"/>
                </a:lnTo>
                <a:lnTo>
                  <a:pt x="16933" y="397933"/>
                </a:lnTo>
                <a:lnTo>
                  <a:pt x="16933" y="372533"/>
                </a:lnTo>
                <a:lnTo>
                  <a:pt x="16933" y="347133"/>
                </a:lnTo>
                <a:lnTo>
                  <a:pt x="8467" y="321733"/>
                </a:lnTo>
                <a:lnTo>
                  <a:pt x="8467" y="287867"/>
                </a:lnTo>
                <a:lnTo>
                  <a:pt x="8467" y="262467"/>
                </a:lnTo>
                <a:lnTo>
                  <a:pt x="8467" y="237067"/>
                </a:lnTo>
                <a:lnTo>
                  <a:pt x="0" y="211667"/>
                </a:lnTo>
                <a:lnTo>
                  <a:pt x="0" y="186267"/>
                </a:lnTo>
                <a:lnTo>
                  <a:pt x="0" y="169333"/>
                </a:lnTo>
                <a:lnTo>
                  <a:pt x="0" y="152400"/>
                </a:lnTo>
                <a:lnTo>
                  <a:pt x="0" y="127000"/>
                </a:lnTo>
                <a:lnTo>
                  <a:pt x="0" y="110067"/>
                </a:lnTo>
                <a:lnTo>
                  <a:pt x="8467" y="84667"/>
                </a:lnTo>
                <a:lnTo>
                  <a:pt x="8467" y="67733"/>
                </a:lnTo>
                <a:lnTo>
                  <a:pt x="16933" y="59267"/>
                </a:lnTo>
                <a:lnTo>
                  <a:pt x="25400" y="42333"/>
                </a:lnTo>
                <a:lnTo>
                  <a:pt x="42333" y="25400"/>
                </a:lnTo>
                <a:lnTo>
                  <a:pt x="50800" y="16933"/>
                </a:lnTo>
                <a:lnTo>
                  <a:pt x="67733" y="8467"/>
                </a:lnTo>
                <a:lnTo>
                  <a:pt x="76200" y="8467"/>
                </a:lnTo>
                <a:lnTo>
                  <a:pt x="93133" y="0"/>
                </a:lnTo>
                <a:lnTo>
                  <a:pt x="118533" y="0"/>
                </a:lnTo>
                <a:lnTo>
                  <a:pt x="135467" y="0"/>
                </a:lnTo>
                <a:lnTo>
                  <a:pt x="152400" y="0"/>
                </a:lnTo>
                <a:lnTo>
                  <a:pt x="169333" y="8467"/>
                </a:lnTo>
                <a:lnTo>
                  <a:pt x="186267" y="16933"/>
                </a:lnTo>
                <a:lnTo>
                  <a:pt x="194733" y="25400"/>
                </a:lnTo>
                <a:lnTo>
                  <a:pt x="211667" y="42333"/>
                </a:lnTo>
                <a:lnTo>
                  <a:pt x="228600" y="59267"/>
                </a:lnTo>
                <a:lnTo>
                  <a:pt x="237067" y="84667"/>
                </a:lnTo>
                <a:lnTo>
                  <a:pt x="237067" y="101600"/>
                </a:lnTo>
                <a:lnTo>
                  <a:pt x="237067" y="118533"/>
                </a:lnTo>
                <a:lnTo>
                  <a:pt x="237067" y="135467"/>
                </a:lnTo>
                <a:lnTo>
                  <a:pt x="237067" y="152400"/>
                </a:lnTo>
                <a:lnTo>
                  <a:pt x="228600" y="177800"/>
                </a:lnTo>
                <a:lnTo>
                  <a:pt x="220133" y="186267"/>
                </a:lnTo>
                <a:lnTo>
                  <a:pt x="211667" y="203200"/>
                </a:lnTo>
                <a:lnTo>
                  <a:pt x="194733" y="220133"/>
                </a:lnTo>
                <a:lnTo>
                  <a:pt x="177800" y="228600"/>
                </a:lnTo>
                <a:lnTo>
                  <a:pt x="160867" y="237067"/>
                </a:lnTo>
                <a:lnTo>
                  <a:pt x="143933" y="245533"/>
                </a:lnTo>
                <a:lnTo>
                  <a:pt x="127000" y="245533"/>
                </a:lnTo>
                <a:lnTo>
                  <a:pt x="110067" y="245533"/>
                </a:lnTo>
                <a:lnTo>
                  <a:pt x="93133" y="245533"/>
                </a:lnTo>
                <a:lnTo>
                  <a:pt x="76200" y="245533"/>
                </a:lnTo>
                <a:lnTo>
                  <a:pt x="67733" y="237067"/>
                </a:lnTo>
                <a:lnTo>
                  <a:pt x="50800" y="237067"/>
                </a:lnTo>
                <a:lnTo>
                  <a:pt x="42333" y="228600"/>
                </a:lnTo>
                <a:lnTo>
                  <a:pt x="33867" y="220133"/>
                </a:lnTo>
                <a:lnTo>
                  <a:pt x="25400" y="220133"/>
                </a:lnTo>
                <a:lnTo>
                  <a:pt x="25400" y="211667"/>
                </a:lnTo>
                <a:lnTo>
                  <a:pt x="25400" y="211667"/>
                </a:lnTo>
                <a:lnTo>
                  <a:pt x="25400" y="211667"/>
                </a:lnTo>
                <a:lnTo>
                  <a:pt x="25400" y="211667"/>
                </a:lnTo>
                <a:lnTo>
                  <a:pt x="25400"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302933" y="2582333"/>
            <a:ext cx="177801" cy="694268"/>
          </a:xfrm>
          <a:custGeom>
            <a:avLst/>
            <a:gdLst/>
            <a:ahLst/>
            <a:cxnLst/>
            <a:rect l="0" t="0" r="0" b="0"/>
            <a:pathLst>
              <a:path w="177801" h="694268">
                <a:moveTo>
                  <a:pt x="177800" y="0"/>
                </a:moveTo>
                <a:lnTo>
                  <a:pt x="177800" y="0"/>
                </a:lnTo>
                <a:lnTo>
                  <a:pt x="177800" y="0"/>
                </a:lnTo>
                <a:lnTo>
                  <a:pt x="177800" y="0"/>
                </a:lnTo>
                <a:lnTo>
                  <a:pt x="177800" y="0"/>
                </a:lnTo>
                <a:lnTo>
                  <a:pt x="177800" y="8467"/>
                </a:lnTo>
                <a:lnTo>
                  <a:pt x="177800" y="16934"/>
                </a:lnTo>
                <a:lnTo>
                  <a:pt x="169334" y="25400"/>
                </a:lnTo>
                <a:lnTo>
                  <a:pt x="160867" y="42334"/>
                </a:lnTo>
                <a:lnTo>
                  <a:pt x="152400" y="50800"/>
                </a:lnTo>
                <a:lnTo>
                  <a:pt x="143934" y="67734"/>
                </a:lnTo>
                <a:lnTo>
                  <a:pt x="135467" y="84667"/>
                </a:lnTo>
                <a:lnTo>
                  <a:pt x="118534" y="101600"/>
                </a:lnTo>
                <a:lnTo>
                  <a:pt x="110067" y="127000"/>
                </a:lnTo>
                <a:lnTo>
                  <a:pt x="93134" y="152400"/>
                </a:lnTo>
                <a:lnTo>
                  <a:pt x="76200" y="177800"/>
                </a:lnTo>
                <a:lnTo>
                  <a:pt x="67734" y="203200"/>
                </a:lnTo>
                <a:lnTo>
                  <a:pt x="50800" y="228600"/>
                </a:lnTo>
                <a:lnTo>
                  <a:pt x="42334" y="262467"/>
                </a:lnTo>
                <a:lnTo>
                  <a:pt x="25400" y="296334"/>
                </a:lnTo>
                <a:lnTo>
                  <a:pt x="16934" y="330200"/>
                </a:lnTo>
                <a:lnTo>
                  <a:pt x="8467" y="364067"/>
                </a:lnTo>
                <a:lnTo>
                  <a:pt x="8467" y="397934"/>
                </a:lnTo>
                <a:lnTo>
                  <a:pt x="0" y="431800"/>
                </a:lnTo>
                <a:lnTo>
                  <a:pt x="0" y="465667"/>
                </a:lnTo>
                <a:lnTo>
                  <a:pt x="0" y="499534"/>
                </a:lnTo>
                <a:lnTo>
                  <a:pt x="0" y="533400"/>
                </a:lnTo>
                <a:lnTo>
                  <a:pt x="8467" y="558800"/>
                </a:lnTo>
                <a:lnTo>
                  <a:pt x="16934" y="592667"/>
                </a:lnTo>
                <a:lnTo>
                  <a:pt x="25400" y="609600"/>
                </a:lnTo>
                <a:lnTo>
                  <a:pt x="33867" y="635000"/>
                </a:lnTo>
                <a:lnTo>
                  <a:pt x="50800" y="660400"/>
                </a:lnTo>
                <a:lnTo>
                  <a:pt x="59267" y="677334"/>
                </a:lnTo>
                <a:lnTo>
                  <a:pt x="67734" y="685800"/>
                </a:lnTo>
                <a:lnTo>
                  <a:pt x="76200" y="694267"/>
                </a:lnTo>
                <a:lnTo>
                  <a:pt x="93134" y="694267"/>
                </a:lnTo>
                <a:lnTo>
                  <a:pt x="93134" y="694267"/>
                </a:lnTo>
                <a:lnTo>
                  <a:pt x="101600" y="694267"/>
                </a:lnTo>
                <a:lnTo>
                  <a:pt x="101600" y="694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633133" y="2853267"/>
            <a:ext cx="220135" cy="296334"/>
          </a:xfrm>
          <a:custGeom>
            <a:avLst/>
            <a:gdLst/>
            <a:ahLst/>
            <a:cxnLst/>
            <a:rect l="0" t="0" r="0" b="0"/>
            <a:pathLst>
              <a:path w="220135" h="296334">
                <a:moveTo>
                  <a:pt x="169334" y="42333"/>
                </a:moveTo>
                <a:lnTo>
                  <a:pt x="169334" y="33866"/>
                </a:lnTo>
                <a:lnTo>
                  <a:pt x="169334" y="33866"/>
                </a:lnTo>
                <a:lnTo>
                  <a:pt x="160867" y="25400"/>
                </a:lnTo>
                <a:lnTo>
                  <a:pt x="160867" y="16933"/>
                </a:lnTo>
                <a:lnTo>
                  <a:pt x="152400" y="16933"/>
                </a:lnTo>
                <a:lnTo>
                  <a:pt x="152400" y="8466"/>
                </a:lnTo>
                <a:lnTo>
                  <a:pt x="143934" y="0"/>
                </a:lnTo>
                <a:lnTo>
                  <a:pt x="135467" y="0"/>
                </a:lnTo>
                <a:lnTo>
                  <a:pt x="127000" y="8466"/>
                </a:lnTo>
                <a:lnTo>
                  <a:pt x="110067" y="16933"/>
                </a:lnTo>
                <a:lnTo>
                  <a:pt x="101600" y="25400"/>
                </a:lnTo>
                <a:lnTo>
                  <a:pt x="93134" y="33866"/>
                </a:lnTo>
                <a:lnTo>
                  <a:pt x="76200" y="42333"/>
                </a:lnTo>
                <a:lnTo>
                  <a:pt x="59267" y="67733"/>
                </a:lnTo>
                <a:lnTo>
                  <a:pt x="42334" y="76200"/>
                </a:lnTo>
                <a:lnTo>
                  <a:pt x="33867" y="101600"/>
                </a:lnTo>
                <a:lnTo>
                  <a:pt x="16934" y="118533"/>
                </a:lnTo>
                <a:lnTo>
                  <a:pt x="16934" y="143933"/>
                </a:lnTo>
                <a:lnTo>
                  <a:pt x="8467" y="169333"/>
                </a:lnTo>
                <a:lnTo>
                  <a:pt x="0" y="186266"/>
                </a:lnTo>
                <a:lnTo>
                  <a:pt x="0" y="203200"/>
                </a:lnTo>
                <a:lnTo>
                  <a:pt x="0" y="220133"/>
                </a:lnTo>
                <a:lnTo>
                  <a:pt x="8467" y="237066"/>
                </a:lnTo>
                <a:lnTo>
                  <a:pt x="8467" y="245533"/>
                </a:lnTo>
                <a:lnTo>
                  <a:pt x="16934" y="262466"/>
                </a:lnTo>
                <a:lnTo>
                  <a:pt x="25400" y="262466"/>
                </a:lnTo>
                <a:lnTo>
                  <a:pt x="33867" y="270933"/>
                </a:lnTo>
                <a:lnTo>
                  <a:pt x="42334" y="270933"/>
                </a:lnTo>
                <a:lnTo>
                  <a:pt x="50800" y="270933"/>
                </a:lnTo>
                <a:lnTo>
                  <a:pt x="59267" y="262466"/>
                </a:lnTo>
                <a:lnTo>
                  <a:pt x="67734" y="262466"/>
                </a:lnTo>
                <a:lnTo>
                  <a:pt x="76200" y="245533"/>
                </a:lnTo>
                <a:lnTo>
                  <a:pt x="76200" y="237066"/>
                </a:lnTo>
                <a:lnTo>
                  <a:pt x="84667" y="220133"/>
                </a:lnTo>
                <a:lnTo>
                  <a:pt x="93134" y="211666"/>
                </a:lnTo>
                <a:lnTo>
                  <a:pt x="93134" y="186266"/>
                </a:lnTo>
                <a:lnTo>
                  <a:pt x="101600" y="177800"/>
                </a:lnTo>
                <a:lnTo>
                  <a:pt x="101600" y="160866"/>
                </a:lnTo>
                <a:lnTo>
                  <a:pt x="101600" y="143933"/>
                </a:lnTo>
                <a:lnTo>
                  <a:pt x="101600" y="127000"/>
                </a:lnTo>
                <a:lnTo>
                  <a:pt x="101600" y="118533"/>
                </a:lnTo>
                <a:lnTo>
                  <a:pt x="101600" y="101600"/>
                </a:lnTo>
                <a:lnTo>
                  <a:pt x="101600" y="93133"/>
                </a:lnTo>
                <a:lnTo>
                  <a:pt x="101600" y="93133"/>
                </a:lnTo>
                <a:lnTo>
                  <a:pt x="101600" y="84666"/>
                </a:lnTo>
                <a:lnTo>
                  <a:pt x="101600" y="84666"/>
                </a:lnTo>
                <a:lnTo>
                  <a:pt x="101600" y="84666"/>
                </a:lnTo>
                <a:lnTo>
                  <a:pt x="101600" y="84666"/>
                </a:lnTo>
                <a:lnTo>
                  <a:pt x="101600" y="93133"/>
                </a:lnTo>
                <a:lnTo>
                  <a:pt x="101600" y="93133"/>
                </a:lnTo>
                <a:lnTo>
                  <a:pt x="101600" y="110066"/>
                </a:lnTo>
                <a:lnTo>
                  <a:pt x="101600" y="118533"/>
                </a:lnTo>
                <a:lnTo>
                  <a:pt x="101600" y="135466"/>
                </a:lnTo>
                <a:lnTo>
                  <a:pt x="101600" y="152400"/>
                </a:lnTo>
                <a:lnTo>
                  <a:pt x="110067" y="169333"/>
                </a:lnTo>
                <a:lnTo>
                  <a:pt x="110067" y="186266"/>
                </a:lnTo>
                <a:lnTo>
                  <a:pt x="110067" y="203200"/>
                </a:lnTo>
                <a:lnTo>
                  <a:pt x="110067" y="220133"/>
                </a:lnTo>
                <a:lnTo>
                  <a:pt x="110067" y="237066"/>
                </a:lnTo>
                <a:lnTo>
                  <a:pt x="118534" y="245533"/>
                </a:lnTo>
                <a:lnTo>
                  <a:pt x="118534" y="262466"/>
                </a:lnTo>
                <a:lnTo>
                  <a:pt x="127000" y="279400"/>
                </a:lnTo>
                <a:lnTo>
                  <a:pt x="135467" y="287866"/>
                </a:lnTo>
                <a:lnTo>
                  <a:pt x="143934" y="296333"/>
                </a:lnTo>
                <a:lnTo>
                  <a:pt x="152400" y="296333"/>
                </a:lnTo>
                <a:lnTo>
                  <a:pt x="160867" y="296333"/>
                </a:lnTo>
                <a:lnTo>
                  <a:pt x="169334" y="296333"/>
                </a:lnTo>
                <a:lnTo>
                  <a:pt x="186267" y="296333"/>
                </a:lnTo>
                <a:lnTo>
                  <a:pt x="194734" y="287866"/>
                </a:lnTo>
                <a:lnTo>
                  <a:pt x="203200" y="279400"/>
                </a:lnTo>
                <a:lnTo>
                  <a:pt x="211667" y="262466"/>
                </a:lnTo>
                <a:lnTo>
                  <a:pt x="211667" y="262466"/>
                </a:lnTo>
                <a:lnTo>
                  <a:pt x="220134" y="245533"/>
                </a:lnTo>
                <a:lnTo>
                  <a:pt x="220134" y="245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870200" y="2819400"/>
            <a:ext cx="25401" cy="262468"/>
          </a:xfrm>
          <a:custGeom>
            <a:avLst/>
            <a:gdLst/>
            <a:ahLst/>
            <a:cxnLst/>
            <a:rect l="0" t="0" r="0" b="0"/>
            <a:pathLst>
              <a:path w="25401" h="262468">
                <a:moveTo>
                  <a:pt x="25400" y="0"/>
                </a:moveTo>
                <a:lnTo>
                  <a:pt x="25400" y="0"/>
                </a:lnTo>
                <a:lnTo>
                  <a:pt x="25400" y="0"/>
                </a:lnTo>
                <a:lnTo>
                  <a:pt x="25400" y="0"/>
                </a:lnTo>
                <a:lnTo>
                  <a:pt x="25400" y="0"/>
                </a:lnTo>
                <a:lnTo>
                  <a:pt x="25400" y="8467"/>
                </a:lnTo>
                <a:lnTo>
                  <a:pt x="25400" y="16933"/>
                </a:lnTo>
                <a:lnTo>
                  <a:pt x="25400" y="33867"/>
                </a:lnTo>
                <a:lnTo>
                  <a:pt x="25400" y="50800"/>
                </a:lnTo>
                <a:lnTo>
                  <a:pt x="25400" y="67733"/>
                </a:lnTo>
                <a:lnTo>
                  <a:pt x="25400" y="93133"/>
                </a:lnTo>
                <a:lnTo>
                  <a:pt x="25400" y="110067"/>
                </a:lnTo>
                <a:lnTo>
                  <a:pt x="25400" y="135467"/>
                </a:lnTo>
                <a:lnTo>
                  <a:pt x="25400" y="160867"/>
                </a:lnTo>
                <a:lnTo>
                  <a:pt x="25400" y="177800"/>
                </a:lnTo>
                <a:lnTo>
                  <a:pt x="16933" y="203200"/>
                </a:lnTo>
                <a:lnTo>
                  <a:pt x="16933" y="220133"/>
                </a:lnTo>
                <a:lnTo>
                  <a:pt x="16933" y="237067"/>
                </a:lnTo>
                <a:lnTo>
                  <a:pt x="25400" y="245533"/>
                </a:lnTo>
                <a:lnTo>
                  <a:pt x="16933" y="254000"/>
                </a:lnTo>
                <a:lnTo>
                  <a:pt x="16933" y="262467"/>
                </a:lnTo>
                <a:lnTo>
                  <a:pt x="16933" y="262467"/>
                </a:lnTo>
                <a:lnTo>
                  <a:pt x="16933" y="262467"/>
                </a:lnTo>
                <a:lnTo>
                  <a:pt x="8467" y="262467"/>
                </a:lnTo>
                <a:lnTo>
                  <a:pt x="8467" y="262467"/>
                </a:lnTo>
                <a:lnTo>
                  <a:pt x="0" y="254000"/>
                </a:lnTo>
                <a:lnTo>
                  <a:pt x="0"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810933" y="2954867"/>
            <a:ext cx="186268" cy="16934"/>
          </a:xfrm>
          <a:custGeom>
            <a:avLst/>
            <a:gdLst/>
            <a:ahLst/>
            <a:cxnLst/>
            <a:rect l="0" t="0" r="0" b="0"/>
            <a:pathLst>
              <a:path w="186268" h="16934">
                <a:moveTo>
                  <a:pt x="0" y="16933"/>
                </a:moveTo>
                <a:lnTo>
                  <a:pt x="0" y="16933"/>
                </a:lnTo>
                <a:lnTo>
                  <a:pt x="0" y="16933"/>
                </a:lnTo>
                <a:lnTo>
                  <a:pt x="8467" y="16933"/>
                </a:lnTo>
                <a:lnTo>
                  <a:pt x="16934" y="16933"/>
                </a:lnTo>
                <a:lnTo>
                  <a:pt x="33867" y="8466"/>
                </a:lnTo>
                <a:lnTo>
                  <a:pt x="50800" y="8466"/>
                </a:lnTo>
                <a:lnTo>
                  <a:pt x="67734" y="8466"/>
                </a:lnTo>
                <a:lnTo>
                  <a:pt x="84667" y="8466"/>
                </a:lnTo>
                <a:lnTo>
                  <a:pt x="110067" y="0"/>
                </a:lnTo>
                <a:lnTo>
                  <a:pt x="127000" y="0"/>
                </a:lnTo>
                <a:lnTo>
                  <a:pt x="152400" y="0"/>
                </a:lnTo>
                <a:lnTo>
                  <a:pt x="169334" y="0"/>
                </a:lnTo>
                <a:lnTo>
                  <a:pt x="169334" y="0"/>
                </a:lnTo>
                <a:lnTo>
                  <a:pt x="186267" y="0"/>
                </a:lnTo>
                <a:lnTo>
                  <a:pt x="1862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225800" y="2768600"/>
            <a:ext cx="8468" cy="296334"/>
          </a:xfrm>
          <a:custGeom>
            <a:avLst/>
            <a:gdLst/>
            <a:ahLst/>
            <a:cxnLst/>
            <a:rect l="0" t="0" r="0" b="0"/>
            <a:pathLst>
              <a:path w="8468" h="296334">
                <a:moveTo>
                  <a:pt x="0" y="0"/>
                </a:moveTo>
                <a:lnTo>
                  <a:pt x="0" y="0"/>
                </a:lnTo>
                <a:lnTo>
                  <a:pt x="0" y="0"/>
                </a:lnTo>
                <a:lnTo>
                  <a:pt x="0" y="0"/>
                </a:lnTo>
                <a:lnTo>
                  <a:pt x="0" y="0"/>
                </a:lnTo>
                <a:lnTo>
                  <a:pt x="8467" y="8467"/>
                </a:lnTo>
                <a:lnTo>
                  <a:pt x="8467" y="25400"/>
                </a:lnTo>
                <a:lnTo>
                  <a:pt x="8467" y="42333"/>
                </a:lnTo>
                <a:lnTo>
                  <a:pt x="8467" y="59267"/>
                </a:lnTo>
                <a:lnTo>
                  <a:pt x="0" y="84667"/>
                </a:lnTo>
                <a:lnTo>
                  <a:pt x="0" y="101600"/>
                </a:lnTo>
                <a:lnTo>
                  <a:pt x="0" y="135467"/>
                </a:lnTo>
                <a:lnTo>
                  <a:pt x="0" y="160867"/>
                </a:lnTo>
                <a:lnTo>
                  <a:pt x="0" y="186267"/>
                </a:lnTo>
                <a:lnTo>
                  <a:pt x="0" y="211667"/>
                </a:lnTo>
                <a:lnTo>
                  <a:pt x="0" y="237067"/>
                </a:lnTo>
                <a:lnTo>
                  <a:pt x="0" y="254000"/>
                </a:lnTo>
                <a:lnTo>
                  <a:pt x="0" y="270933"/>
                </a:lnTo>
                <a:lnTo>
                  <a:pt x="0" y="287867"/>
                </a:lnTo>
                <a:lnTo>
                  <a:pt x="0" y="296333"/>
                </a:lnTo>
                <a:lnTo>
                  <a:pt x="0" y="296333"/>
                </a:lnTo>
                <a:lnTo>
                  <a:pt x="0" y="296333"/>
                </a:lnTo>
                <a:lnTo>
                  <a:pt x="8467" y="296333"/>
                </a:lnTo>
                <a:lnTo>
                  <a:pt x="8467" y="296333"/>
                </a:lnTo>
                <a:lnTo>
                  <a:pt x="8467" y="296333"/>
                </a:lnTo>
                <a:lnTo>
                  <a:pt x="8467" y="296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285067" y="2904067"/>
            <a:ext cx="127001" cy="194734"/>
          </a:xfrm>
          <a:custGeom>
            <a:avLst/>
            <a:gdLst/>
            <a:ahLst/>
            <a:cxnLst/>
            <a:rect l="0" t="0" r="0" b="0"/>
            <a:pathLst>
              <a:path w="127001" h="194734">
                <a:moveTo>
                  <a:pt x="0" y="93133"/>
                </a:moveTo>
                <a:lnTo>
                  <a:pt x="0" y="93133"/>
                </a:lnTo>
                <a:lnTo>
                  <a:pt x="0" y="101600"/>
                </a:lnTo>
                <a:lnTo>
                  <a:pt x="8466" y="101600"/>
                </a:lnTo>
                <a:lnTo>
                  <a:pt x="8466" y="101600"/>
                </a:lnTo>
                <a:lnTo>
                  <a:pt x="16933" y="101600"/>
                </a:lnTo>
                <a:lnTo>
                  <a:pt x="25400" y="101600"/>
                </a:lnTo>
                <a:lnTo>
                  <a:pt x="42333" y="101600"/>
                </a:lnTo>
                <a:lnTo>
                  <a:pt x="50800" y="101600"/>
                </a:lnTo>
                <a:lnTo>
                  <a:pt x="59266" y="93133"/>
                </a:lnTo>
                <a:lnTo>
                  <a:pt x="67733" y="93133"/>
                </a:lnTo>
                <a:lnTo>
                  <a:pt x="76200" y="93133"/>
                </a:lnTo>
                <a:lnTo>
                  <a:pt x="93133" y="93133"/>
                </a:lnTo>
                <a:lnTo>
                  <a:pt x="101600" y="84666"/>
                </a:lnTo>
                <a:lnTo>
                  <a:pt x="101600" y="84666"/>
                </a:lnTo>
                <a:lnTo>
                  <a:pt x="110066" y="76200"/>
                </a:lnTo>
                <a:lnTo>
                  <a:pt x="110066" y="76200"/>
                </a:lnTo>
                <a:lnTo>
                  <a:pt x="118533" y="67733"/>
                </a:lnTo>
                <a:lnTo>
                  <a:pt x="118533" y="59266"/>
                </a:lnTo>
                <a:lnTo>
                  <a:pt x="118533" y="59266"/>
                </a:lnTo>
                <a:lnTo>
                  <a:pt x="118533" y="50800"/>
                </a:lnTo>
                <a:lnTo>
                  <a:pt x="118533" y="42333"/>
                </a:lnTo>
                <a:lnTo>
                  <a:pt x="110066" y="25400"/>
                </a:lnTo>
                <a:lnTo>
                  <a:pt x="110066" y="16933"/>
                </a:lnTo>
                <a:lnTo>
                  <a:pt x="101600" y="8466"/>
                </a:lnTo>
                <a:lnTo>
                  <a:pt x="93133" y="8466"/>
                </a:lnTo>
                <a:lnTo>
                  <a:pt x="84666" y="0"/>
                </a:lnTo>
                <a:lnTo>
                  <a:pt x="76200" y="0"/>
                </a:lnTo>
                <a:lnTo>
                  <a:pt x="59266" y="0"/>
                </a:lnTo>
                <a:lnTo>
                  <a:pt x="50800" y="0"/>
                </a:lnTo>
                <a:lnTo>
                  <a:pt x="42333" y="8466"/>
                </a:lnTo>
                <a:lnTo>
                  <a:pt x="33866" y="25400"/>
                </a:lnTo>
                <a:lnTo>
                  <a:pt x="25400" y="33866"/>
                </a:lnTo>
                <a:lnTo>
                  <a:pt x="16933" y="50800"/>
                </a:lnTo>
                <a:lnTo>
                  <a:pt x="8466" y="67733"/>
                </a:lnTo>
                <a:lnTo>
                  <a:pt x="8466" y="93133"/>
                </a:lnTo>
                <a:lnTo>
                  <a:pt x="8466" y="110066"/>
                </a:lnTo>
                <a:lnTo>
                  <a:pt x="8466" y="118533"/>
                </a:lnTo>
                <a:lnTo>
                  <a:pt x="16933" y="143933"/>
                </a:lnTo>
                <a:lnTo>
                  <a:pt x="16933" y="152400"/>
                </a:lnTo>
                <a:lnTo>
                  <a:pt x="25400" y="169333"/>
                </a:lnTo>
                <a:lnTo>
                  <a:pt x="42333" y="177800"/>
                </a:lnTo>
                <a:lnTo>
                  <a:pt x="50800" y="186266"/>
                </a:lnTo>
                <a:lnTo>
                  <a:pt x="67733" y="186266"/>
                </a:lnTo>
                <a:lnTo>
                  <a:pt x="84666" y="194733"/>
                </a:lnTo>
                <a:lnTo>
                  <a:pt x="101600" y="194733"/>
                </a:lnTo>
                <a:lnTo>
                  <a:pt x="118533" y="186266"/>
                </a:lnTo>
                <a:lnTo>
                  <a:pt x="118533" y="186266"/>
                </a:lnTo>
                <a:lnTo>
                  <a:pt x="127000" y="186266"/>
                </a:lnTo>
                <a:lnTo>
                  <a:pt x="127000" y="186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462867" y="2921000"/>
            <a:ext cx="203201" cy="186268"/>
          </a:xfrm>
          <a:custGeom>
            <a:avLst/>
            <a:gdLst/>
            <a:ahLst/>
            <a:cxnLst/>
            <a:rect l="0" t="0" r="0" b="0"/>
            <a:pathLst>
              <a:path w="203201" h="186268">
                <a:moveTo>
                  <a:pt x="118533" y="16933"/>
                </a:moveTo>
                <a:lnTo>
                  <a:pt x="118533" y="16933"/>
                </a:lnTo>
                <a:lnTo>
                  <a:pt x="118533" y="8467"/>
                </a:lnTo>
                <a:lnTo>
                  <a:pt x="118533" y="8467"/>
                </a:lnTo>
                <a:lnTo>
                  <a:pt x="110066" y="0"/>
                </a:lnTo>
                <a:lnTo>
                  <a:pt x="101600" y="0"/>
                </a:lnTo>
                <a:lnTo>
                  <a:pt x="93133" y="0"/>
                </a:lnTo>
                <a:lnTo>
                  <a:pt x="84666" y="0"/>
                </a:lnTo>
                <a:lnTo>
                  <a:pt x="76200" y="0"/>
                </a:lnTo>
                <a:lnTo>
                  <a:pt x="67733" y="8467"/>
                </a:lnTo>
                <a:lnTo>
                  <a:pt x="50800" y="16933"/>
                </a:lnTo>
                <a:lnTo>
                  <a:pt x="42333" y="25400"/>
                </a:lnTo>
                <a:lnTo>
                  <a:pt x="33866" y="42333"/>
                </a:lnTo>
                <a:lnTo>
                  <a:pt x="25400" y="50800"/>
                </a:lnTo>
                <a:lnTo>
                  <a:pt x="8466" y="67733"/>
                </a:lnTo>
                <a:lnTo>
                  <a:pt x="8466" y="93133"/>
                </a:lnTo>
                <a:lnTo>
                  <a:pt x="0" y="101600"/>
                </a:lnTo>
                <a:lnTo>
                  <a:pt x="0" y="118533"/>
                </a:lnTo>
                <a:lnTo>
                  <a:pt x="0" y="135467"/>
                </a:lnTo>
                <a:lnTo>
                  <a:pt x="8466" y="143933"/>
                </a:lnTo>
                <a:lnTo>
                  <a:pt x="8466" y="152400"/>
                </a:lnTo>
                <a:lnTo>
                  <a:pt x="25400" y="160867"/>
                </a:lnTo>
                <a:lnTo>
                  <a:pt x="33866" y="169333"/>
                </a:lnTo>
                <a:lnTo>
                  <a:pt x="42333" y="169333"/>
                </a:lnTo>
                <a:lnTo>
                  <a:pt x="50800" y="169333"/>
                </a:lnTo>
                <a:lnTo>
                  <a:pt x="59266" y="169333"/>
                </a:lnTo>
                <a:lnTo>
                  <a:pt x="67733" y="169333"/>
                </a:lnTo>
                <a:lnTo>
                  <a:pt x="76200" y="160867"/>
                </a:lnTo>
                <a:lnTo>
                  <a:pt x="84666" y="152400"/>
                </a:lnTo>
                <a:lnTo>
                  <a:pt x="93133" y="143933"/>
                </a:lnTo>
                <a:lnTo>
                  <a:pt x="93133" y="127000"/>
                </a:lnTo>
                <a:lnTo>
                  <a:pt x="101600" y="110067"/>
                </a:lnTo>
                <a:lnTo>
                  <a:pt x="110066" y="93133"/>
                </a:lnTo>
                <a:lnTo>
                  <a:pt x="110066" y="76200"/>
                </a:lnTo>
                <a:lnTo>
                  <a:pt x="118533" y="59267"/>
                </a:lnTo>
                <a:lnTo>
                  <a:pt x="118533" y="42333"/>
                </a:lnTo>
                <a:lnTo>
                  <a:pt x="118533" y="33867"/>
                </a:lnTo>
                <a:lnTo>
                  <a:pt x="118533" y="25400"/>
                </a:lnTo>
                <a:lnTo>
                  <a:pt x="118533" y="25400"/>
                </a:lnTo>
                <a:lnTo>
                  <a:pt x="118533" y="25400"/>
                </a:lnTo>
                <a:lnTo>
                  <a:pt x="110066" y="33867"/>
                </a:lnTo>
                <a:lnTo>
                  <a:pt x="110066" y="42333"/>
                </a:lnTo>
                <a:lnTo>
                  <a:pt x="110066" y="59267"/>
                </a:lnTo>
                <a:lnTo>
                  <a:pt x="110066" y="76200"/>
                </a:lnTo>
                <a:lnTo>
                  <a:pt x="101600" y="93133"/>
                </a:lnTo>
                <a:lnTo>
                  <a:pt x="110066" y="110067"/>
                </a:lnTo>
                <a:lnTo>
                  <a:pt x="110066" y="135467"/>
                </a:lnTo>
                <a:lnTo>
                  <a:pt x="118533" y="152400"/>
                </a:lnTo>
                <a:lnTo>
                  <a:pt x="118533" y="160867"/>
                </a:lnTo>
                <a:lnTo>
                  <a:pt x="135466" y="169333"/>
                </a:lnTo>
                <a:lnTo>
                  <a:pt x="143933" y="177800"/>
                </a:lnTo>
                <a:lnTo>
                  <a:pt x="152400" y="177800"/>
                </a:lnTo>
                <a:lnTo>
                  <a:pt x="160866" y="186267"/>
                </a:lnTo>
                <a:lnTo>
                  <a:pt x="177800" y="177800"/>
                </a:lnTo>
                <a:lnTo>
                  <a:pt x="186266" y="169333"/>
                </a:lnTo>
                <a:lnTo>
                  <a:pt x="186266" y="169333"/>
                </a:lnTo>
                <a:lnTo>
                  <a:pt x="203200" y="169333"/>
                </a:lnTo>
                <a:lnTo>
                  <a:pt x="203200" y="169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666067" y="2921000"/>
            <a:ext cx="177801" cy="169334"/>
          </a:xfrm>
          <a:custGeom>
            <a:avLst/>
            <a:gdLst/>
            <a:ahLst/>
            <a:cxnLst/>
            <a:rect l="0" t="0" r="0" b="0"/>
            <a:pathLst>
              <a:path w="177801" h="169334">
                <a:moveTo>
                  <a:pt x="84666" y="0"/>
                </a:moveTo>
                <a:lnTo>
                  <a:pt x="76200" y="0"/>
                </a:lnTo>
                <a:lnTo>
                  <a:pt x="76200" y="0"/>
                </a:lnTo>
                <a:lnTo>
                  <a:pt x="67733" y="0"/>
                </a:lnTo>
                <a:lnTo>
                  <a:pt x="59266" y="0"/>
                </a:lnTo>
                <a:lnTo>
                  <a:pt x="50800" y="8467"/>
                </a:lnTo>
                <a:lnTo>
                  <a:pt x="42333" y="8467"/>
                </a:lnTo>
                <a:lnTo>
                  <a:pt x="25400" y="16933"/>
                </a:lnTo>
                <a:lnTo>
                  <a:pt x="16933" y="25400"/>
                </a:lnTo>
                <a:lnTo>
                  <a:pt x="8466" y="33867"/>
                </a:lnTo>
                <a:lnTo>
                  <a:pt x="0" y="42333"/>
                </a:lnTo>
                <a:lnTo>
                  <a:pt x="0" y="42333"/>
                </a:lnTo>
                <a:lnTo>
                  <a:pt x="0" y="50800"/>
                </a:lnTo>
                <a:lnTo>
                  <a:pt x="0" y="59267"/>
                </a:lnTo>
                <a:lnTo>
                  <a:pt x="0" y="59267"/>
                </a:lnTo>
                <a:lnTo>
                  <a:pt x="8466" y="67733"/>
                </a:lnTo>
                <a:lnTo>
                  <a:pt x="16933" y="76200"/>
                </a:lnTo>
                <a:lnTo>
                  <a:pt x="33866" y="76200"/>
                </a:lnTo>
                <a:lnTo>
                  <a:pt x="50800" y="84667"/>
                </a:lnTo>
                <a:lnTo>
                  <a:pt x="67733" y="93133"/>
                </a:lnTo>
                <a:lnTo>
                  <a:pt x="93133" y="101600"/>
                </a:lnTo>
                <a:lnTo>
                  <a:pt x="110066" y="101600"/>
                </a:lnTo>
                <a:lnTo>
                  <a:pt x="127000" y="118533"/>
                </a:lnTo>
                <a:lnTo>
                  <a:pt x="143933" y="127000"/>
                </a:lnTo>
                <a:lnTo>
                  <a:pt x="160866" y="135467"/>
                </a:lnTo>
                <a:lnTo>
                  <a:pt x="169333" y="143933"/>
                </a:lnTo>
                <a:lnTo>
                  <a:pt x="169333" y="152400"/>
                </a:lnTo>
                <a:lnTo>
                  <a:pt x="177800" y="152400"/>
                </a:lnTo>
                <a:lnTo>
                  <a:pt x="169333" y="160867"/>
                </a:lnTo>
                <a:lnTo>
                  <a:pt x="160866" y="160867"/>
                </a:lnTo>
                <a:lnTo>
                  <a:pt x="152400" y="169333"/>
                </a:lnTo>
                <a:lnTo>
                  <a:pt x="135466" y="169333"/>
                </a:lnTo>
                <a:lnTo>
                  <a:pt x="118533" y="169333"/>
                </a:lnTo>
                <a:lnTo>
                  <a:pt x="101600" y="169333"/>
                </a:lnTo>
                <a:lnTo>
                  <a:pt x="76200" y="169333"/>
                </a:lnTo>
                <a:lnTo>
                  <a:pt x="67733" y="169333"/>
                </a:lnTo>
                <a:lnTo>
                  <a:pt x="50800" y="169333"/>
                </a:lnTo>
                <a:lnTo>
                  <a:pt x="42333" y="160867"/>
                </a:lnTo>
                <a:lnTo>
                  <a:pt x="42333" y="160867"/>
                </a:lnTo>
                <a:lnTo>
                  <a:pt x="25400" y="152400"/>
                </a:lnTo>
                <a:lnTo>
                  <a:pt x="25400" y="152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869267" y="2760133"/>
            <a:ext cx="25401" cy="287868"/>
          </a:xfrm>
          <a:custGeom>
            <a:avLst/>
            <a:gdLst/>
            <a:ahLst/>
            <a:cxnLst/>
            <a:rect l="0" t="0" r="0" b="0"/>
            <a:pathLst>
              <a:path w="25401" h="287868">
                <a:moveTo>
                  <a:pt x="0" y="0"/>
                </a:moveTo>
                <a:lnTo>
                  <a:pt x="0" y="0"/>
                </a:lnTo>
                <a:lnTo>
                  <a:pt x="0" y="8467"/>
                </a:lnTo>
                <a:lnTo>
                  <a:pt x="0" y="8467"/>
                </a:lnTo>
                <a:lnTo>
                  <a:pt x="8466" y="16934"/>
                </a:lnTo>
                <a:lnTo>
                  <a:pt x="8466" y="25400"/>
                </a:lnTo>
                <a:lnTo>
                  <a:pt x="16933" y="42334"/>
                </a:lnTo>
                <a:lnTo>
                  <a:pt x="16933" y="67734"/>
                </a:lnTo>
                <a:lnTo>
                  <a:pt x="16933" y="93134"/>
                </a:lnTo>
                <a:lnTo>
                  <a:pt x="16933" y="118534"/>
                </a:lnTo>
                <a:lnTo>
                  <a:pt x="25400" y="143934"/>
                </a:lnTo>
                <a:lnTo>
                  <a:pt x="25400" y="169334"/>
                </a:lnTo>
                <a:lnTo>
                  <a:pt x="25400" y="194734"/>
                </a:lnTo>
                <a:lnTo>
                  <a:pt x="25400" y="220134"/>
                </a:lnTo>
                <a:lnTo>
                  <a:pt x="25400" y="237067"/>
                </a:lnTo>
                <a:lnTo>
                  <a:pt x="25400" y="262467"/>
                </a:lnTo>
                <a:lnTo>
                  <a:pt x="25400" y="270934"/>
                </a:lnTo>
                <a:lnTo>
                  <a:pt x="25400" y="279400"/>
                </a:lnTo>
                <a:lnTo>
                  <a:pt x="25400" y="287867"/>
                </a:lnTo>
                <a:lnTo>
                  <a:pt x="16933" y="287867"/>
                </a:lnTo>
                <a:lnTo>
                  <a:pt x="16933" y="287867"/>
                </a:lnTo>
                <a:lnTo>
                  <a:pt x="16933" y="287867"/>
                </a:lnTo>
                <a:lnTo>
                  <a:pt x="16933" y="279400"/>
                </a:lnTo>
                <a:lnTo>
                  <a:pt x="16933" y="279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776133" y="2878667"/>
            <a:ext cx="203201" cy="8467"/>
          </a:xfrm>
          <a:custGeom>
            <a:avLst/>
            <a:gdLst/>
            <a:ahLst/>
            <a:cxnLst/>
            <a:rect l="0" t="0" r="0" b="0"/>
            <a:pathLst>
              <a:path w="203201" h="8467">
                <a:moveTo>
                  <a:pt x="0" y="8466"/>
                </a:moveTo>
                <a:lnTo>
                  <a:pt x="0" y="8466"/>
                </a:lnTo>
                <a:lnTo>
                  <a:pt x="0" y="8466"/>
                </a:lnTo>
                <a:lnTo>
                  <a:pt x="0" y="8466"/>
                </a:lnTo>
                <a:lnTo>
                  <a:pt x="8467" y="8466"/>
                </a:lnTo>
                <a:lnTo>
                  <a:pt x="16934" y="8466"/>
                </a:lnTo>
                <a:lnTo>
                  <a:pt x="25400" y="8466"/>
                </a:lnTo>
                <a:lnTo>
                  <a:pt x="50800" y="8466"/>
                </a:lnTo>
                <a:lnTo>
                  <a:pt x="67734" y="0"/>
                </a:lnTo>
                <a:lnTo>
                  <a:pt x="93134" y="0"/>
                </a:lnTo>
                <a:lnTo>
                  <a:pt x="118534" y="0"/>
                </a:lnTo>
                <a:lnTo>
                  <a:pt x="152400" y="0"/>
                </a:lnTo>
                <a:lnTo>
                  <a:pt x="177800" y="0"/>
                </a:lnTo>
                <a:lnTo>
                  <a:pt x="177800" y="0"/>
                </a:lnTo>
                <a:lnTo>
                  <a:pt x="203200" y="0"/>
                </a:lnTo>
                <a:lnTo>
                  <a:pt x="2032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633133" y="3242733"/>
            <a:ext cx="372535" cy="25401"/>
          </a:xfrm>
          <a:custGeom>
            <a:avLst/>
            <a:gdLst/>
            <a:ahLst/>
            <a:cxnLst/>
            <a:rect l="0" t="0" r="0" b="0"/>
            <a:pathLst>
              <a:path w="372535" h="25401">
                <a:moveTo>
                  <a:pt x="0" y="0"/>
                </a:moveTo>
                <a:lnTo>
                  <a:pt x="8467" y="8467"/>
                </a:lnTo>
                <a:lnTo>
                  <a:pt x="16934" y="8467"/>
                </a:lnTo>
                <a:lnTo>
                  <a:pt x="33867" y="8467"/>
                </a:lnTo>
                <a:lnTo>
                  <a:pt x="59267" y="16934"/>
                </a:lnTo>
                <a:lnTo>
                  <a:pt x="84667" y="16934"/>
                </a:lnTo>
                <a:lnTo>
                  <a:pt x="110067" y="25400"/>
                </a:lnTo>
                <a:lnTo>
                  <a:pt x="152400" y="25400"/>
                </a:lnTo>
                <a:lnTo>
                  <a:pt x="186267" y="25400"/>
                </a:lnTo>
                <a:lnTo>
                  <a:pt x="220134" y="16934"/>
                </a:lnTo>
                <a:lnTo>
                  <a:pt x="254000" y="16934"/>
                </a:lnTo>
                <a:lnTo>
                  <a:pt x="287867" y="16934"/>
                </a:lnTo>
                <a:lnTo>
                  <a:pt x="321734" y="16934"/>
                </a:lnTo>
                <a:lnTo>
                  <a:pt x="347134" y="16934"/>
                </a:lnTo>
                <a:lnTo>
                  <a:pt x="347134" y="16934"/>
                </a:lnTo>
                <a:lnTo>
                  <a:pt x="372534" y="25400"/>
                </a:lnTo>
                <a:lnTo>
                  <a:pt x="372534"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650067" y="3403600"/>
            <a:ext cx="279401" cy="16934"/>
          </a:xfrm>
          <a:custGeom>
            <a:avLst/>
            <a:gdLst/>
            <a:ahLst/>
            <a:cxnLst/>
            <a:rect l="0" t="0" r="0" b="0"/>
            <a:pathLst>
              <a:path w="279401" h="16934">
                <a:moveTo>
                  <a:pt x="8466" y="8467"/>
                </a:moveTo>
                <a:lnTo>
                  <a:pt x="0" y="8467"/>
                </a:lnTo>
                <a:lnTo>
                  <a:pt x="0" y="8467"/>
                </a:lnTo>
                <a:lnTo>
                  <a:pt x="0" y="8467"/>
                </a:lnTo>
                <a:lnTo>
                  <a:pt x="0" y="16933"/>
                </a:lnTo>
                <a:lnTo>
                  <a:pt x="16933" y="16933"/>
                </a:lnTo>
                <a:lnTo>
                  <a:pt x="25400" y="16933"/>
                </a:lnTo>
                <a:lnTo>
                  <a:pt x="42333" y="16933"/>
                </a:lnTo>
                <a:lnTo>
                  <a:pt x="67733" y="16933"/>
                </a:lnTo>
                <a:lnTo>
                  <a:pt x="93133" y="8467"/>
                </a:lnTo>
                <a:lnTo>
                  <a:pt x="127000" y="8467"/>
                </a:lnTo>
                <a:lnTo>
                  <a:pt x="160866" y="8467"/>
                </a:lnTo>
                <a:lnTo>
                  <a:pt x="203200" y="0"/>
                </a:lnTo>
                <a:lnTo>
                  <a:pt x="245533" y="0"/>
                </a:lnTo>
                <a:lnTo>
                  <a:pt x="245533" y="0"/>
                </a:lnTo>
                <a:lnTo>
                  <a:pt x="279400" y="0"/>
                </a:lnTo>
                <a:lnTo>
                  <a:pt x="2794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268133" y="3225800"/>
            <a:ext cx="524935" cy="50801"/>
          </a:xfrm>
          <a:custGeom>
            <a:avLst/>
            <a:gdLst/>
            <a:ahLst/>
            <a:cxnLst/>
            <a:rect l="0" t="0" r="0" b="0"/>
            <a:pathLst>
              <a:path w="524935" h="50801">
                <a:moveTo>
                  <a:pt x="33867" y="50800"/>
                </a:moveTo>
                <a:lnTo>
                  <a:pt x="25400" y="50800"/>
                </a:lnTo>
                <a:lnTo>
                  <a:pt x="25400" y="42333"/>
                </a:lnTo>
                <a:lnTo>
                  <a:pt x="16934" y="42333"/>
                </a:lnTo>
                <a:lnTo>
                  <a:pt x="8467" y="33867"/>
                </a:lnTo>
                <a:lnTo>
                  <a:pt x="8467" y="33867"/>
                </a:lnTo>
                <a:lnTo>
                  <a:pt x="0" y="25400"/>
                </a:lnTo>
                <a:lnTo>
                  <a:pt x="8467" y="25400"/>
                </a:lnTo>
                <a:lnTo>
                  <a:pt x="16934" y="16933"/>
                </a:lnTo>
                <a:lnTo>
                  <a:pt x="25400" y="16933"/>
                </a:lnTo>
                <a:lnTo>
                  <a:pt x="50800" y="8467"/>
                </a:lnTo>
                <a:lnTo>
                  <a:pt x="76200" y="8467"/>
                </a:lnTo>
                <a:lnTo>
                  <a:pt x="110067" y="0"/>
                </a:lnTo>
                <a:lnTo>
                  <a:pt x="152400" y="0"/>
                </a:lnTo>
                <a:lnTo>
                  <a:pt x="194734" y="0"/>
                </a:lnTo>
                <a:lnTo>
                  <a:pt x="237067" y="0"/>
                </a:lnTo>
                <a:lnTo>
                  <a:pt x="287867" y="0"/>
                </a:lnTo>
                <a:lnTo>
                  <a:pt x="338667" y="0"/>
                </a:lnTo>
                <a:lnTo>
                  <a:pt x="381000" y="0"/>
                </a:lnTo>
                <a:lnTo>
                  <a:pt x="423334" y="0"/>
                </a:lnTo>
                <a:lnTo>
                  <a:pt x="457200" y="0"/>
                </a:lnTo>
                <a:lnTo>
                  <a:pt x="491067" y="0"/>
                </a:lnTo>
                <a:lnTo>
                  <a:pt x="508000" y="0"/>
                </a:lnTo>
                <a:lnTo>
                  <a:pt x="508000" y="0"/>
                </a:lnTo>
                <a:lnTo>
                  <a:pt x="524934" y="0"/>
                </a:lnTo>
                <a:lnTo>
                  <a:pt x="5249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191933" y="3352800"/>
            <a:ext cx="575735" cy="42334"/>
          </a:xfrm>
          <a:custGeom>
            <a:avLst/>
            <a:gdLst/>
            <a:ahLst/>
            <a:cxnLst/>
            <a:rect l="0" t="0" r="0" b="0"/>
            <a:pathLst>
              <a:path w="575735" h="42334">
                <a:moveTo>
                  <a:pt x="0" y="0"/>
                </a:moveTo>
                <a:lnTo>
                  <a:pt x="0" y="0"/>
                </a:lnTo>
                <a:lnTo>
                  <a:pt x="16934" y="8467"/>
                </a:lnTo>
                <a:lnTo>
                  <a:pt x="42334" y="8467"/>
                </a:lnTo>
                <a:lnTo>
                  <a:pt x="67734" y="16933"/>
                </a:lnTo>
                <a:lnTo>
                  <a:pt x="101600" y="16933"/>
                </a:lnTo>
                <a:lnTo>
                  <a:pt x="143934" y="16933"/>
                </a:lnTo>
                <a:lnTo>
                  <a:pt x="194734" y="16933"/>
                </a:lnTo>
                <a:lnTo>
                  <a:pt x="245534" y="16933"/>
                </a:lnTo>
                <a:lnTo>
                  <a:pt x="296334" y="16933"/>
                </a:lnTo>
                <a:lnTo>
                  <a:pt x="347134" y="16933"/>
                </a:lnTo>
                <a:lnTo>
                  <a:pt x="389467" y="16933"/>
                </a:lnTo>
                <a:lnTo>
                  <a:pt x="440267" y="25400"/>
                </a:lnTo>
                <a:lnTo>
                  <a:pt x="482600" y="25400"/>
                </a:lnTo>
                <a:lnTo>
                  <a:pt x="516467" y="25400"/>
                </a:lnTo>
                <a:lnTo>
                  <a:pt x="541867" y="33867"/>
                </a:lnTo>
                <a:lnTo>
                  <a:pt x="558800" y="33867"/>
                </a:lnTo>
                <a:lnTo>
                  <a:pt x="558800" y="33867"/>
                </a:lnTo>
                <a:lnTo>
                  <a:pt x="575734" y="42333"/>
                </a:lnTo>
                <a:lnTo>
                  <a:pt x="575734" y="42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377267" y="2861733"/>
            <a:ext cx="177801" cy="296335"/>
          </a:xfrm>
          <a:custGeom>
            <a:avLst/>
            <a:gdLst/>
            <a:ahLst/>
            <a:cxnLst/>
            <a:rect l="0" t="0" r="0" b="0"/>
            <a:pathLst>
              <a:path w="177801" h="296335">
                <a:moveTo>
                  <a:pt x="25400" y="50800"/>
                </a:moveTo>
                <a:lnTo>
                  <a:pt x="25400" y="50800"/>
                </a:lnTo>
                <a:lnTo>
                  <a:pt x="16933" y="59267"/>
                </a:lnTo>
                <a:lnTo>
                  <a:pt x="16933" y="59267"/>
                </a:lnTo>
                <a:lnTo>
                  <a:pt x="16933" y="67734"/>
                </a:lnTo>
                <a:lnTo>
                  <a:pt x="16933" y="67734"/>
                </a:lnTo>
                <a:lnTo>
                  <a:pt x="16933" y="67734"/>
                </a:lnTo>
                <a:lnTo>
                  <a:pt x="16933" y="67734"/>
                </a:lnTo>
                <a:lnTo>
                  <a:pt x="16933" y="67734"/>
                </a:lnTo>
                <a:lnTo>
                  <a:pt x="16933" y="59267"/>
                </a:lnTo>
                <a:lnTo>
                  <a:pt x="25400" y="50800"/>
                </a:lnTo>
                <a:lnTo>
                  <a:pt x="33866" y="42334"/>
                </a:lnTo>
                <a:lnTo>
                  <a:pt x="33866" y="33867"/>
                </a:lnTo>
                <a:lnTo>
                  <a:pt x="42333" y="25400"/>
                </a:lnTo>
                <a:lnTo>
                  <a:pt x="50800" y="16934"/>
                </a:lnTo>
                <a:lnTo>
                  <a:pt x="59266" y="8467"/>
                </a:lnTo>
                <a:lnTo>
                  <a:pt x="76200" y="8467"/>
                </a:lnTo>
                <a:lnTo>
                  <a:pt x="84666" y="0"/>
                </a:lnTo>
                <a:lnTo>
                  <a:pt x="93133" y="8467"/>
                </a:lnTo>
                <a:lnTo>
                  <a:pt x="110066" y="8467"/>
                </a:lnTo>
                <a:lnTo>
                  <a:pt x="118533" y="16934"/>
                </a:lnTo>
                <a:lnTo>
                  <a:pt x="127000" y="33867"/>
                </a:lnTo>
                <a:lnTo>
                  <a:pt x="135466" y="50800"/>
                </a:lnTo>
                <a:lnTo>
                  <a:pt x="135466" y="67734"/>
                </a:lnTo>
                <a:lnTo>
                  <a:pt x="143933" y="93134"/>
                </a:lnTo>
                <a:lnTo>
                  <a:pt x="143933" y="110067"/>
                </a:lnTo>
                <a:lnTo>
                  <a:pt x="135466" y="135467"/>
                </a:lnTo>
                <a:lnTo>
                  <a:pt x="127000" y="160867"/>
                </a:lnTo>
                <a:lnTo>
                  <a:pt x="118533" y="186267"/>
                </a:lnTo>
                <a:lnTo>
                  <a:pt x="101600" y="203200"/>
                </a:lnTo>
                <a:lnTo>
                  <a:pt x="93133" y="220134"/>
                </a:lnTo>
                <a:lnTo>
                  <a:pt x="76200" y="237067"/>
                </a:lnTo>
                <a:lnTo>
                  <a:pt x="67733" y="245534"/>
                </a:lnTo>
                <a:lnTo>
                  <a:pt x="50800" y="254000"/>
                </a:lnTo>
                <a:lnTo>
                  <a:pt x="42333" y="262467"/>
                </a:lnTo>
                <a:lnTo>
                  <a:pt x="25400" y="262467"/>
                </a:lnTo>
                <a:lnTo>
                  <a:pt x="16933" y="262467"/>
                </a:lnTo>
                <a:lnTo>
                  <a:pt x="8466" y="262467"/>
                </a:lnTo>
                <a:lnTo>
                  <a:pt x="0" y="262467"/>
                </a:lnTo>
                <a:lnTo>
                  <a:pt x="0" y="254000"/>
                </a:lnTo>
                <a:lnTo>
                  <a:pt x="0" y="245534"/>
                </a:lnTo>
                <a:lnTo>
                  <a:pt x="0" y="237067"/>
                </a:lnTo>
                <a:lnTo>
                  <a:pt x="0" y="220134"/>
                </a:lnTo>
                <a:lnTo>
                  <a:pt x="8466" y="211667"/>
                </a:lnTo>
                <a:lnTo>
                  <a:pt x="25400" y="203200"/>
                </a:lnTo>
                <a:lnTo>
                  <a:pt x="33866" y="203200"/>
                </a:lnTo>
                <a:lnTo>
                  <a:pt x="50800" y="203200"/>
                </a:lnTo>
                <a:lnTo>
                  <a:pt x="67733" y="203200"/>
                </a:lnTo>
                <a:lnTo>
                  <a:pt x="84666" y="211667"/>
                </a:lnTo>
                <a:lnTo>
                  <a:pt x="101600" y="220134"/>
                </a:lnTo>
                <a:lnTo>
                  <a:pt x="118533" y="228600"/>
                </a:lnTo>
                <a:lnTo>
                  <a:pt x="127000" y="237067"/>
                </a:lnTo>
                <a:lnTo>
                  <a:pt x="143933" y="245534"/>
                </a:lnTo>
                <a:lnTo>
                  <a:pt x="152400" y="262467"/>
                </a:lnTo>
                <a:lnTo>
                  <a:pt x="152400" y="270934"/>
                </a:lnTo>
                <a:lnTo>
                  <a:pt x="160866" y="279400"/>
                </a:lnTo>
                <a:lnTo>
                  <a:pt x="160866" y="287867"/>
                </a:lnTo>
                <a:lnTo>
                  <a:pt x="169333" y="296334"/>
                </a:lnTo>
                <a:lnTo>
                  <a:pt x="169333" y="296334"/>
                </a:lnTo>
                <a:lnTo>
                  <a:pt x="169333" y="296334"/>
                </a:lnTo>
                <a:lnTo>
                  <a:pt x="177800" y="296334"/>
                </a:lnTo>
                <a:lnTo>
                  <a:pt x="177800" y="296334"/>
                </a:lnTo>
                <a:lnTo>
                  <a:pt x="177800" y="296334"/>
                </a:lnTo>
                <a:lnTo>
                  <a:pt x="177800" y="296334"/>
                </a:lnTo>
                <a:lnTo>
                  <a:pt x="177800" y="287867"/>
                </a:lnTo>
                <a:lnTo>
                  <a:pt x="177800"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809067" y="2946400"/>
            <a:ext cx="101601" cy="194734"/>
          </a:xfrm>
          <a:custGeom>
            <a:avLst/>
            <a:gdLst/>
            <a:ahLst/>
            <a:cxnLst/>
            <a:rect l="0" t="0" r="0" b="0"/>
            <a:pathLst>
              <a:path w="101601" h="194734">
                <a:moveTo>
                  <a:pt x="76200" y="50800"/>
                </a:moveTo>
                <a:lnTo>
                  <a:pt x="76200" y="50800"/>
                </a:lnTo>
                <a:lnTo>
                  <a:pt x="76200" y="50800"/>
                </a:lnTo>
                <a:lnTo>
                  <a:pt x="76200" y="50800"/>
                </a:lnTo>
                <a:lnTo>
                  <a:pt x="84666" y="50800"/>
                </a:lnTo>
                <a:lnTo>
                  <a:pt x="84666" y="50800"/>
                </a:lnTo>
                <a:lnTo>
                  <a:pt x="84666" y="50800"/>
                </a:lnTo>
                <a:lnTo>
                  <a:pt x="84666" y="50800"/>
                </a:lnTo>
                <a:lnTo>
                  <a:pt x="84666" y="50800"/>
                </a:lnTo>
                <a:lnTo>
                  <a:pt x="84666" y="50800"/>
                </a:lnTo>
                <a:lnTo>
                  <a:pt x="84666" y="50800"/>
                </a:lnTo>
                <a:lnTo>
                  <a:pt x="84666" y="50800"/>
                </a:lnTo>
                <a:lnTo>
                  <a:pt x="76200" y="42333"/>
                </a:lnTo>
                <a:lnTo>
                  <a:pt x="76200" y="33867"/>
                </a:lnTo>
                <a:lnTo>
                  <a:pt x="67733" y="25400"/>
                </a:lnTo>
                <a:lnTo>
                  <a:pt x="67733" y="16933"/>
                </a:lnTo>
                <a:lnTo>
                  <a:pt x="59266" y="8467"/>
                </a:lnTo>
                <a:lnTo>
                  <a:pt x="50800" y="0"/>
                </a:lnTo>
                <a:lnTo>
                  <a:pt x="42333" y="0"/>
                </a:lnTo>
                <a:lnTo>
                  <a:pt x="42333" y="0"/>
                </a:lnTo>
                <a:lnTo>
                  <a:pt x="33866" y="0"/>
                </a:lnTo>
                <a:lnTo>
                  <a:pt x="25400" y="8467"/>
                </a:lnTo>
                <a:lnTo>
                  <a:pt x="16933" y="16933"/>
                </a:lnTo>
                <a:lnTo>
                  <a:pt x="8466" y="25400"/>
                </a:lnTo>
                <a:lnTo>
                  <a:pt x="8466" y="42333"/>
                </a:lnTo>
                <a:lnTo>
                  <a:pt x="8466" y="59267"/>
                </a:lnTo>
                <a:lnTo>
                  <a:pt x="0" y="76200"/>
                </a:lnTo>
                <a:lnTo>
                  <a:pt x="0" y="93133"/>
                </a:lnTo>
                <a:lnTo>
                  <a:pt x="0" y="118533"/>
                </a:lnTo>
                <a:lnTo>
                  <a:pt x="8466" y="143933"/>
                </a:lnTo>
                <a:lnTo>
                  <a:pt x="16933" y="160867"/>
                </a:lnTo>
                <a:lnTo>
                  <a:pt x="25400" y="169333"/>
                </a:lnTo>
                <a:lnTo>
                  <a:pt x="33866" y="186267"/>
                </a:lnTo>
                <a:lnTo>
                  <a:pt x="50800" y="194733"/>
                </a:lnTo>
                <a:lnTo>
                  <a:pt x="59266" y="194733"/>
                </a:lnTo>
                <a:lnTo>
                  <a:pt x="76200" y="194733"/>
                </a:lnTo>
                <a:lnTo>
                  <a:pt x="93133" y="186267"/>
                </a:lnTo>
                <a:lnTo>
                  <a:pt x="93133" y="186267"/>
                </a:lnTo>
                <a:lnTo>
                  <a:pt x="101600" y="186267"/>
                </a:lnTo>
                <a:lnTo>
                  <a:pt x="101600" y="186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978400" y="3005667"/>
            <a:ext cx="67734" cy="135467"/>
          </a:xfrm>
          <a:custGeom>
            <a:avLst/>
            <a:gdLst/>
            <a:ahLst/>
            <a:cxnLst/>
            <a:rect l="0" t="0" r="0" b="0"/>
            <a:pathLst>
              <a:path w="67734" h="135467">
                <a:moveTo>
                  <a:pt x="16933" y="0"/>
                </a:moveTo>
                <a:lnTo>
                  <a:pt x="16933" y="8466"/>
                </a:lnTo>
                <a:lnTo>
                  <a:pt x="16933" y="8466"/>
                </a:lnTo>
                <a:lnTo>
                  <a:pt x="16933" y="8466"/>
                </a:lnTo>
                <a:lnTo>
                  <a:pt x="8467" y="16933"/>
                </a:lnTo>
                <a:lnTo>
                  <a:pt x="8467" y="16933"/>
                </a:lnTo>
                <a:lnTo>
                  <a:pt x="8467" y="25400"/>
                </a:lnTo>
                <a:lnTo>
                  <a:pt x="0" y="42333"/>
                </a:lnTo>
                <a:lnTo>
                  <a:pt x="0" y="59266"/>
                </a:lnTo>
                <a:lnTo>
                  <a:pt x="0" y="76200"/>
                </a:lnTo>
                <a:lnTo>
                  <a:pt x="0" y="93133"/>
                </a:lnTo>
                <a:lnTo>
                  <a:pt x="0" y="101600"/>
                </a:lnTo>
                <a:lnTo>
                  <a:pt x="8467" y="118533"/>
                </a:lnTo>
                <a:lnTo>
                  <a:pt x="16933" y="127000"/>
                </a:lnTo>
                <a:lnTo>
                  <a:pt x="25400" y="127000"/>
                </a:lnTo>
                <a:lnTo>
                  <a:pt x="33867" y="127000"/>
                </a:lnTo>
                <a:lnTo>
                  <a:pt x="42333" y="135466"/>
                </a:lnTo>
                <a:lnTo>
                  <a:pt x="59267" y="127000"/>
                </a:lnTo>
                <a:lnTo>
                  <a:pt x="59267" y="127000"/>
                </a:lnTo>
                <a:lnTo>
                  <a:pt x="67733" y="118533"/>
                </a:lnTo>
                <a:lnTo>
                  <a:pt x="67733" y="110066"/>
                </a:lnTo>
                <a:lnTo>
                  <a:pt x="67733" y="93133"/>
                </a:lnTo>
                <a:lnTo>
                  <a:pt x="67733" y="76200"/>
                </a:lnTo>
                <a:lnTo>
                  <a:pt x="59267" y="59266"/>
                </a:lnTo>
                <a:lnTo>
                  <a:pt x="50800" y="42333"/>
                </a:lnTo>
                <a:lnTo>
                  <a:pt x="42333" y="25400"/>
                </a:lnTo>
                <a:lnTo>
                  <a:pt x="33867" y="16933"/>
                </a:lnTo>
                <a:lnTo>
                  <a:pt x="33867" y="8466"/>
                </a:lnTo>
                <a:lnTo>
                  <a:pt x="16933" y="8466"/>
                </a:lnTo>
                <a:lnTo>
                  <a:pt x="16933" y="8466"/>
                </a:lnTo>
                <a:lnTo>
                  <a:pt x="8467" y="8466"/>
                </a:lnTo>
                <a:lnTo>
                  <a:pt x="8467" y="8466"/>
                </a:lnTo>
                <a:lnTo>
                  <a:pt x="8467" y="16933"/>
                </a:lnTo>
                <a:lnTo>
                  <a:pt x="8467"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105400" y="3005667"/>
            <a:ext cx="203201" cy="127001"/>
          </a:xfrm>
          <a:custGeom>
            <a:avLst/>
            <a:gdLst/>
            <a:ahLst/>
            <a:cxnLst/>
            <a:rect l="0" t="0" r="0" b="0"/>
            <a:pathLst>
              <a:path w="203201" h="127001">
                <a:moveTo>
                  <a:pt x="16933" y="8466"/>
                </a:moveTo>
                <a:lnTo>
                  <a:pt x="16933" y="8466"/>
                </a:lnTo>
                <a:lnTo>
                  <a:pt x="16933" y="8466"/>
                </a:lnTo>
                <a:lnTo>
                  <a:pt x="16933" y="16933"/>
                </a:lnTo>
                <a:lnTo>
                  <a:pt x="16933" y="25400"/>
                </a:lnTo>
                <a:lnTo>
                  <a:pt x="16933" y="42333"/>
                </a:lnTo>
                <a:lnTo>
                  <a:pt x="8467" y="59266"/>
                </a:lnTo>
                <a:lnTo>
                  <a:pt x="8467" y="76200"/>
                </a:lnTo>
                <a:lnTo>
                  <a:pt x="0" y="93133"/>
                </a:lnTo>
                <a:lnTo>
                  <a:pt x="0" y="110066"/>
                </a:lnTo>
                <a:lnTo>
                  <a:pt x="0" y="118533"/>
                </a:lnTo>
                <a:lnTo>
                  <a:pt x="0" y="127000"/>
                </a:lnTo>
                <a:lnTo>
                  <a:pt x="0" y="127000"/>
                </a:lnTo>
                <a:lnTo>
                  <a:pt x="0" y="127000"/>
                </a:lnTo>
                <a:lnTo>
                  <a:pt x="0" y="127000"/>
                </a:lnTo>
                <a:lnTo>
                  <a:pt x="0" y="127000"/>
                </a:lnTo>
                <a:lnTo>
                  <a:pt x="0" y="118533"/>
                </a:lnTo>
                <a:lnTo>
                  <a:pt x="8467" y="101600"/>
                </a:lnTo>
                <a:lnTo>
                  <a:pt x="8467" y="84666"/>
                </a:lnTo>
                <a:lnTo>
                  <a:pt x="16933" y="67733"/>
                </a:lnTo>
                <a:lnTo>
                  <a:pt x="16933" y="50800"/>
                </a:lnTo>
                <a:lnTo>
                  <a:pt x="25400" y="33866"/>
                </a:lnTo>
                <a:lnTo>
                  <a:pt x="33867" y="16933"/>
                </a:lnTo>
                <a:lnTo>
                  <a:pt x="33867" y="8466"/>
                </a:lnTo>
                <a:lnTo>
                  <a:pt x="42333" y="0"/>
                </a:lnTo>
                <a:lnTo>
                  <a:pt x="50800" y="8466"/>
                </a:lnTo>
                <a:lnTo>
                  <a:pt x="50800" y="8466"/>
                </a:lnTo>
                <a:lnTo>
                  <a:pt x="59267" y="16933"/>
                </a:lnTo>
                <a:lnTo>
                  <a:pt x="59267" y="33866"/>
                </a:lnTo>
                <a:lnTo>
                  <a:pt x="67733" y="50800"/>
                </a:lnTo>
                <a:lnTo>
                  <a:pt x="67733" y="67733"/>
                </a:lnTo>
                <a:lnTo>
                  <a:pt x="67733" y="76200"/>
                </a:lnTo>
                <a:lnTo>
                  <a:pt x="67733" y="93133"/>
                </a:lnTo>
                <a:lnTo>
                  <a:pt x="67733" y="101600"/>
                </a:lnTo>
                <a:lnTo>
                  <a:pt x="67733" y="101600"/>
                </a:lnTo>
                <a:lnTo>
                  <a:pt x="67733" y="110066"/>
                </a:lnTo>
                <a:lnTo>
                  <a:pt x="67733" y="110066"/>
                </a:lnTo>
                <a:lnTo>
                  <a:pt x="76200" y="110066"/>
                </a:lnTo>
                <a:lnTo>
                  <a:pt x="76200" y="101600"/>
                </a:lnTo>
                <a:lnTo>
                  <a:pt x="76200" y="93133"/>
                </a:lnTo>
                <a:lnTo>
                  <a:pt x="84667" y="84666"/>
                </a:lnTo>
                <a:lnTo>
                  <a:pt x="84667" y="76200"/>
                </a:lnTo>
                <a:lnTo>
                  <a:pt x="93133" y="59266"/>
                </a:lnTo>
                <a:lnTo>
                  <a:pt x="101600" y="42333"/>
                </a:lnTo>
                <a:lnTo>
                  <a:pt x="110067" y="33866"/>
                </a:lnTo>
                <a:lnTo>
                  <a:pt x="118533" y="16933"/>
                </a:lnTo>
                <a:lnTo>
                  <a:pt x="127000" y="8466"/>
                </a:lnTo>
                <a:lnTo>
                  <a:pt x="135467" y="8466"/>
                </a:lnTo>
                <a:lnTo>
                  <a:pt x="135467" y="8466"/>
                </a:lnTo>
                <a:lnTo>
                  <a:pt x="143933" y="16933"/>
                </a:lnTo>
                <a:lnTo>
                  <a:pt x="152400" y="25400"/>
                </a:lnTo>
                <a:lnTo>
                  <a:pt x="152400" y="42333"/>
                </a:lnTo>
                <a:lnTo>
                  <a:pt x="160867" y="59266"/>
                </a:lnTo>
                <a:lnTo>
                  <a:pt x="160867" y="67733"/>
                </a:lnTo>
                <a:lnTo>
                  <a:pt x="169333" y="84666"/>
                </a:lnTo>
                <a:lnTo>
                  <a:pt x="177800" y="101600"/>
                </a:lnTo>
                <a:lnTo>
                  <a:pt x="186267" y="110066"/>
                </a:lnTo>
                <a:lnTo>
                  <a:pt x="186267" y="110066"/>
                </a:lnTo>
                <a:lnTo>
                  <a:pt x="194733" y="110066"/>
                </a:lnTo>
                <a:lnTo>
                  <a:pt x="203200" y="110066"/>
                </a:lnTo>
                <a:lnTo>
                  <a:pt x="203200" y="110066"/>
                </a:lnTo>
                <a:lnTo>
                  <a:pt x="203200" y="110066"/>
                </a:lnTo>
                <a:lnTo>
                  <a:pt x="203200" y="110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350933" y="2997200"/>
            <a:ext cx="101601" cy="135468"/>
          </a:xfrm>
          <a:custGeom>
            <a:avLst/>
            <a:gdLst/>
            <a:ahLst/>
            <a:cxnLst/>
            <a:rect l="0" t="0" r="0" b="0"/>
            <a:pathLst>
              <a:path w="101601" h="135468">
                <a:moveTo>
                  <a:pt x="16934" y="8467"/>
                </a:moveTo>
                <a:lnTo>
                  <a:pt x="16934" y="8467"/>
                </a:lnTo>
                <a:lnTo>
                  <a:pt x="16934" y="16933"/>
                </a:lnTo>
                <a:lnTo>
                  <a:pt x="16934" y="16933"/>
                </a:lnTo>
                <a:lnTo>
                  <a:pt x="16934" y="25400"/>
                </a:lnTo>
                <a:lnTo>
                  <a:pt x="16934" y="33867"/>
                </a:lnTo>
                <a:lnTo>
                  <a:pt x="16934" y="42333"/>
                </a:lnTo>
                <a:lnTo>
                  <a:pt x="16934" y="50800"/>
                </a:lnTo>
                <a:lnTo>
                  <a:pt x="25400" y="59267"/>
                </a:lnTo>
                <a:lnTo>
                  <a:pt x="25400" y="76200"/>
                </a:lnTo>
                <a:lnTo>
                  <a:pt x="25400" y="84667"/>
                </a:lnTo>
                <a:lnTo>
                  <a:pt x="25400" y="84667"/>
                </a:lnTo>
                <a:lnTo>
                  <a:pt x="33867" y="93133"/>
                </a:lnTo>
                <a:lnTo>
                  <a:pt x="33867" y="93133"/>
                </a:lnTo>
                <a:lnTo>
                  <a:pt x="33867" y="93133"/>
                </a:lnTo>
                <a:lnTo>
                  <a:pt x="42334" y="93133"/>
                </a:lnTo>
                <a:lnTo>
                  <a:pt x="42334" y="93133"/>
                </a:lnTo>
                <a:lnTo>
                  <a:pt x="42334" y="93133"/>
                </a:lnTo>
                <a:lnTo>
                  <a:pt x="42334" y="93133"/>
                </a:lnTo>
                <a:lnTo>
                  <a:pt x="42334" y="93133"/>
                </a:lnTo>
                <a:lnTo>
                  <a:pt x="42334" y="93133"/>
                </a:lnTo>
                <a:lnTo>
                  <a:pt x="42334" y="93133"/>
                </a:lnTo>
                <a:lnTo>
                  <a:pt x="42334" y="93133"/>
                </a:lnTo>
                <a:lnTo>
                  <a:pt x="42334" y="93133"/>
                </a:lnTo>
                <a:lnTo>
                  <a:pt x="42334" y="93133"/>
                </a:lnTo>
                <a:lnTo>
                  <a:pt x="42334" y="93133"/>
                </a:lnTo>
                <a:lnTo>
                  <a:pt x="42334" y="93133"/>
                </a:lnTo>
                <a:lnTo>
                  <a:pt x="42334" y="84667"/>
                </a:lnTo>
                <a:lnTo>
                  <a:pt x="42334" y="84667"/>
                </a:lnTo>
                <a:lnTo>
                  <a:pt x="50800" y="84667"/>
                </a:lnTo>
                <a:lnTo>
                  <a:pt x="50800" y="76200"/>
                </a:lnTo>
                <a:lnTo>
                  <a:pt x="59267" y="76200"/>
                </a:lnTo>
                <a:lnTo>
                  <a:pt x="59267" y="76200"/>
                </a:lnTo>
                <a:lnTo>
                  <a:pt x="59267" y="76200"/>
                </a:lnTo>
                <a:lnTo>
                  <a:pt x="67734" y="67733"/>
                </a:lnTo>
                <a:lnTo>
                  <a:pt x="67734" y="59267"/>
                </a:lnTo>
                <a:lnTo>
                  <a:pt x="67734" y="59267"/>
                </a:lnTo>
                <a:lnTo>
                  <a:pt x="67734" y="50800"/>
                </a:lnTo>
                <a:lnTo>
                  <a:pt x="67734" y="42333"/>
                </a:lnTo>
                <a:lnTo>
                  <a:pt x="67734" y="33867"/>
                </a:lnTo>
                <a:lnTo>
                  <a:pt x="67734" y="25400"/>
                </a:lnTo>
                <a:lnTo>
                  <a:pt x="67734" y="16933"/>
                </a:lnTo>
                <a:lnTo>
                  <a:pt x="67734" y="16933"/>
                </a:lnTo>
                <a:lnTo>
                  <a:pt x="59267" y="8467"/>
                </a:lnTo>
                <a:lnTo>
                  <a:pt x="59267" y="0"/>
                </a:lnTo>
                <a:lnTo>
                  <a:pt x="50800" y="0"/>
                </a:lnTo>
                <a:lnTo>
                  <a:pt x="42334" y="8467"/>
                </a:lnTo>
                <a:lnTo>
                  <a:pt x="33867" y="8467"/>
                </a:lnTo>
                <a:lnTo>
                  <a:pt x="25400" y="16933"/>
                </a:lnTo>
                <a:lnTo>
                  <a:pt x="16934" y="25400"/>
                </a:lnTo>
                <a:lnTo>
                  <a:pt x="8467" y="33867"/>
                </a:lnTo>
                <a:lnTo>
                  <a:pt x="8467" y="42333"/>
                </a:lnTo>
                <a:lnTo>
                  <a:pt x="0" y="59267"/>
                </a:lnTo>
                <a:lnTo>
                  <a:pt x="0" y="76200"/>
                </a:lnTo>
                <a:lnTo>
                  <a:pt x="0" y="93133"/>
                </a:lnTo>
                <a:lnTo>
                  <a:pt x="0" y="101600"/>
                </a:lnTo>
                <a:lnTo>
                  <a:pt x="0" y="110067"/>
                </a:lnTo>
                <a:lnTo>
                  <a:pt x="8467" y="118533"/>
                </a:lnTo>
                <a:lnTo>
                  <a:pt x="16934" y="127000"/>
                </a:lnTo>
                <a:lnTo>
                  <a:pt x="25400" y="127000"/>
                </a:lnTo>
                <a:lnTo>
                  <a:pt x="42334" y="135467"/>
                </a:lnTo>
                <a:lnTo>
                  <a:pt x="50800" y="135467"/>
                </a:lnTo>
                <a:lnTo>
                  <a:pt x="67734" y="127000"/>
                </a:lnTo>
                <a:lnTo>
                  <a:pt x="76200" y="118533"/>
                </a:lnTo>
                <a:lnTo>
                  <a:pt x="93134" y="118533"/>
                </a:lnTo>
                <a:lnTo>
                  <a:pt x="93134" y="118533"/>
                </a:lnTo>
                <a:lnTo>
                  <a:pt x="101600" y="101600"/>
                </a:lnTo>
                <a:lnTo>
                  <a:pt x="101600" y="101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477933" y="2895600"/>
            <a:ext cx="237068" cy="228601"/>
          </a:xfrm>
          <a:custGeom>
            <a:avLst/>
            <a:gdLst/>
            <a:ahLst/>
            <a:cxnLst/>
            <a:rect l="0" t="0" r="0" b="0"/>
            <a:pathLst>
              <a:path w="237068" h="228601">
                <a:moveTo>
                  <a:pt x="42334" y="110067"/>
                </a:moveTo>
                <a:lnTo>
                  <a:pt x="42334" y="110067"/>
                </a:lnTo>
                <a:lnTo>
                  <a:pt x="50800" y="110067"/>
                </a:lnTo>
                <a:lnTo>
                  <a:pt x="50800" y="101600"/>
                </a:lnTo>
                <a:lnTo>
                  <a:pt x="50800" y="93133"/>
                </a:lnTo>
                <a:lnTo>
                  <a:pt x="50800" y="93133"/>
                </a:lnTo>
                <a:lnTo>
                  <a:pt x="50800" y="84667"/>
                </a:lnTo>
                <a:lnTo>
                  <a:pt x="50800" y="84667"/>
                </a:lnTo>
                <a:lnTo>
                  <a:pt x="50800" y="84667"/>
                </a:lnTo>
                <a:lnTo>
                  <a:pt x="50800" y="84667"/>
                </a:lnTo>
                <a:lnTo>
                  <a:pt x="42334" y="93133"/>
                </a:lnTo>
                <a:lnTo>
                  <a:pt x="33867" y="101600"/>
                </a:lnTo>
                <a:lnTo>
                  <a:pt x="25400" y="110067"/>
                </a:lnTo>
                <a:lnTo>
                  <a:pt x="16934" y="118533"/>
                </a:lnTo>
                <a:lnTo>
                  <a:pt x="8467" y="135467"/>
                </a:lnTo>
                <a:lnTo>
                  <a:pt x="8467" y="152400"/>
                </a:lnTo>
                <a:lnTo>
                  <a:pt x="0" y="169333"/>
                </a:lnTo>
                <a:lnTo>
                  <a:pt x="0" y="186267"/>
                </a:lnTo>
                <a:lnTo>
                  <a:pt x="8467" y="194733"/>
                </a:lnTo>
                <a:lnTo>
                  <a:pt x="8467" y="211667"/>
                </a:lnTo>
                <a:lnTo>
                  <a:pt x="25400" y="220133"/>
                </a:lnTo>
                <a:lnTo>
                  <a:pt x="25400" y="228600"/>
                </a:lnTo>
                <a:lnTo>
                  <a:pt x="42334" y="228600"/>
                </a:lnTo>
                <a:lnTo>
                  <a:pt x="42334" y="228600"/>
                </a:lnTo>
                <a:lnTo>
                  <a:pt x="50800" y="228600"/>
                </a:lnTo>
                <a:lnTo>
                  <a:pt x="59267" y="220133"/>
                </a:lnTo>
                <a:lnTo>
                  <a:pt x="59267" y="211667"/>
                </a:lnTo>
                <a:lnTo>
                  <a:pt x="67734" y="194733"/>
                </a:lnTo>
                <a:lnTo>
                  <a:pt x="67734" y="177800"/>
                </a:lnTo>
                <a:lnTo>
                  <a:pt x="76200" y="152400"/>
                </a:lnTo>
                <a:lnTo>
                  <a:pt x="76200" y="127000"/>
                </a:lnTo>
                <a:lnTo>
                  <a:pt x="76200" y="101600"/>
                </a:lnTo>
                <a:lnTo>
                  <a:pt x="76200" y="76200"/>
                </a:lnTo>
                <a:lnTo>
                  <a:pt x="76200" y="50800"/>
                </a:lnTo>
                <a:lnTo>
                  <a:pt x="76200" y="33867"/>
                </a:lnTo>
                <a:lnTo>
                  <a:pt x="76200" y="16933"/>
                </a:lnTo>
                <a:lnTo>
                  <a:pt x="76200" y="8467"/>
                </a:lnTo>
                <a:lnTo>
                  <a:pt x="76200" y="8467"/>
                </a:lnTo>
                <a:lnTo>
                  <a:pt x="76200" y="0"/>
                </a:lnTo>
                <a:lnTo>
                  <a:pt x="67734" y="0"/>
                </a:lnTo>
                <a:lnTo>
                  <a:pt x="67734" y="8467"/>
                </a:lnTo>
                <a:lnTo>
                  <a:pt x="67734" y="16933"/>
                </a:lnTo>
                <a:lnTo>
                  <a:pt x="67734" y="25400"/>
                </a:lnTo>
                <a:lnTo>
                  <a:pt x="59267" y="42333"/>
                </a:lnTo>
                <a:lnTo>
                  <a:pt x="59267" y="59267"/>
                </a:lnTo>
                <a:lnTo>
                  <a:pt x="59267" y="84667"/>
                </a:lnTo>
                <a:lnTo>
                  <a:pt x="59267" y="110067"/>
                </a:lnTo>
                <a:lnTo>
                  <a:pt x="67734" y="135467"/>
                </a:lnTo>
                <a:lnTo>
                  <a:pt x="76200" y="160867"/>
                </a:lnTo>
                <a:lnTo>
                  <a:pt x="84667" y="177800"/>
                </a:lnTo>
                <a:lnTo>
                  <a:pt x="93134" y="194733"/>
                </a:lnTo>
                <a:lnTo>
                  <a:pt x="101600" y="203200"/>
                </a:lnTo>
                <a:lnTo>
                  <a:pt x="118534" y="211667"/>
                </a:lnTo>
                <a:lnTo>
                  <a:pt x="135467" y="220133"/>
                </a:lnTo>
                <a:lnTo>
                  <a:pt x="143934" y="220133"/>
                </a:lnTo>
                <a:lnTo>
                  <a:pt x="160867" y="220133"/>
                </a:lnTo>
                <a:lnTo>
                  <a:pt x="169334" y="211667"/>
                </a:lnTo>
                <a:lnTo>
                  <a:pt x="186267" y="203200"/>
                </a:lnTo>
                <a:lnTo>
                  <a:pt x="194734" y="194733"/>
                </a:lnTo>
                <a:lnTo>
                  <a:pt x="203200" y="177800"/>
                </a:lnTo>
                <a:lnTo>
                  <a:pt x="211667" y="160867"/>
                </a:lnTo>
                <a:lnTo>
                  <a:pt x="211667" y="143933"/>
                </a:lnTo>
                <a:lnTo>
                  <a:pt x="220134" y="127000"/>
                </a:lnTo>
                <a:lnTo>
                  <a:pt x="220134" y="118533"/>
                </a:lnTo>
                <a:lnTo>
                  <a:pt x="220134" y="110067"/>
                </a:lnTo>
                <a:lnTo>
                  <a:pt x="220134" y="101600"/>
                </a:lnTo>
                <a:lnTo>
                  <a:pt x="220134" y="101600"/>
                </a:lnTo>
                <a:lnTo>
                  <a:pt x="220134" y="110067"/>
                </a:lnTo>
                <a:lnTo>
                  <a:pt x="220134" y="118533"/>
                </a:lnTo>
                <a:lnTo>
                  <a:pt x="220134" y="135467"/>
                </a:lnTo>
                <a:lnTo>
                  <a:pt x="220134" y="152400"/>
                </a:lnTo>
                <a:lnTo>
                  <a:pt x="220134" y="169333"/>
                </a:lnTo>
                <a:lnTo>
                  <a:pt x="220134" y="194733"/>
                </a:lnTo>
                <a:lnTo>
                  <a:pt x="220134" y="203200"/>
                </a:lnTo>
                <a:lnTo>
                  <a:pt x="228600" y="220133"/>
                </a:lnTo>
                <a:lnTo>
                  <a:pt x="228600" y="228600"/>
                </a:lnTo>
                <a:lnTo>
                  <a:pt x="237067" y="228600"/>
                </a:lnTo>
                <a:lnTo>
                  <a:pt x="237067" y="228600"/>
                </a:lnTo>
                <a:lnTo>
                  <a:pt x="237067" y="220133"/>
                </a:lnTo>
                <a:lnTo>
                  <a:pt x="237067" y="220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698067" y="2937933"/>
            <a:ext cx="25401" cy="25401"/>
          </a:xfrm>
          <a:custGeom>
            <a:avLst/>
            <a:gdLst/>
            <a:ahLst/>
            <a:cxnLst/>
            <a:rect l="0" t="0" r="0" b="0"/>
            <a:pathLst>
              <a:path w="25401" h="25401">
                <a:moveTo>
                  <a:pt x="0" y="0"/>
                </a:moveTo>
                <a:lnTo>
                  <a:pt x="0" y="0"/>
                </a:lnTo>
                <a:lnTo>
                  <a:pt x="0" y="0"/>
                </a:lnTo>
                <a:lnTo>
                  <a:pt x="0" y="0"/>
                </a:lnTo>
                <a:lnTo>
                  <a:pt x="0" y="0"/>
                </a:lnTo>
                <a:lnTo>
                  <a:pt x="0" y="0"/>
                </a:lnTo>
                <a:lnTo>
                  <a:pt x="0" y="8467"/>
                </a:lnTo>
                <a:lnTo>
                  <a:pt x="8466" y="8467"/>
                </a:lnTo>
                <a:lnTo>
                  <a:pt x="16933" y="25400"/>
                </a:lnTo>
                <a:lnTo>
                  <a:pt x="16933" y="25400"/>
                </a:lnTo>
                <a:lnTo>
                  <a:pt x="25400" y="25400"/>
                </a:lnTo>
                <a:lnTo>
                  <a:pt x="25400"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799667" y="2988733"/>
            <a:ext cx="59267" cy="127001"/>
          </a:xfrm>
          <a:custGeom>
            <a:avLst/>
            <a:gdLst/>
            <a:ahLst/>
            <a:cxnLst/>
            <a:rect l="0" t="0" r="0" b="0"/>
            <a:pathLst>
              <a:path w="59267" h="127001">
                <a:moveTo>
                  <a:pt x="8466" y="93134"/>
                </a:moveTo>
                <a:lnTo>
                  <a:pt x="16933" y="93134"/>
                </a:lnTo>
                <a:lnTo>
                  <a:pt x="16933" y="101600"/>
                </a:lnTo>
                <a:lnTo>
                  <a:pt x="25400" y="101600"/>
                </a:lnTo>
                <a:lnTo>
                  <a:pt x="25400" y="101600"/>
                </a:lnTo>
                <a:lnTo>
                  <a:pt x="33866" y="93134"/>
                </a:lnTo>
                <a:lnTo>
                  <a:pt x="33866" y="84667"/>
                </a:lnTo>
                <a:lnTo>
                  <a:pt x="42333" y="76200"/>
                </a:lnTo>
                <a:lnTo>
                  <a:pt x="42333" y="67734"/>
                </a:lnTo>
                <a:lnTo>
                  <a:pt x="50800" y="50800"/>
                </a:lnTo>
                <a:lnTo>
                  <a:pt x="50800" y="33867"/>
                </a:lnTo>
                <a:lnTo>
                  <a:pt x="50800" y="25400"/>
                </a:lnTo>
                <a:lnTo>
                  <a:pt x="42333" y="8467"/>
                </a:lnTo>
                <a:lnTo>
                  <a:pt x="42333" y="0"/>
                </a:lnTo>
                <a:lnTo>
                  <a:pt x="33866" y="0"/>
                </a:lnTo>
                <a:lnTo>
                  <a:pt x="33866" y="0"/>
                </a:lnTo>
                <a:lnTo>
                  <a:pt x="16933" y="8467"/>
                </a:lnTo>
                <a:lnTo>
                  <a:pt x="8466" y="25400"/>
                </a:lnTo>
                <a:lnTo>
                  <a:pt x="8466" y="33867"/>
                </a:lnTo>
                <a:lnTo>
                  <a:pt x="0" y="59267"/>
                </a:lnTo>
                <a:lnTo>
                  <a:pt x="0" y="76200"/>
                </a:lnTo>
                <a:lnTo>
                  <a:pt x="0" y="93134"/>
                </a:lnTo>
                <a:lnTo>
                  <a:pt x="0" y="110067"/>
                </a:lnTo>
                <a:lnTo>
                  <a:pt x="8466" y="118534"/>
                </a:lnTo>
                <a:lnTo>
                  <a:pt x="16933" y="127000"/>
                </a:lnTo>
                <a:lnTo>
                  <a:pt x="33866" y="127000"/>
                </a:lnTo>
                <a:lnTo>
                  <a:pt x="42333" y="127000"/>
                </a:lnTo>
                <a:lnTo>
                  <a:pt x="42333" y="127000"/>
                </a:lnTo>
                <a:lnTo>
                  <a:pt x="59266" y="127000"/>
                </a:lnTo>
                <a:lnTo>
                  <a:pt x="59266" y="127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935133" y="2963333"/>
            <a:ext cx="93135" cy="177801"/>
          </a:xfrm>
          <a:custGeom>
            <a:avLst/>
            <a:gdLst/>
            <a:ahLst/>
            <a:cxnLst/>
            <a:rect l="0" t="0" r="0" b="0"/>
            <a:pathLst>
              <a:path w="93135" h="177801">
                <a:moveTo>
                  <a:pt x="33867" y="0"/>
                </a:moveTo>
                <a:lnTo>
                  <a:pt x="33867" y="0"/>
                </a:lnTo>
                <a:lnTo>
                  <a:pt x="33867" y="0"/>
                </a:lnTo>
                <a:lnTo>
                  <a:pt x="25400" y="0"/>
                </a:lnTo>
                <a:lnTo>
                  <a:pt x="25400" y="0"/>
                </a:lnTo>
                <a:lnTo>
                  <a:pt x="16934" y="8467"/>
                </a:lnTo>
                <a:lnTo>
                  <a:pt x="8467" y="16934"/>
                </a:lnTo>
                <a:lnTo>
                  <a:pt x="8467" y="25400"/>
                </a:lnTo>
                <a:lnTo>
                  <a:pt x="0" y="42334"/>
                </a:lnTo>
                <a:lnTo>
                  <a:pt x="8467" y="50800"/>
                </a:lnTo>
                <a:lnTo>
                  <a:pt x="8467" y="59267"/>
                </a:lnTo>
                <a:lnTo>
                  <a:pt x="16934" y="67734"/>
                </a:lnTo>
                <a:lnTo>
                  <a:pt x="33867" y="84667"/>
                </a:lnTo>
                <a:lnTo>
                  <a:pt x="59267" y="93134"/>
                </a:lnTo>
                <a:lnTo>
                  <a:pt x="67734" y="93134"/>
                </a:lnTo>
                <a:lnTo>
                  <a:pt x="84667" y="110067"/>
                </a:lnTo>
                <a:lnTo>
                  <a:pt x="93134" y="110067"/>
                </a:lnTo>
                <a:lnTo>
                  <a:pt x="93134" y="127000"/>
                </a:lnTo>
                <a:lnTo>
                  <a:pt x="93134" y="135467"/>
                </a:lnTo>
                <a:lnTo>
                  <a:pt x="93134" y="143934"/>
                </a:lnTo>
                <a:lnTo>
                  <a:pt x="84667" y="152400"/>
                </a:lnTo>
                <a:lnTo>
                  <a:pt x="76200" y="160867"/>
                </a:lnTo>
                <a:lnTo>
                  <a:pt x="67734" y="169334"/>
                </a:lnTo>
                <a:lnTo>
                  <a:pt x="59267" y="169334"/>
                </a:lnTo>
                <a:lnTo>
                  <a:pt x="50800" y="177800"/>
                </a:lnTo>
                <a:lnTo>
                  <a:pt x="50800" y="177800"/>
                </a:lnTo>
                <a:lnTo>
                  <a:pt x="42334" y="177800"/>
                </a:lnTo>
                <a:lnTo>
                  <a:pt x="42334" y="177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960533" y="3115733"/>
            <a:ext cx="1" cy="1"/>
          </a:xfrm>
          <a:custGeom>
            <a:avLst/>
            <a:gdLst/>
            <a:ahLst/>
            <a:cxnLst/>
            <a:rect l="0" t="0" r="0" b="0"/>
            <a:pathLst>
              <a:path w="1" h="1">
                <a:moveTo>
                  <a:pt x="0" y="0"/>
                </a:moveTo>
                <a:lnTo>
                  <a:pt x="0" y="0"/>
                </a:lnTo>
                <a:lnTo>
                  <a:pt x="0" y="0"/>
                </a:lnTo>
                <a:close/>
              </a:path>
            </a:pathLst>
          </a:cu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985933" y="2751667"/>
            <a:ext cx="245535" cy="533401"/>
          </a:xfrm>
          <a:custGeom>
            <a:avLst/>
            <a:gdLst/>
            <a:ahLst/>
            <a:cxnLst/>
            <a:rect l="0" t="0" r="0" b="0"/>
            <a:pathLst>
              <a:path w="245535" h="533401">
                <a:moveTo>
                  <a:pt x="0" y="8466"/>
                </a:moveTo>
                <a:lnTo>
                  <a:pt x="0" y="0"/>
                </a:lnTo>
                <a:lnTo>
                  <a:pt x="8467" y="0"/>
                </a:lnTo>
                <a:lnTo>
                  <a:pt x="16934" y="0"/>
                </a:lnTo>
                <a:lnTo>
                  <a:pt x="25400" y="0"/>
                </a:lnTo>
                <a:lnTo>
                  <a:pt x="42334" y="8466"/>
                </a:lnTo>
                <a:lnTo>
                  <a:pt x="67734" y="25400"/>
                </a:lnTo>
                <a:lnTo>
                  <a:pt x="101600" y="42333"/>
                </a:lnTo>
                <a:lnTo>
                  <a:pt x="135467" y="76200"/>
                </a:lnTo>
                <a:lnTo>
                  <a:pt x="177800" y="127000"/>
                </a:lnTo>
                <a:lnTo>
                  <a:pt x="203200" y="177800"/>
                </a:lnTo>
                <a:lnTo>
                  <a:pt x="228600" y="237066"/>
                </a:lnTo>
                <a:lnTo>
                  <a:pt x="245534" y="287866"/>
                </a:lnTo>
                <a:lnTo>
                  <a:pt x="245534" y="347133"/>
                </a:lnTo>
                <a:lnTo>
                  <a:pt x="228600" y="397933"/>
                </a:lnTo>
                <a:lnTo>
                  <a:pt x="194734" y="448733"/>
                </a:lnTo>
                <a:lnTo>
                  <a:pt x="143934" y="491066"/>
                </a:lnTo>
                <a:lnTo>
                  <a:pt x="143934" y="491066"/>
                </a:lnTo>
                <a:lnTo>
                  <a:pt x="84667" y="533400"/>
                </a:lnTo>
                <a:lnTo>
                  <a:pt x="84667" y="533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311400" y="3589867"/>
            <a:ext cx="279401" cy="321734"/>
          </a:xfrm>
          <a:custGeom>
            <a:avLst/>
            <a:gdLst/>
            <a:ahLst/>
            <a:cxnLst/>
            <a:rect l="0" t="0" r="0" b="0"/>
            <a:pathLst>
              <a:path w="279401" h="321734">
                <a:moveTo>
                  <a:pt x="270933" y="0"/>
                </a:moveTo>
                <a:lnTo>
                  <a:pt x="279400" y="0"/>
                </a:lnTo>
                <a:lnTo>
                  <a:pt x="279400" y="0"/>
                </a:lnTo>
                <a:lnTo>
                  <a:pt x="279400" y="0"/>
                </a:lnTo>
                <a:lnTo>
                  <a:pt x="279400" y="0"/>
                </a:lnTo>
                <a:lnTo>
                  <a:pt x="279400" y="0"/>
                </a:lnTo>
                <a:lnTo>
                  <a:pt x="279400" y="0"/>
                </a:lnTo>
                <a:lnTo>
                  <a:pt x="279400" y="0"/>
                </a:lnTo>
                <a:lnTo>
                  <a:pt x="279400" y="0"/>
                </a:lnTo>
                <a:lnTo>
                  <a:pt x="279400" y="0"/>
                </a:lnTo>
                <a:lnTo>
                  <a:pt x="270933" y="8466"/>
                </a:lnTo>
                <a:lnTo>
                  <a:pt x="270933" y="8466"/>
                </a:lnTo>
                <a:lnTo>
                  <a:pt x="262467" y="16933"/>
                </a:lnTo>
                <a:lnTo>
                  <a:pt x="262467" y="25400"/>
                </a:lnTo>
                <a:lnTo>
                  <a:pt x="254000" y="33866"/>
                </a:lnTo>
                <a:lnTo>
                  <a:pt x="245533" y="42333"/>
                </a:lnTo>
                <a:lnTo>
                  <a:pt x="237067" y="50800"/>
                </a:lnTo>
                <a:lnTo>
                  <a:pt x="228600" y="59266"/>
                </a:lnTo>
                <a:lnTo>
                  <a:pt x="220133" y="76200"/>
                </a:lnTo>
                <a:lnTo>
                  <a:pt x="211667" y="84666"/>
                </a:lnTo>
                <a:lnTo>
                  <a:pt x="203200" y="101600"/>
                </a:lnTo>
                <a:lnTo>
                  <a:pt x="186267" y="118533"/>
                </a:lnTo>
                <a:lnTo>
                  <a:pt x="169333" y="135466"/>
                </a:lnTo>
                <a:lnTo>
                  <a:pt x="160867" y="152400"/>
                </a:lnTo>
                <a:lnTo>
                  <a:pt x="143933" y="169333"/>
                </a:lnTo>
                <a:lnTo>
                  <a:pt x="127000" y="186266"/>
                </a:lnTo>
                <a:lnTo>
                  <a:pt x="118533" y="194733"/>
                </a:lnTo>
                <a:lnTo>
                  <a:pt x="101600" y="211666"/>
                </a:lnTo>
                <a:lnTo>
                  <a:pt x="93133" y="228600"/>
                </a:lnTo>
                <a:lnTo>
                  <a:pt x="76200" y="245533"/>
                </a:lnTo>
                <a:lnTo>
                  <a:pt x="67733" y="254000"/>
                </a:lnTo>
                <a:lnTo>
                  <a:pt x="59267" y="262466"/>
                </a:lnTo>
                <a:lnTo>
                  <a:pt x="42333" y="279400"/>
                </a:lnTo>
                <a:lnTo>
                  <a:pt x="33867" y="287866"/>
                </a:lnTo>
                <a:lnTo>
                  <a:pt x="33867" y="296333"/>
                </a:lnTo>
                <a:lnTo>
                  <a:pt x="25400" y="304800"/>
                </a:lnTo>
                <a:lnTo>
                  <a:pt x="16933" y="313266"/>
                </a:lnTo>
                <a:lnTo>
                  <a:pt x="8467" y="313266"/>
                </a:lnTo>
                <a:lnTo>
                  <a:pt x="8467" y="321733"/>
                </a:lnTo>
                <a:lnTo>
                  <a:pt x="8467" y="321733"/>
                </a:lnTo>
                <a:lnTo>
                  <a:pt x="8467" y="321733"/>
                </a:lnTo>
                <a:lnTo>
                  <a:pt x="8467" y="313266"/>
                </a:lnTo>
                <a:lnTo>
                  <a:pt x="8467" y="313266"/>
                </a:lnTo>
                <a:lnTo>
                  <a:pt x="0" y="313266"/>
                </a:lnTo>
                <a:lnTo>
                  <a:pt x="0" y="313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269067" y="3759200"/>
            <a:ext cx="254001" cy="211668"/>
          </a:xfrm>
          <a:custGeom>
            <a:avLst/>
            <a:gdLst/>
            <a:ahLst/>
            <a:cxnLst/>
            <a:rect l="0" t="0" r="0" b="0"/>
            <a:pathLst>
              <a:path w="254001" h="211668">
                <a:moveTo>
                  <a:pt x="42333" y="0"/>
                </a:moveTo>
                <a:lnTo>
                  <a:pt x="42333" y="8467"/>
                </a:lnTo>
                <a:lnTo>
                  <a:pt x="42333" y="8467"/>
                </a:lnTo>
                <a:lnTo>
                  <a:pt x="42333" y="8467"/>
                </a:lnTo>
                <a:lnTo>
                  <a:pt x="42333" y="8467"/>
                </a:lnTo>
                <a:lnTo>
                  <a:pt x="42333" y="8467"/>
                </a:lnTo>
                <a:lnTo>
                  <a:pt x="33866" y="8467"/>
                </a:lnTo>
                <a:lnTo>
                  <a:pt x="33866" y="16933"/>
                </a:lnTo>
                <a:lnTo>
                  <a:pt x="33866" y="16933"/>
                </a:lnTo>
                <a:lnTo>
                  <a:pt x="33866" y="25400"/>
                </a:lnTo>
                <a:lnTo>
                  <a:pt x="33866" y="33867"/>
                </a:lnTo>
                <a:lnTo>
                  <a:pt x="33866" y="50800"/>
                </a:lnTo>
                <a:lnTo>
                  <a:pt x="25400" y="59267"/>
                </a:lnTo>
                <a:lnTo>
                  <a:pt x="25400" y="67733"/>
                </a:lnTo>
                <a:lnTo>
                  <a:pt x="25400" y="84667"/>
                </a:lnTo>
                <a:lnTo>
                  <a:pt x="16933" y="101600"/>
                </a:lnTo>
                <a:lnTo>
                  <a:pt x="16933" y="110067"/>
                </a:lnTo>
                <a:lnTo>
                  <a:pt x="8466" y="127000"/>
                </a:lnTo>
                <a:lnTo>
                  <a:pt x="8466" y="143933"/>
                </a:lnTo>
                <a:lnTo>
                  <a:pt x="0" y="152400"/>
                </a:lnTo>
                <a:lnTo>
                  <a:pt x="0" y="169333"/>
                </a:lnTo>
                <a:lnTo>
                  <a:pt x="0" y="177800"/>
                </a:lnTo>
                <a:lnTo>
                  <a:pt x="0" y="186267"/>
                </a:lnTo>
                <a:lnTo>
                  <a:pt x="0" y="194733"/>
                </a:lnTo>
                <a:lnTo>
                  <a:pt x="0" y="203200"/>
                </a:lnTo>
                <a:lnTo>
                  <a:pt x="0" y="203200"/>
                </a:lnTo>
                <a:lnTo>
                  <a:pt x="0" y="203200"/>
                </a:lnTo>
                <a:lnTo>
                  <a:pt x="0" y="203200"/>
                </a:lnTo>
                <a:lnTo>
                  <a:pt x="0" y="211667"/>
                </a:lnTo>
                <a:lnTo>
                  <a:pt x="8466" y="203200"/>
                </a:lnTo>
                <a:lnTo>
                  <a:pt x="16933" y="203200"/>
                </a:lnTo>
                <a:lnTo>
                  <a:pt x="25400" y="203200"/>
                </a:lnTo>
                <a:lnTo>
                  <a:pt x="33866" y="203200"/>
                </a:lnTo>
                <a:lnTo>
                  <a:pt x="42333" y="194733"/>
                </a:lnTo>
                <a:lnTo>
                  <a:pt x="59266" y="186267"/>
                </a:lnTo>
                <a:lnTo>
                  <a:pt x="76200" y="186267"/>
                </a:lnTo>
                <a:lnTo>
                  <a:pt x="93133" y="177800"/>
                </a:lnTo>
                <a:lnTo>
                  <a:pt x="110066" y="169333"/>
                </a:lnTo>
                <a:lnTo>
                  <a:pt x="127000" y="169333"/>
                </a:lnTo>
                <a:lnTo>
                  <a:pt x="143933" y="160867"/>
                </a:lnTo>
                <a:lnTo>
                  <a:pt x="160866" y="160867"/>
                </a:lnTo>
                <a:lnTo>
                  <a:pt x="186266" y="152400"/>
                </a:lnTo>
                <a:lnTo>
                  <a:pt x="203200" y="152400"/>
                </a:lnTo>
                <a:lnTo>
                  <a:pt x="220133" y="143933"/>
                </a:lnTo>
                <a:lnTo>
                  <a:pt x="237066" y="143933"/>
                </a:lnTo>
                <a:lnTo>
                  <a:pt x="245533" y="143933"/>
                </a:lnTo>
                <a:lnTo>
                  <a:pt x="245533" y="143933"/>
                </a:lnTo>
                <a:lnTo>
                  <a:pt x="254000" y="143933"/>
                </a:lnTo>
                <a:lnTo>
                  <a:pt x="254000" y="143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718733" y="4097867"/>
            <a:ext cx="203201" cy="313267"/>
          </a:xfrm>
          <a:custGeom>
            <a:avLst/>
            <a:gdLst/>
            <a:ahLst/>
            <a:cxnLst/>
            <a:rect l="0" t="0" r="0" b="0"/>
            <a:pathLst>
              <a:path w="203201" h="313267">
                <a:moveTo>
                  <a:pt x="59267" y="50800"/>
                </a:moveTo>
                <a:lnTo>
                  <a:pt x="59267" y="50800"/>
                </a:lnTo>
                <a:lnTo>
                  <a:pt x="59267" y="50800"/>
                </a:lnTo>
                <a:lnTo>
                  <a:pt x="59267" y="59266"/>
                </a:lnTo>
                <a:lnTo>
                  <a:pt x="50800" y="59266"/>
                </a:lnTo>
                <a:lnTo>
                  <a:pt x="50800" y="67733"/>
                </a:lnTo>
                <a:lnTo>
                  <a:pt x="50800" y="67733"/>
                </a:lnTo>
                <a:lnTo>
                  <a:pt x="42334" y="67733"/>
                </a:lnTo>
                <a:lnTo>
                  <a:pt x="42334" y="76200"/>
                </a:lnTo>
                <a:lnTo>
                  <a:pt x="33867" y="76200"/>
                </a:lnTo>
                <a:lnTo>
                  <a:pt x="33867" y="76200"/>
                </a:lnTo>
                <a:lnTo>
                  <a:pt x="25400" y="84666"/>
                </a:lnTo>
                <a:lnTo>
                  <a:pt x="25400" y="84666"/>
                </a:lnTo>
                <a:lnTo>
                  <a:pt x="25400" y="84666"/>
                </a:lnTo>
                <a:lnTo>
                  <a:pt x="25400" y="84666"/>
                </a:lnTo>
                <a:lnTo>
                  <a:pt x="16934" y="84666"/>
                </a:lnTo>
                <a:lnTo>
                  <a:pt x="16934" y="84666"/>
                </a:lnTo>
                <a:lnTo>
                  <a:pt x="16934" y="76200"/>
                </a:lnTo>
                <a:lnTo>
                  <a:pt x="16934" y="76200"/>
                </a:lnTo>
                <a:lnTo>
                  <a:pt x="16934" y="67733"/>
                </a:lnTo>
                <a:lnTo>
                  <a:pt x="25400" y="59266"/>
                </a:lnTo>
                <a:lnTo>
                  <a:pt x="25400" y="59266"/>
                </a:lnTo>
                <a:lnTo>
                  <a:pt x="33867" y="50800"/>
                </a:lnTo>
                <a:lnTo>
                  <a:pt x="33867" y="42333"/>
                </a:lnTo>
                <a:lnTo>
                  <a:pt x="42334" y="33866"/>
                </a:lnTo>
                <a:lnTo>
                  <a:pt x="50800" y="25400"/>
                </a:lnTo>
                <a:lnTo>
                  <a:pt x="59267" y="16933"/>
                </a:lnTo>
                <a:lnTo>
                  <a:pt x="67734" y="16933"/>
                </a:lnTo>
                <a:lnTo>
                  <a:pt x="76200" y="8466"/>
                </a:lnTo>
                <a:lnTo>
                  <a:pt x="84667" y="8466"/>
                </a:lnTo>
                <a:lnTo>
                  <a:pt x="93134" y="0"/>
                </a:lnTo>
                <a:lnTo>
                  <a:pt x="101600" y="0"/>
                </a:lnTo>
                <a:lnTo>
                  <a:pt x="110067" y="0"/>
                </a:lnTo>
                <a:lnTo>
                  <a:pt x="110067" y="8466"/>
                </a:lnTo>
                <a:lnTo>
                  <a:pt x="118534" y="8466"/>
                </a:lnTo>
                <a:lnTo>
                  <a:pt x="127000" y="16933"/>
                </a:lnTo>
                <a:lnTo>
                  <a:pt x="135467" y="25400"/>
                </a:lnTo>
                <a:lnTo>
                  <a:pt x="143934" y="33866"/>
                </a:lnTo>
                <a:lnTo>
                  <a:pt x="152400" y="42333"/>
                </a:lnTo>
                <a:lnTo>
                  <a:pt x="152400" y="50800"/>
                </a:lnTo>
                <a:lnTo>
                  <a:pt x="160867" y="67733"/>
                </a:lnTo>
                <a:lnTo>
                  <a:pt x="160867" y="76200"/>
                </a:lnTo>
                <a:lnTo>
                  <a:pt x="160867" y="93133"/>
                </a:lnTo>
                <a:lnTo>
                  <a:pt x="160867" y="110066"/>
                </a:lnTo>
                <a:lnTo>
                  <a:pt x="160867" y="127000"/>
                </a:lnTo>
                <a:lnTo>
                  <a:pt x="160867" y="143933"/>
                </a:lnTo>
                <a:lnTo>
                  <a:pt x="160867" y="160866"/>
                </a:lnTo>
                <a:lnTo>
                  <a:pt x="160867" y="177800"/>
                </a:lnTo>
                <a:lnTo>
                  <a:pt x="152400" y="194733"/>
                </a:lnTo>
                <a:lnTo>
                  <a:pt x="143934" y="211666"/>
                </a:lnTo>
                <a:lnTo>
                  <a:pt x="143934" y="228600"/>
                </a:lnTo>
                <a:lnTo>
                  <a:pt x="135467" y="237066"/>
                </a:lnTo>
                <a:lnTo>
                  <a:pt x="118534" y="254000"/>
                </a:lnTo>
                <a:lnTo>
                  <a:pt x="110067" y="262466"/>
                </a:lnTo>
                <a:lnTo>
                  <a:pt x="101600" y="270933"/>
                </a:lnTo>
                <a:lnTo>
                  <a:pt x="93134" y="279400"/>
                </a:lnTo>
                <a:lnTo>
                  <a:pt x="76200" y="279400"/>
                </a:lnTo>
                <a:lnTo>
                  <a:pt x="67734" y="279400"/>
                </a:lnTo>
                <a:lnTo>
                  <a:pt x="59267" y="279400"/>
                </a:lnTo>
                <a:lnTo>
                  <a:pt x="42334" y="279400"/>
                </a:lnTo>
                <a:lnTo>
                  <a:pt x="33867" y="270933"/>
                </a:lnTo>
                <a:lnTo>
                  <a:pt x="33867" y="270933"/>
                </a:lnTo>
                <a:lnTo>
                  <a:pt x="25400" y="262466"/>
                </a:lnTo>
                <a:lnTo>
                  <a:pt x="8467" y="254000"/>
                </a:lnTo>
                <a:lnTo>
                  <a:pt x="8467" y="245533"/>
                </a:lnTo>
                <a:lnTo>
                  <a:pt x="0" y="237066"/>
                </a:lnTo>
                <a:lnTo>
                  <a:pt x="0" y="228600"/>
                </a:lnTo>
                <a:lnTo>
                  <a:pt x="0" y="220133"/>
                </a:lnTo>
                <a:lnTo>
                  <a:pt x="0" y="211666"/>
                </a:lnTo>
                <a:lnTo>
                  <a:pt x="8467" y="203200"/>
                </a:lnTo>
                <a:lnTo>
                  <a:pt x="8467" y="194733"/>
                </a:lnTo>
                <a:lnTo>
                  <a:pt x="25400" y="194733"/>
                </a:lnTo>
                <a:lnTo>
                  <a:pt x="33867" y="186266"/>
                </a:lnTo>
                <a:lnTo>
                  <a:pt x="42334" y="186266"/>
                </a:lnTo>
                <a:lnTo>
                  <a:pt x="50800" y="186266"/>
                </a:lnTo>
                <a:lnTo>
                  <a:pt x="59267" y="186266"/>
                </a:lnTo>
                <a:lnTo>
                  <a:pt x="67734" y="186266"/>
                </a:lnTo>
                <a:lnTo>
                  <a:pt x="84667" y="194733"/>
                </a:lnTo>
                <a:lnTo>
                  <a:pt x="93134" y="194733"/>
                </a:lnTo>
                <a:lnTo>
                  <a:pt x="110067" y="203200"/>
                </a:lnTo>
                <a:lnTo>
                  <a:pt x="118534" y="211666"/>
                </a:lnTo>
                <a:lnTo>
                  <a:pt x="135467" y="220133"/>
                </a:lnTo>
                <a:lnTo>
                  <a:pt x="143934" y="237066"/>
                </a:lnTo>
                <a:lnTo>
                  <a:pt x="152400" y="245533"/>
                </a:lnTo>
                <a:lnTo>
                  <a:pt x="160867" y="254000"/>
                </a:lnTo>
                <a:lnTo>
                  <a:pt x="169334" y="262466"/>
                </a:lnTo>
                <a:lnTo>
                  <a:pt x="177800" y="279400"/>
                </a:lnTo>
                <a:lnTo>
                  <a:pt x="186267" y="287866"/>
                </a:lnTo>
                <a:lnTo>
                  <a:pt x="186267" y="296333"/>
                </a:lnTo>
                <a:lnTo>
                  <a:pt x="194734" y="304800"/>
                </a:lnTo>
                <a:lnTo>
                  <a:pt x="194734" y="313266"/>
                </a:lnTo>
                <a:lnTo>
                  <a:pt x="194734" y="313266"/>
                </a:lnTo>
                <a:lnTo>
                  <a:pt x="203200" y="313266"/>
                </a:lnTo>
                <a:lnTo>
                  <a:pt x="203200" y="313266"/>
                </a:lnTo>
                <a:lnTo>
                  <a:pt x="203200" y="313266"/>
                </a:lnTo>
                <a:lnTo>
                  <a:pt x="203200" y="313266"/>
                </a:lnTo>
                <a:lnTo>
                  <a:pt x="203200" y="313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964267" y="4351867"/>
            <a:ext cx="93134" cy="177801"/>
          </a:xfrm>
          <a:custGeom>
            <a:avLst/>
            <a:gdLst/>
            <a:ahLst/>
            <a:cxnLst/>
            <a:rect l="0" t="0" r="0" b="0"/>
            <a:pathLst>
              <a:path w="93134" h="177801">
                <a:moveTo>
                  <a:pt x="50800" y="0"/>
                </a:moveTo>
                <a:lnTo>
                  <a:pt x="50800" y="0"/>
                </a:lnTo>
                <a:lnTo>
                  <a:pt x="50800" y="8466"/>
                </a:lnTo>
                <a:lnTo>
                  <a:pt x="59266" y="8466"/>
                </a:lnTo>
                <a:lnTo>
                  <a:pt x="67733" y="8466"/>
                </a:lnTo>
                <a:lnTo>
                  <a:pt x="67733" y="16933"/>
                </a:lnTo>
                <a:lnTo>
                  <a:pt x="76200" y="25400"/>
                </a:lnTo>
                <a:lnTo>
                  <a:pt x="84666" y="33866"/>
                </a:lnTo>
                <a:lnTo>
                  <a:pt x="84666" y="42333"/>
                </a:lnTo>
                <a:lnTo>
                  <a:pt x="93133" y="50800"/>
                </a:lnTo>
                <a:lnTo>
                  <a:pt x="93133" y="67733"/>
                </a:lnTo>
                <a:lnTo>
                  <a:pt x="84666" y="84666"/>
                </a:lnTo>
                <a:lnTo>
                  <a:pt x="84666" y="101600"/>
                </a:lnTo>
                <a:lnTo>
                  <a:pt x="76200" y="118533"/>
                </a:lnTo>
                <a:lnTo>
                  <a:pt x="67733" y="135466"/>
                </a:lnTo>
                <a:lnTo>
                  <a:pt x="59266" y="152400"/>
                </a:lnTo>
                <a:lnTo>
                  <a:pt x="42333" y="160866"/>
                </a:lnTo>
                <a:lnTo>
                  <a:pt x="25400" y="169333"/>
                </a:lnTo>
                <a:lnTo>
                  <a:pt x="25400" y="169333"/>
                </a:lnTo>
                <a:lnTo>
                  <a:pt x="0" y="177800"/>
                </a:lnTo>
                <a:lnTo>
                  <a:pt x="0" y="177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057400" y="4097867"/>
            <a:ext cx="330201" cy="279401"/>
          </a:xfrm>
          <a:custGeom>
            <a:avLst/>
            <a:gdLst/>
            <a:ahLst/>
            <a:cxnLst/>
            <a:rect l="0" t="0" r="0" b="0"/>
            <a:pathLst>
              <a:path w="330201" h="279401">
                <a:moveTo>
                  <a:pt x="33867" y="0"/>
                </a:moveTo>
                <a:lnTo>
                  <a:pt x="25400" y="0"/>
                </a:lnTo>
                <a:lnTo>
                  <a:pt x="25400" y="0"/>
                </a:lnTo>
                <a:lnTo>
                  <a:pt x="25400" y="0"/>
                </a:lnTo>
                <a:lnTo>
                  <a:pt x="16933" y="0"/>
                </a:lnTo>
                <a:lnTo>
                  <a:pt x="16933" y="0"/>
                </a:lnTo>
                <a:lnTo>
                  <a:pt x="8467" y="8466"/>
                </a:lnTo>
                <a:lnTo>
                  <a:pt x="8467" y="8466"/>
                </a:lnTo>
                <a:lnTo>
                  <a:pt x="0" y="16933"/>
                </a:lnTo>
                <a:lnTo>
                  <a:pt x="0" y="16933"/>
                </a:lnTo>
                <a:lnTo>
                  <a:pt x="0" y="16933"/>
                </a:lnTo>
                <a:lnTo>
                  <a:pt x="0" y="16933"/>
                </a:lnTo>
                <a:lnTo>
                  <a:pt x="8467" y="16933"/>
                </a:lnTo>
                <a:lnTo>
                  <a:pt x="8467" y="16933"/>
                </a:lnTo>
                <a:lnTo>
                  <a:pt x="16933" y="25400"/>
                </a:lnTo>
                <a:lnTo>
                  <a:pt x="16933" y="25400"/>
                </a:lnTo>
                <a:lnTo>
                  <a:pt x="25400" y="25400"/>
                </a:lnTo>
                <a:lnTo>
                  <a:pt x="33867" y="25400"/>
                </a:lnTo>
                <a:lnTo>
                  <a:pt x="42333" y="16933"/>
                </a:lnTo>
                <a:lnTo>
                  <a:pt x="50800" y="16933"/>
                </a:lnTo>
                <a:lnTo>
                  <a:pt x="59267" y="16933"/>
                </a:lnTo>
                <a:lnTo>
                  <a:pt x="67733" y="16933"/>
                </a:lnTo>
                <a:lnTo>
                  <a:pt x="76200" y="8466"/>
                </a:lnTo>
                <a:lnTo>
                  <a:pt x="84667" y="8466"/>
                </a:lnTo>
                <a:lnTo>
                  <a:pt x="101600" y="8466"/>
                </a:lnTo>
                <a:lnTo>
                  <a:pt x="110067" y="0"/>
                </a:lnTo>
                <a:lnTo>
                  <a:pt x="127000" y="0"/>
                </a:lnTo>
                <a:lnTo>
                  <a:pt x="135467" y="0"/>
                </a:lnTo>
                <a:lnTo>
                  <a:pt x="143933" y="0"/>
                </a:lnTo>
                <a:lnTo>
                  <a:pt x="160867" y="0"/>
                </a:lnTo>
                <a:lnTo>
                  <a:pt x="169333" y="0"/>
                </a:lnTo>
                <a:lnTo>
                  <a:pt x="177800" y="0"/>
                </a:lnTo>
                <a:lnTo>
                  <a:pt x="186267" y="0"/>
                </a:lnTo>
                <a:lnTo>
                  <a:pt x="194733" y="8466"/>
                </a:lnTo>
                <a:lnTo>
                  <a:pt x="203200" y="16933"/>
                </a:lnTo>
                <a:lnTo>
                  <a:pt x="203200" y="16933"/>
                </a:lnTo>
                <a:lnTo>
                  <a:pt x="211667" y="25400"/>
                </a:lnTo>
                <a:lnTo>
                  <a:pt x="211667" y="33866"/>
                </a:lnTo>
                <a:lnTo>
                  <a:pt x="211667" y="42333"/>
                </a:lnTo>
                <a:lnTo>
                  <a:pt x="211667" y="50800"/>
                </a:lnTo>
                <a:lnTo>
                  <a:pt x="211667" y="59266"/>
                </a:lnTo>
                <a:lnTo>
                  <a:pt x="203200" y="67733"/>
                </a:lnTo>
                <a:lnTo>
                  <a:pt x="194733" y="76200"/>
                </a:lnTo>
                <a:lnTo>
                  <a:pt x="186267" y="76200"/>
                </a:lnTo>
                <a:lnTo>
                  <a:pt x="177800" y="84666"/>
                </a:lnTo>
                <a:lnTo>
                  <a:pt x="160867" y="93133"/>
                </a:lnTo>
                <a:lnTo>
                  <a:pt x="152400" y="93133"/>
                </a:lnTo>
                <a:lnTo>
                  <a:pt x="143933" y="93133"/>
                </a:lnTo>
                <a:lnTo>
                  <a:pt x="135467" y="93133"/>
                </a:lnTo>
                <a:lnTo>
                  <a:pt x="127000" y="93133"/>
                </a:lnTo>
                <a:lnTo>
                  <a:pt x="118533" y="93133"/>
                </a:lnTo>
                <a:lnTo>
                  <a:pt x="118533" y="93133"/>
                </a:lnTo>
                <a:lnTo>
                  <a:pt x="118533" y="93133"/>
                </a:lnTo>
                <a:lnTo>
                  <a:pt x="118533" y="93133"/>
                </a:lnTo>
                <a:lnTo>
                  <a:pt x="118533" y="93133"/>
                </a:lnTo>
                <a:lnTo>
                  <a:pt x="127000" y="93133"/>
                </a:lnTo>
                <a:lnTo>
                  <a:pt x="135467" y="84666"/>
                </a:lnTo>
                <a:lnTo>
                  <a:pt x="143933" y="84666"/>
                </a:lnTo>
                <a:lnTo>
                  <a:pt x="152400" y="84666"/>
                </a:lnTo>
                <a:lnTo>
                  <a:pt x="169333" y="84666"/>
                </a:lnTo>
                <a:lnTo>
                  <a:pt x="186267" y="93133"/>
                </a:lnTo>
                <a:lnTo>
                  <a:pt x="203200" y="93133"/>
                </a:lnTo>
                <a:lnTo>
                  <a:pt x="228600" y="101600"/>
                </a:lnTo>
                <a:lnTo>
                  <a:pt x="245533" y="101600"/>
                </a:lnTo>
                <a:lnTo>
                  <a:pt x="254000" y="110066"/>
                </a:lnTo>
                <a:lnTo>
                  <a:pt x="270933" y="127000"/>
                </a:lnTo>
                <a:lnTo>
                  <a:pt x="287867" y="135466"/>
                </a:lnTo>
                <a:lnTo>
                  <a:pt x="296333" y="143933"/>
                </a:lnTo>
                <a:lnTo>
                  <a:pt x="313267" y="160866"/>
                </a:lnTo>
                <a:lnTo>
                  <a:pt x="313267" y="169333"/>
                </a:lnTo>
                <a:lnTo>
                  <a:pt x="321733" y="186266"/>
                </a:lnTo>
                <a:lnTo>
                  <a:pt x="330200" y="203200"/>
                </a:lnTo>
                <a:lnTo>
                  <a:pt x="330200" y="220133"/>
                </a:lnTo>
                <a:lnTo>
                  <a:pt x="330200" y="228600"/>
                </a:lnTo>
                <a:lnTo>
                  <a:pt x="321733" y="245533"/>
                </a:lnTo>
                <a:lnTo>
                  <a:pt x="321733" y="254000"/>
                </a:lnTo>
                <a:lnTo>
                  <a:pt x="313267" y="262466"/>
                </a:lnTo>
                <a:lnTo>
                  <a:pt x="296333" y="270933"/>
                </a:lnTo>
                <a:lnTo>
                  <a:pt x="287867" y="270933"/>
                </a:lnTo>
                <a:lnTo>
                  <a:pt x="270933" y="279400"/>
                </a:lnTo>
                <a:lnTo>
                  <a:pt x="254000" y="279400"/>
                </a:lnTo>
                <a:lnTo>
                  <a:pt x="245533" y="279400"/>
                </a:lnTo>
                <a:lnTo>
                  <a:pt x="228600" y="279400"/>
                </a:lnTo>
                <a:lnTo>
                  <a:pt x="211667" y="279400"/>
                </a:lnTo>
                <a:lnTo>
                  <a:pt x="194733" y="270933"/>
                </a:lnTo>
                <a:lnTo>
                  <a:pt x="186267" y="270933"/>
                </a:lnTo>
                <a:lnTo>
                  <a:pt x="169333" y="270933"/>
                </a:lnTo>
                <a:lnTo>
                  <a:pt x="160867" y="262466"/>
                </a:lnTo>
                <a:lnTo>
                  <a:pt x="152400" y="262466"/>
                </a:lnTo>
                <a:lnTo>
                  <a:pt x="152400" y="262466"/>
                </a:lnTo>
                <a:lnTo>
                  <a:pt x="152400" y="254000"/>
                </a:lnTo>
                <a:lnTo>
                  <a:pt x="152400" y="254000"/>
                </a:lnTo>
                <a:lnTo>
                  <a:pt x="152400" y="254000"/>
                </a:lnTo>
                <a:lnTo>
                  <a:pt x="152400"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421467" y="4368800"/>
            <a:ext cx="84667" cy="160868"/>
          </a:xfrm>
          <a:custGeom>
            <a:avLst/>
            <a:gdLst/>
            <a:ahLst/>
            <a:cxnLst/>
            <a:rect l="0" t="0" r="0" b="0"/>
            <a:pathLst>
              <a:path w="84667" h="160868">
                <a:moveTo>
                  <a:pt x="59266" y="0"/>
                </a:moveTo>
                <a:lnTo>
                  <a:pt x="59266" y="8467"/>
                </a:lnTo>
                <a:lnTo>
                  <a:pt x="67733" y="8467"/>
                </a:lnTo>
                <a:lnTo>
                  <a:pt x="67733" y="8467"/>
                </a:lnTo>
                <a:lnTo>
                  <a:pt x="67733" y="16933"/>
                </a:lnTo>
                <a:lnTo>
                  <a:pt x="76200" y="25400"/>
                </a:lnTo>
                <a:lnTo>
                  <a:pt x="76200" y="33867"/>
                </a:lnTo>
                <a:lnTo>
                  <a:pt x="84666" y="42333"/>
                </a:lnTo>
                <a:lnTo>
                  <a:pt x="84666" y="50800"/>
                </a:lnTo>
                <a:lnTo>
                  <a:pt x="84666" y="67733"/>
                </a:lnTo>
                <a:lnTo>
                  <a:pt x="76200" y="84667"/>
                </a:lnTo>
                <a:lnTo>
                  <a:pt x="67733" y="93133"/>
                </a:lnTo>
                <a:lnTo>
                  <a:pt x="59266" y="110067"/>
                </a:lnTo>
                <a:lnTo>
                  <a:pt x="50800" y="127000"/>
                </a:lnTo>
                <a:lnTo>
                  <a:pt x="42333" y="135467"/>
                </a:lnTo>
                <a:lnTo>
                  <a:pt x="25400" y="143933"/>
                </a:lnTo>
                <a:lnTo>
                  <a:pt x="16933" y="160867"/>
                </a:lnTo>
                <a:lnTo>
                  <a:pt x="16933" y="160867"/>
                </a:lnTo>
                <a:lnTo>
                  <a:pt x="0" y="160867"/>
                </a:lnTo>
                <a:lnTo>
                  <a:pt x="0" y="160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2607733" y="4131733"/>
            <a:ext cx="313268" cy="160868"/>
          </a:xfrm>
          <a:custGeom>
            <a:avLst/>
            <a:gdLst/>
            <a:ahLst/>
            <a:cxnLst/>
            <a:rect l="0" t="0" r="0" b="0"/>
            <a:pathLst>
              <a:path w="313268" h="160868">
                <a:moveTo>
                  <a:pt x="25400" y="0"/>
                </a:moveTo>
                <a:lnTo>
                  <a:pt x="25400" y="0"/>
                </a:lnTo>
                <a:lnTo>
                  <a:pt x="25400" y="8467"/>
                </a:lnTo>
                <a:lnTo>
                  <a:pt x="25400" y="16934"/>
                </a:lnTo>
                <a:lnTo>
                  <a:pt x="25400" y="25400"/>
                </a:lnTo>
                <a:lnTo>
                  <a:pt x="25400" y="33867"/>
                </a:lnTo>
                <a:lnTo>
                  <a:pt x="16934" y="50800"/>
                </a:lnTo>
                <a:lnTo>
                  <a:pt x="16934" y="67734"/>
                </a:lnTo>
                <a:lnTo>
                  <a:pt x="16934" y="76200"/>
                </a:lnTo>
                <a:lnTo>
                  <a:pt x="16934" y="93134"/>
                </a:lnTo>
                <a:lnTo>
                  <a:pt x="8467" y="110067"/>
                </a:lnTo>
                <a:lnTo>
                  <a:pt x="8467" y="118534"/>
                </a:lnTo>
                <a:lnTo>
                  <a:pt x="0" y="135467"/>
                </a:lnTo>
                <a:lnTo>
                  <a:pt x="0" y="143934"/>
                </a:lnTo>
                <a:lnTo>
                  <a:pt x="0" y="152400"/>
                </a:lnTo>
                <a:lnTo>
                  <a:pt x="0" y="152400"/>
                </a:lnTo>
                <a:lnTo>
                  <a:pt x="0" y="160867"/>
                </a:lnTo>
                <a:lnTo>
                  <a:pt x="0" y="160867"/>
                </a:lnTo>
                <a:lnTo>
                  <a:pt x="0" y="160867"/>
                </a:lnTo>
                <a:lnTo>
                  <a:pt x="8467" y="160867"/>
                </a:lnTo>
                <a:lnTo>
                  <a:pt x="8467" y="160867"/>
                </a:lnTo>
                <a:lnTo>
                  <a:pt x="16934" y="160867"/>
                </a:lnTo>
                <a:lnTo>
                  <a:pt x="25400" y="152400"/>
                </a:lnTo>
                <a:lnTo>
                  <a:pt x="42334" y="152400"/>
                </a:lnTo>
                <a:lnTo>
                  <a:pt x="59267" y="152400"/>
                </a:lnTo>
                <a:lnTo>
                  <a:pt x="76200" y="143934"/>
                </a:lnTo>
                <a:lnTo>
                  <a:pt x="101600" y="143934"/>
                </a:lnTo>
                <a:lnTo>
                  <a:pt x="118534" y="143934"/>
                </a:lnTo>
                <a:lnTo>
                  <a:pt x="143934" y="143934"/>
                </a:lnTo>
                <a:lnTo>
                  <a:pt x="169334" y="143934"/>
                </a:lnTo>
                <a:lnTo>
                  <a:pt x="194734" y="143934"/>
                </a:lnTo>
                <a:lnTo>
                  <a:pt x="220134" y="143934"/>
                </a:lnTo>
                <a:lnTo>
                  <a:pt x="245534" y="143934"/>
                </a:lnTo>
                <a:lnTo>
                  <a:pt x="262467" y="143934"/>
                </a:lnTo>
                <a:lnTo>
                  <a:pt x="279400" y="135467"/>
                </a:lnTo>
                <a:lnTo>
                  <a:pt x="296334" y="135467"/>
                </a:lnTo>
                <a:lnTo>
                  <a:pt x="304800" y="127000"/>
                </a:lnTo>
                <a:lnTo>
                  <a:pt x="313267" y="118534"/>
                </a:lnTo>
                <a:lnTo>
                  <a:pt x="313267" y="118534"/>
                </a:lnTo>
                <a:lnTo>
                  <a:pt x="313267" y="110067"/>
                </a:lnTo>
                <a:lnTo>
                  <a:pt x="313267" y="110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743200" y="4038600"/>
            <a:ext cx="25401" cy="414868"/>
          </a:xfrm>
          <a:custGeom>
            <a:avLst/>
            <a:gdLst/>
            <a:ahLst/>
            <a:cxnLst/>
            <a:rect l="0" t="0" r="0" b="0"/>
            <a:pathLst>
              <a:path w="25401" h="414868">
                <a:moveTo>
                  <a:pt x="0" y="0"/>
                </a:moveTo>
                <a:lnTo>
                  <a:pt x="0" y="8467"/>
                </a:lnTo>
                <a:lnTo>
                  <a:pt x="0" y="16933"/>
                </a:lnTo>
                <a:lnTo>
                  <a:pt x="0" y="25400"/>
                </a:lnTo>
                <a:lnTo>
                  <a:pt x="0" y="33867"/>
                </a:lnTo>
                <a:lnTo>
                  <a:pt x="0" y="50800"/>
                </a:lnTo>
                <a:lnTo>
                  <a:pt x="0" y="59267"/>
                </a:lnTo>
                <a:lnTo>
                  <a:pt x="8467" y="84667"/>
                </a:lnTo>
                <a:lnTo>
                  <a:pt x="8467" y="110067"/>
                </a:lnTo>
                <a:lnTo>
                  <a:pt x="8467" y="135467"/>
                </a:lnTo>
                <a:lnTo>
                  <a:pt x="16933" y="160867"/>
                </a:lnTo>
                <a:lnTo>
                  <a:pt x="16933" y="194733"/>
                </a:lnTo>
                <a:lnTo>
                  <a:pt x="16933" y="228600"/>
                </a:lnTo>
                <a:lnTo>
                  <a:pt x="16933" y="262467"/>
                </a:lnTo>
                <a:lnTo>
                  <a:pt x="25400" y="304800"/>
                </a:lnTo>
                <a:lnTo>
                  <a:pt x="16933" y="338667"/>
                </a:lnTo>
                <a:lnTo>
                  <a:pt x="16933" y="381000"/>
                </a:lnTo>
                <a:lnTo>
                  <a:pt x="16933" y="381000"/>
                </a:lnTo>
                <a:lnTo>
                  <a:pt x="8467" y="414867"/>
                </a:lnTo>
                <a:lnTo>
                  <a:pt x="8467" y="414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776133" y="1126067"/>
            <a:ext cx="1642535" cy="541867"/>
          </a:xfrm>
          <a:custGeom>
            <a:avLst/>
            <a:gdLst/>
            <a:ahLst/>
            <a:cxnLst/>
            <a:rect l="0" t="0" r="0" b="0"/>
            <a:pathLst>
              <a:path w="1642535" h="541867">
                <a:moveTo>
                  <a:pt x="270934" y="448733"/>
                </a:moveTo>
                <a:lnTo>
                  <a:pt x="270934" y="448733"/>
                </a:lnTo>
                <a:lnTo>
                  <a:pt x="262467" y="457200"/>
                </a:lnTo>
                <a:lnTo>
                  <a:pt x="262467" y="457200"/>
                </a:lnTo>
                <a:lnTo>
                  <a:pt x="262467" y="457200"/>
                </a:lnTo>
                <a:lnTo>
                  <a:pt x="254000" y="457200"/>
                </a:lnTo>
                <a:lnTo>
                  <a:pt x="254000" y="457200"/>
                </a:lnTo>
                <a:lnTo>
                  <a:pt x="254000" y="448733"/>
                </a:lnTo>
                <a:lnTo>
                  <a:pt x="254000" y="457200"/>
                </a:lnTo>
                <a:lnTo>
                  <a:pt x="262467" y="457200"/>
                </a:lnTo>
                <a:lnTo>
                  <a:pt x="270934" y="457200"/>
                </a:lnTo>
                <a:lnTo>
                  <a:pt x="279400" y="457200"/>
                </a:lnTo>
                <a:lnTo>
                  <a:pt x="287867" y="465666"/>
                </a:lnTo>
                <a:lnTo>
                  <a:pt x="304800" y="465666"/>
                </a:lnTo>
                <a:lnTo>
                  <a:pt x="321734" y="474133"/>
                </a:lnTo>
                <a:lnTo>
                  <a:pt x="338667" y="474133"/>
                </a:lnTo>
                <a:lnTo>
                  <a:pt x="364067" y="482600"/>
                </a:lnTo>
                <a:lnTo>
                  <a:pt x="389467" y="482600"/>
                </a:lnTo>
                <a:lnTo>
                  <a:pt x="414867" y="491066"/>
                </a:lnTo>
                <a:lnTo>
                  <a:pt x="440267" y="491066"/>
                </a:lnTo>
                <a:lnTo>
                  <a:pt x="474134" y="499533"/>
                </a:lnTo>
                <a:lnTo>
                  <a:pt x="499534" y="499533"/>
                </a:lnTo>
                <a:lnTo>
                  <a:pt x="533400" y="499533"/>
                </a:lnTo>
                <a:lnTo>
                  <a:pt x="567267" y="508000"/>
                </a:lnTo>
                <a:lnTo>
                  <a:pt x="609600" y="508000"/>
                </a:lnTo>
                <a:lnTo>
                  <a:pt x="643467" y="508000"/>
                </a:lnTo>
                <a:lnTo>
                  <a:pt x="677334" y="508000"/>
                </a:lnTo>
                <a:lnTo>
                  <a:pt x="719667" y="508000"/>
                </a:lnTo>
                <a:lnTo>
                  <a:pt x="762000" y="508000"/>
                </a:lnTo>
                <a:lnTo>
                  <a:pt x="804334" y="508000"/>
                </a:lnTo>
                <a:lnTo>
                  <a:pt x="838200" y="508000"/>
                </a:lnTo>
                <a:lnTo>
                  <a:pt x="880534" y="508000"/>
                </a:lnTo>
                <a:lnTo>
                  <a:pt x="922867" y="508000"/>
                </a:lnTo>
                <a:lnTo>
                  <a:pt x="965200" y="508000"/>
                </a:lnTo>
                <a:lnTo>
                  <a:pt x="999067" y="499533"/>
                </a:lnTo>
                <a:lnTo>
                  <a:pt x="1041400" y="499533"/>
                </a:lnTo>
                <a:lnTo>
                  <a:pt x="1083734" y="499533"/>
                </a:lnTo>
                <a:lnTo>
                  <a:pt x="1117600" y="499533"/>
                </a:lnTo>
                <a:lnTo>
                  <a:pt x="1151467" y="499533"/>
                </a:lnTo>
                <a:lnTo>
                  <a:pt x="1185334" y="491066"/>
                </a:lnTo>
                <a:lnTo>
                  <a:pt x="1219200" y="491066"/>
                </a:lnTo>
                <a:lnTo>
                  <a:pt x="1253067" y="482600"/>
                </a:lnTo>
                <a:lnTo>
                  <a:pt x="1286934" y="482600"/>
                </a:lnTo>
                <a:lnTo>
                  <a:pt x="1320800" y="474133"/>
                </a:lnTo>
                <a:lnTo>
                  <a:pt x="1354667" y="474133"/>
                </a:lnTo>
                <a:lnTo>
                  <a:pt x="1380067" y="465666"/>
                </a:lnTo>
                <a:lnTo>
                  <a:pt x="1413934" y="465666"/>
                </a:lnTo>
                <a:lnTo>
                  <a:pt x="1439334" y="457200"/>
                </a:lnTo>
                <a:lnTo>
                  <a:pt x="1464734" y="457200"/>
                </a:lnTo>
                <a:lnTo>
                  <a:pt x="1490134" y="448733"/>
                </a:lnTo>
                <a:lnTo>
                  <a:pt x="1515534" y="440266"/>
                </a:lnTo>
                <a:lnTo>
                  <a:pt x="1540934" y="440266"/>
                </a:lnTo>
                <a:lnTo>
                  <a:pt x="1566334" y="431800"/>
                </a:lnTo>
                <a:lnTo>
                  <a:pt x="1583267" y="423333"/>
                </a:lnTo>
                <a:lnTo>
                  <a:pt x="1600200" y="414866"/>
                </a:lnTo>
                <a:lnTo>
                  <a:pt x="1608667" y="397933"/>
                </a:lnTo>
                <a:lnTo>
                  <a:pt x="1625600" y="389466"/>
                </a:lnTo>
                <a:lnTo>
                  <a:pt x="1634067" y="381000"/>
                </a:lnTo>
                <a:lnTo>
                  <a:pt x="1634067" y="364066"/>
                </a:lnTo>
                <a:lnTo>
                  <a:pt x="1642534" y="355600"/>
                </a:lnTo>
                <a:lnTo>
                  <a:pt x="1642534" y="338666"/>
                </a:lnTo>
                <a:lnTo>
                  <a:pt x="1642534" y="330200"/>
                </a:lnTo>
                <a:lnTo>
                  <a:pt x="1634067" y="313266"/>
                </a:lnTo>
                <a:lnTo>
                  <a:pt x="1634067" y="296333"/>
                </a:lnTo>
                <a:lnTo>
                  <a:pt x="1625600" y="287866"/>
                </a:lnTo>
                <a:lnTo>
                  <a:pt x="1625600" y="270933"/>
                </a:lnTo>
                <a:lnTo>
                  <a:pt x="1608667" y="254000"/>
                </a:lnTo>
                <a:lnTo>
                  <a:pt x="1600200" y="237066"/>
                </a:lnTo>
                <a:lnTo>
                  <a:pt x="1583267" y="220133"/>
                </a:lnTo>
                <a:lnTo>
                  <a:pt x="1566334" y="211666"/>
                </a:lnTo>
                <a:lnTo>
                  <a:pt x="1540934" y="194733"/>
                </a:lnTo>
                <a:lnTo>
                  <a:pt x="1524000" y="177800"/>
                </a:lnTo>
                <a:lnTo>
                  <a:pt x="1498600" y="160866"/>
                </a:lnTo>
                <a:lnTo>
                  <a:pt x="1473200" y="143933"/>
                </a:lnTo>
                <a:lnTo>
                  <a:pt x="1439334" y="127000"/>
                </a:lnTo>
                <a:lnTo>
                  <a:pt x="1413934" y="110066"/>
                </a:lnTo>
                <a:lnTo>
                  <a:pt x="1380067" y="101600"/>
                </a:lnTo>
                <a:lnTo>
                  <a:pt x="1346200" y="84666"/>
                </a:lnTo>
                <a:lnTo>
                  <a:pt x="1303867" y="76200"/>
                </a:lnTo>
                <a:lnTo>
                  <a:pt x="1261534" y="67733"/>
                </a:lnTo>
                <a:lnTo>
                  <a:pt x="1219200" y="50800"/>
                </a:lnTo>
                <a:lnTo>
                  <a:pt x="1176867" y="42333"/>
                </a:lnTo>
                <a:lnTo>
                  <a:pt x="1134534" y="33866"/>
                </a:lnTo>
                <a:lnTo>
                  <a:pt x="1083734" y="25400"/>
                </a:lnTo>
                <a:lnTo>
                  <a:pt x="1032934" y="16933"/>
                </a:lnTo>
                <a:lnTo>
                  <a:pt x="982134" y="8466"/>
                </a:lnTo>
                <a:lnTo>
                  <a:pt x="931334" y="8466"/>
                </a:lnTo>
                <a:lnTo>
                  <a:pt x="880534" y="8466"/>
                </a:lnTo>
                <a:lnTo>
                  <a:pt x="829734" y="8466"/>
                </a:lnTo>
                <a:lnTo>
                  <a:pt x="778934" y="0"/>
                </a:lnTo>
                <a:lnTo>
                  <a:pt x="728134" y="0"/>
                </a:lnTo>
                <a:lnTo>
                  <a:pt x="677334" y="0"/>
                </a:lnTo>
                <a:lnTo>
                  <a:pt x="618067" y="8466"/>
                </a:lnTo>
                <a:lnTo>
                  <a:pt x="567267" y="8466"/>
                </a:lnTo>
                <a:lnTo>
                  <a:pt x="524934" y="8466"/>
                </a:lnTo>
                <a:lnTo>
                  <a:pt x="474134" y="16933"/>
                </a:lnTo>
                <a:lnTo>
                  <a:pt x="431800" y="25400"/>
                </a:lnTo>
                <a:lnTo>
                  <a:pt x="389467" y="33866"/>
                </a:lnTo>
                <a:lnTo>
                  <a:pt x="347134" y="42333"/>
                </a:lnTo>
                <a:lnTo>
                  <a:pt x="304800" y="50800"/>
                </a:lnTo>
                <a:lnTo>
                  <a:pt x="270934" y="59266"/>
                </a:lnTo>
                <a:lnTo>
                  <a:pt x="228600" y="67733"/>
                </a:lnTo>
                <a:lnTo>
                  <a:pt x="194734" y="76200"/>
                </a:lnTo>
                <a:lnTo>
                  <a:pt x="169334" y="93133"/>
                </a:lnTo>
                <a:lnTo>
                  <a:pt x="135467" y="101600"/>
                </a:lnTo>
                <a:lnTo>
                  <a:pt x="110067" y="118533"/>
                </a:lnTo>
                <a:lnTo>
                  <a:pt x="93134" y="135466"/>
                </a:lnTo>
                <a:lnTo>
                  <a:pt x="67734" y="152400"/>
                </a:lnTo>
                <a:lnTo>
                  <a:pt x="50800" y="169333"/>
                </a:lnTo>
                <a:lnTo>
                  <a:pt x="33867" y="186266"/>
                </a:lnTo>
                <a:lnTo>
                  <a:pt x="25400" y="203200"/>
                </a:lnTo>
                <a:lnTo>
                  <a:pt x="16934" y="228600"/>
                </a:lnTo>
                <a:lnTo>
                  <a:pt x="8467" y="245533"/>
                </a:lnTo>
                <a:lnTo>
                  <a:pt x="8467" y="270933"/>
                </a:lnTo>
                <a:lnTo>
                  <a:pt x="0" y="296333"/>
                </a:lnTo>
                <a:lnTo>
                  <a:pt x="8467" y="313266"/>
                </a:lnTo>
                <a:lnTo>
                  <a:pt x="8467" y="330200"/>
                </a:lnTo>
                <a:lnTo>
                  <a:pt x="16934" y="355600"/>
                </a:lnTo>
                <a:lnTo>
                  <a:pt x="33867" y="372533"/>
                </a:lnTo>
                <a:lnTo>
                  <a:pt x="50800" y="397933"/>
                </a:lnTo>
                <a:lnTo>
                  <a:pt x="67734" y="414866"/>
                </a:lnTo>
                <a:lnTo>
                  <a:pt x="84667" y="431800"/>
                </a:lnTo>
                <a:lnTo>
                  <a:pt x="110067" y="448733"/>
                </a:lnTo>
                <a:lnTo>
                  <a:pt x="135467" y="457200"/>
                </a:lnTo>
                <a:lnTo>
                  <a:pt x="160867" y="474133"/>
                </a:lnTo>
                <a:lnTo>
                  <a:pt x="194734" y="482600"/>
                </a:lnTo>
                <a:lnTo>
                  <a:pt x="228600" y="491066"/>
                </a:lnTo>
                <a:lnTo>
                  <a:pt x="262467" y="499533"/>
                </a:lnTo>
                <a:lnTo>
                  <a:pt x="296334" y="508000"/>
                </a:lnTo>
                <a:lnTo>
                  <a:pt x="338667" y="524933"/>
                </a:lnTo>
                <a:lnTo>
                  <a:pt x="372534" y="533400"/>
                </a:lnTo>
                <a:lnTo>
                  <a:pt x="372534" y="533400"/>
                </a:lnTo>
                <a:lnTo>
                  <a:pt x="397934" y="541866"/>
                </a:lnTo>
                <a:lnTo>
                  <a:pt x="397934" y="541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799667" y="1193800"/>
            <a:ext cx="1854200" cy="406401"/>
          </a:xfrm>
          <a:custGeom>
            <a:avLst/>
            <a:gdLst/>
            <a:ahLst/>
            <a:cxnLst/>
            <a:rect l="0" t="0" r="0" b="0"/>
            <a:pathLst>
              <a:path w="1854200" h="406401">
                <a:moveTo>
                  <a:pt x="1219200" y="59267"/>
                </a:moveTo>
                <a:lnTo>
                  <a:pt x="1210733" y="59267"/>
                </a:lnTo>
                <a:lnTo>
                  <a:pt x="1185333" y="50800"/>
                </a:lnTo>
                <a:lnTo>
                  <a:pt x="1151466" y="42333"/>
                </a:lnTo>
                <a:lnTo>
                  <a:pt x="1117600" y="33867"/>
                </a:lnTo>
                <a:lnTo>
                  <a:pt x="1075266" y="25400"/>
                </a:lnTo>
                <a:lnTo>
                  <a:pt x="1032933" y="16933"/>
                </a:lnTo>
                <a:lnTo>
                  <a:pt x="990600" y="8467"/>
                </a:lnTo>
                <a:lnTo>
                  <a:pt x="956733" y="0"/>
                </a:lnTo>
                <a:lnTo>
                  <a:pt x="905933" y="0"/>
                </a:lnTo>
                <a:lnTo>
                  <a:pt x="855133" y="0"/>
                </a:lnTo>
                <a:lnTo>
                  <a:pt x="804333" y="0"/>
                </a:lnTo>
                <a:lnTo>
                  <a:pt x="753533" y="8467"/>
                </a:lnTo>
                <a:lnTo>
                  <a:pt x="694266" y="16933"/>
                </a:lnTo>
                <a:lnTo>
                  <a:pt x="643466" y="25400"/>
                </a:lnTo>
                <a:lnTo>
                  <a:pt x="584200" y="42333"/>
                </a:lnTo>
                <a:lnTo>
                  <a:pt x="524933" y="59267"/>
                </a:lnTo>
                <a:lnTo>
                  <a:pt x="465666" y="67733"/>
                </a:lnTo>
                <a:lnTo>
                  <a:pt x="406400" y="93133"/>
                </a:lnTo>
                <a:lnTo>
                  <a:pt x="355600" y="110067"/>
                </a:lnTo>
                <a:lnTo>
                  <a:pt x="296333" y="135467"/>
                </a:lnTo>
                <a:lnTo>
                  <a:pt x="245533" y="160867"/>
                </a:lnTo>
                <a:lnTo>
                  <a:pt x="194733" y="186267"/>
                </a:lnTo>
                <a:lnTo>
                  <a:pt x="143933" y="211667"/>
                </a:lnTo>
                <a:lnTo>
                  <a:pt x="110066" y="237067"/>
                </a:lnTo>
                <a:lnTo>
                  <a:pt x="67733" y="262467"/>
                </a:lnTo>
                <a:lnTo>
                  <a:pt x="42333" y="287867"/>
                </a:lnTo>
                <a:lnTo>
                  <a:pt x="16933" y="313267"/>
                </a:lnTo>
                <a:lnTo>
                  <a:pt x="0" y="330200"/>
                </a:lnTo>
                <a:lnTo>
                  <a:pt x="0" y="347133"/>
                </a:lnTo>
                <a:lnTo>
                  <a:pt x="0" y="364067"/>
                </a:lnTo>
                <a:lnTo>
                  <a:pt x="8466" y="381000"/>
                </a:lnTo>
                <a:lnTo>
                  <a:pt x="25400" y="389467"/>
                </a:lnTo>
                <a:lnTo>
                  <a:pt x="50800" y="397933"/>
                </a:lnTo>
                <a:lnTo>
                  <a:pt x="76200" y="406400"/>
                </a:lnTo>
                <a:lnTo>
                  <a:pt x="110066" y="406400"/>
                </a:lnTo>
                <a:lnTo>
                  <a:pt x="152400" y="406400"/>
                </a:lnTo>
                <a:lnTo>
                  <a:pt x="203200" y="406400"/>
                </a:lnTo>
                <a:lnTo>
                  <a:pt x="254000" y="406400"/>
                </a:lnTo>
                <a:lnTo>
                  <a:pt x="313266" y="406400"/>
                </a:lnTo>
                <a:lnTo>
                  <a:pt x="372533" y="406400"/>
                </a:lnTo>
                <a:lnTo>
                  <a:pt x="431800" y="406400"/>
                </a:lnTo>
                <a:lnTo>
                  <a:pt x="499533" y="406400"/>
                </a:lnTo>
                <a:lnTo>
                  <a:pt x="575733" y="406400"/>
                </a:lnTo>
                <a:lnTo>
                  <a:pt x="643466" y="406400"/>
                </a:lnTo>
                <a:lnTo>
                  <a:pt x="719667" y="406400"/>
                </a:lnTo>
                <a:lnTo>
                  <a:pt x="787399" y="406400"/>
                </a:lnTo>
                <a:lnTo>
                  <a:pt x="863599" y="406400"/>
                </a:lnTo>
                <a:lnTo>
                  <a:pt x="931333" y="406400"/>
                </a:lnTo>
                <a:lnTo>
                  <a:pt x="1007533" y="406400"/>
                </a:lnTo>
                <a:lnTo>
                  <a:pt x="1083733" y="406400"/>
                </a:lnTo>
                <a:lnTo>
                  <a:pt x="1151466" y="406400"/>
                </a:lnTo>
                <a:lnTo>
                  <a:pt x="1227666" y="406400"/>
                </a:lnTo>
                <a:lnTo>
                  <a:pt x="1295400" y="406400"/>
                </a:lnTo>
                <a:lnTo>
                  <a:pt x="1363133" y="397933"/>
                </a:lnTo>
                <a:lnTo>
                  <a:pt x="1439333" y="397933"/>
                </a:lnTo>
                <a:lnTo>
                  <a:pt x="1507066" y="389467"/>
                </a:lnTo>
                <a:lnTo>
                  <a:pt x="1574800" y="389467"/>
                </a:lnTo>
                <a:lnTo>
                  <a:pt x="1634067" y="381000"/>
                </a:lnTo>
                <a:lnTo>
                  <a:pt x="1693333" y="372533"/>
                </a:lnTo>
                <a:lnTo>
                  <a:pt x="1744133" y="355600"/>
                </a:lnTo>
                <a:lnTo>
                  <a:pt x="1786467" y="347133"/>
                </a:lnTo>
                <a:lnTo>
                  <a:pt x="1820333" y="330200"/>
                </a:lnTo>
                <a:lnTo>
                  <a:pt x="1837266" y="313267"/>
                </a:lnTo>
                <a:lnTo>
                  <a:pt x="1854199" y="296333"/>
                </a:lnTo>
                <a:lnTo>
                  <a:pt x="1854199" y="279400"/>
                </a:lnTo>
                <a:lnTo>
                  <a:pt x="1845733" y="262467"/>
                </a:lnTo>
                <a:lnTo>
                  <a:pt x="1828800" y="237067"/>
                </a:lnTo>
                <a:lnTo>
                  <a:pt x="1811866" y="220133"/>
                </a:lnTo>
                <a:lnTo>
                  <a:pt x="1777999" y="194733"/>
                </a:lnTo>
                <a:lnTo>
                  <a:pt x="1744133" y="177800"/>
                </a:lnTo>
                <a:lnTo>
                  <a:pt x="1701799" y="152400"/>
                </a:lnTo>
                <a:lnTo>
                  <a:pt x="1701799" y="152400"/>
                </a:lnTo>
                <a:lnTo>
                  <a:pt x="1659466" y="135467"/>
                </a:lnTo>
                <a:lnTo>
                  <a:pt x="1659466" y="135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6620933" y="1227667"/>
            <a:ext cx="372535" cy="76201"/>
          </a:xfrm>
          <a:custGeom>
            <a:avLst/>
            <a:gdLst/>
            <a:ahLst/>
            <a:cxnLst/>
            <a:rect l="0" t="0" r="0" b="0"/>
            <a:pathLst>
              <a:path w="372535" h="76201">
                <a:moveTo>
                  <a:pt x="372534" y="0"/>
                </a:moveTo>
                <a:lnTo>
                  <a:pt x="347133" y="0"/>
                </a:lnTo>
                <a:lnTo>
                  <a:pt x="296334" y="0"/>
                </a:lnTo>
                <a:lnTo>
                  <a:pt x="220134" y="8466"/>
                </a:lnTo>
                <a:lnTo>
                  <a:pt x="143934" y="25400"/>
                </a:lnTo>
                <a:lnTo>
                  <a:pt x="67734" y="50800"/>
                </a:lnTo>
                <a:lnTo>
                  <a:pt x="67734" y="50800"/>
                </a:lnTo>
                <a:lnTo>
                  <a:pt x="0" y="76200"/>
                </a:lnTo>
                <a:lnTo>
                  <a:pt x="0" y="76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412067" y="4174067"/>
            <a:ext cx="321734" cy="8467"/>
          </a:xfrm>
          <a:custGeom>
            <a:avLst/>
            <a:gdLst/>
            <a:ahLst/>
            <a:cxnLst/>
            <a:rect l="0" t="0" r="0" b="0"/>
            <a:pathLst>
              <a:path w="321734" h="8467">
                <a:moveTo>
                  <a:pt x="0" y="0"/>
                </a:moveTo>
                <a:lnTo>
                  <a:pt x="0" y="8466"/>
                </a:lnTo>
                <a:lnTo>
                  <a:pt x="0" y="8466"/>
                </a:lnTo>
                <a:lnTo>
                  <a:pt x="0" y="8466"/>
                </a:lnTo>
                <a:lnTo>
                  <a:pt x="8466" y="8466"/>
                </a:lnTo>
                <a:lnTo>
                  <a:pt x="16933" y="8466"/>
                </a:lnTo>
                <a:lnTo>
                  <a:pt x="25400" y="8466"/>
                </a:lnTo>
                <a:lnTo>
                  <a:pt x="42333" y="0"/>
                </a:lnTo>
                <a:lnTo>
                  <a:pt x="59266" y="0"/>
                </a:lnTo>
                <a:lnTo>
                  <a:pt x="84666" y="0"/>
                </a:lnTo>
                <a:lnTo>
                  <a:pt x="110066" y="0"/>
                </a:lnTo>
                <a:lnTo>
                  <a:pt x="135466" y="0"/>
                </a:lnTo>
                <a:lnTo>
                  <a:pt x="160866" y="0"/>
                </a:lnTo>
                <a:lnTo>
                  <a:pt x="194733" y="0"/>
                </a:lnTo>
                <a:lnTo>
                  <a:pt x="220133" y="0"/>
                </a:lnTo>
                <a:lnTo>
                  <a:pt x="254000" y="0"/>
                </a:lnTo>
                <a:lnTo>
                  <a:pt x="279400" y="0"/>
                </a:lnTo>
                <a:lnTo>
                  <a:pt x="304800" y="8466"/>
                </a:lnTo>
                <a:lnTo>
                  <a:pt x="304800" y="8466"/>
                </a:lnTo>
                <a:lnTo>
                  <a:pt x="321733" y="8466"/>
                </a:lnTo>
                <a:lnTo>
                  <a:pt x="321733" y="8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462867" y="4241800"/>
            <a:ext cx="270934" cy="8468"/>
          </a:xfrm>
          <a:custGeom>
            <a:avLst/>
            <a:gdLst/>
            <a:ahLst/>
            <a:cxnLst/>
            <a:rect l="0" t="0" r="0" b="0"/>
            <a:pathLst>
              <a:path w="270934" h="8468">
                <a:moveTo>
                  <a:pt x="0" y="0"/>
                </a:moveTo>
                <a:lnTo>
                  <a:pt x="0" y="8467"/>
                </a:lnTo>
                <a:lnTo>
                  <a:pt x="8466" y="8467"/>
                </a:lnTo>
                <a:lnTo>
                  <a:pt x="16933" y="8467"/>
                </a:lnTo>
                <a:lnTo>
                  <a:pt x="33866" y="8467"/>
                </a:lnTo>
                <a:lnTo>
                  <a:pt x="59266" y="8467"/>
                </a:lnTo>
                <a:lnTo>
                  <a:pt x="84666" y="8467"/>
                </a:lnTo>
                <a:lnTo>
                  <a:pt x="118533" y="8467"/>
                </a:lnTo>
                <a:lnTo>
                  <a:pt x="160866" y="8467"/>
                </a:lnTo>
                <a:lnTo>
                  <a:pt x="203200" y="8467"/>
                </a:lnTo>
                <a:lnTo>
                  <a:pt x="245533" y="0"/>
                </a:lnTo>
                <a:lnTo>
                  <a:pt x="245533" y="0"/>
                </a:lnTo>
                <a:lnTo>
                  <a:pt x="270933" y="0"/>
                </a:lnTo>
                <a:lnTo>
                  <a:pt x="2709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674533" y="4072467"/>
            <a:ext cx="245535" cy="67734"/>
          </a:xfrm>
          <a:custGeom>
            <a:avLst/>
            <a:gdLst/>
            <a:ahLst/>
            <a:cxnLst/>
            <a:rect l="0" t="0" r="0" b="0"/>
            <a:pathLst>
              <a:path w="245535" h="67734">
                <a:moveTo>
                  <a:pt x="0" y="0"/>
                </a:moveTo>
                <a:lnTo>
                  <a:pt x="8467" y="0"/>
                </a:lnTo>
                <a:lnTo>
                  <a:pt x="16934" y="8466"/>
                </a:lnTo>
                <a:lnTo>
                  <a:pt x="33867" y="8466"/>
                </a:lnTo>
                <a:lnTo>
                  <a:pt x="59267" y="16933"/>
                </a:lnTo>
                <a:lnTo>
                  <a:pt x="84667" y="25400"/>
                </a:lnTo>
                <a:lnTo>
                  <a:pt x="101600" y="33866"/>
                </a:lnTo>
                <a:lnTo>
                  <a:pt x="127000" y="33866"/>
                </a:lnTo>
                <a:lnTo>
                  <a:pt x="152400" y="42333"/>
                </a:lnTo>
                <a:lnTo>
                  <a:pt x="169334" y="50800"/>
                </a:lnTo>
                <a:lnTo>
                  <a:pt x="194734" y="59266"/>
                </a:lnTo>
                <a:lnTo>
                  <a:pt x="211667" y="59266"/>
                </a:lnTo>
                <a:lnTo>
                  <a:pt x="228600" y="67733"/>
                </a:lnTo>
                <a:lnTo>
                  <a:pt x="237067" y="67733"/>
                </a:lnTo>
                <a:lnTo>
                  <a:pt x="237067" y="67733"/>
                </a:lnTo>
                <a:lnTo>
                  <a:pt x="245534" y="67733"/>
                </a:lnTo>
                <a:lnTo>
                  <a:pt x="245534" y="67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708400" y="4174067"/>
            <a:ext cx="177801" cy="160867"/>
          </a:xfrm>
          <a:custGeom>
            <a:avLst/>
            <a:gdLst/>
            <a:ahLst/>
            <a:cxnLst/>
            <a:rect l="0" t="0" r="0" b="0"/>
            <a:pathLst>
              <a:path w="177801" h="160867">
                <a:moveTo>
                  <a:pt x="177800" y="0"/>
                </a:moveTo>
                <a:lnTo>
                  <a:pt x="177800" y="0"/>
                </a:lnTo>
                <a:lnTo>
                  <a:pt x="169333" y="8466"/>
                </a:lnTo>
                <a:lnTo>
                  <a:pt x="169333" y="16933"/>
                </a:lnTo>
                <a:lnTo>
                  <a:pt x="160867" y="16933"/>
                </a:lnTo>
                <a:lnTo>
                  <a:pt x="152400" y="25400"/>
                </a:lnTo>
                <a:lnTo>
                  <a:pt x="143933" y="33866"/>
                </a:lnTo>
                <a:lnTo>
                  <a:pt x="135467" y="50800"/>
                </a:lnTo>
                <a:lnTo>
                  <a:pt x="127000" y="59266"/>
                </a:lnTo>
                <a:lnTo>
                  <a:pt x="118533" y="67733"/>
                </a:lnTo>
                <a:lnTo>
                  <a:pt x="110067" y="76200"/>
                </a:lnTo>
                <a:lnTo>
                  <a:pt x="93133" y="93133"/>
                </a:lnTo>
                <a:lnTo>
                  <a:pt x="76200" y="101600"/>
                </a:lnTo>
                <a:lnTo>
                  <a:pt x="59267" y="118533"/>
                </a:lnTo>
                <a:lnTo>
                  <a:pt x="42333" y="135466"/>
                </a:lnTo>
                <a:lnTo>
                  <a:pt x="25400" y="143933"/>
                </a:lnTo>
                <a:lnTo>
                  <a:pt x="16933" y="152400"/>
                </a:lnTo>
                <a:lnTo>
                  <a:pt x="16933" y="152400"/>
                </a:lnTo>
                <a:lnTo>
                  <a:pt x="0" y="160866"/>
                </a:lnTo>
                <a:lnTo>
                  <a:pt x="0" y="160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394200" y="3996267"/>
            <a:ext cx="177801" cy="321734"/>
          </a:xfrm>
          <a:custGeom>
            <a:avLst/>
            <a:gdLst/>
            <a:ahLst/>
            <a:cxnLst/>
            <a:rect l="0" t="0" r="0" b="0"/>
            <a:pathLst>
              <a:path w="177801" h="321734">
                <a:moveTo>
                  <a:pt x="25400" y="50800"/>
                </a:moveTo>
                <a:lnTo>
                  <a:pt x="25400" y="50800"/>
                </a:lnTo>
                <a:lnTo>
                  <a:pt x="25400" y="50800"/>
                </a:lnTo>
                <a:lnTo>
                  <a:pt x="16933" y="59266"/>
                </a:lnTo>
                <a:lnTo>
                  <a:pt x="16933" y="67733"/>
                </a:lnTo>
                <a:lnTo>
                  <a:pt x="16933" y="67733"/>
                </a:lnTo>
                <a:lnTo>
                  <a:pt x="8467" y="76200"/>
                </a:lnTo>
                <a:lnTo>
                  <a:pt x="8467" y="76200"/>
                </a:lnTo>
                <a:lnTo>
                  <a:pt x="8467" y="84666"/>
                </a:lnTo>
                <a:lnTo>
                  <a:pt x="0" y="84666"/>
                </a:lnTo>
                <a:lnTo>
                  <a:pt x="0" y="84666"/>
                </a:lnTo>
                <a:lnTo>
                  <a:pt x="8467" y="84666"/>
                </a:lnTo>
                <a:lnTo>
                  <a:pt x="8467" y="76200"/>
                </a:lnTo>
                <a:lnTo>
                  <a:pt x="8467" y="76200"/>
                </a:lnTo>
                <a:lnTo>
                  <a:pt x="8467" y="67733"/>
                </a:lnTo>
                <a:lnTo>
                  <a:pt x="16933" y="59266"/>
                </a:lnTo>
                <a:lnTo>
                  <a:pt x="16933" y="50800"/>
                </a:lnTo>
                <a:lnTo>
                  <a:pt x="25400" y="42333"/>
                </a:lnTo>
                <a:lnTo>
                  <a:pt x="25400" y="33866"/>
                </a:lnTo>
                <a:lnTo>
                  <a:pt x="33867" y="25400"/>
                </a:lnTo>
                <a:lnTo>
                  <a:pt x="42333" y="16933"/>
                </a:lnTo>
                <a:lnTo>
                  <a:pt x="50800" y="8466"/>
                </a:lnTo>
                <a:lnTo>
                  <a:pt x="59267" y="0"/>
                </a:lnTo>
                <a:lnTo>
                  <a:pt x="76200" y="0"/>
                </a:lnTo>
                <a:lnTo>
                  <a:pt x="84667" y="0"/>
                </a:lnTo>
                <a:lnTo>
                  <a:pt x="93133" y="0"/>
                </a:lnTo>
                <a:lnTo>
                  <a:pt x="101600" y="0"/>
                </a:lnTo>
                <a:lnTo>
                  <a:pt x="110067" y="0"/>
                </a:lnTo>
                <a:lnTo>
                  <a:pt x="127000" y="8466"/>
                </a:lnTo>
                <a:lnTo>
                  <a:pt x="135467" y="25400"/>
                </a:lnTo>
                <a:lnTo>
                  <a:pt x="143933" y="33866"/>
                </a:lnTo>
                <a:lnTo>
                  <a:pt x="152400" y="50800"/>
                </a:lnTo>
                <a:lnTo>
                  <a:pt x="160867" y="67733"/>
                </a:lnTo>
                <a:lnTo>
                  <a:pt x="160867" y="84666"/>
                </a:lnTo>
                <a:lnTo>
                  <a:pt x="169333" y="101600"/>
                </a:lnTo>
                <a:lnTo>
                  <a:pt x="177800" y="118533"/>
                </a:lnTo>
                <a:lnTo>
                  <a:pt x="177800" y="143933"/>
                </a:lnTo>
                <a:lnTo>
                  <a:pt x="177800" y="169333"/>
                </a:lnTo>
                <a:lnTo>
                  <a:pt x="177800" y="186266"/>
                </a:lnTo>
                <a:lnTo>
                  <a:pt x="169333" y="211666"/>
                </a:lnTo>
                <a:lnTo>
                  <a:pt x="160867" y="237066"/>
                </a:lnTo>
                <a:lnTo>
                  <a:pt x="160867" y="254000"/>
                </a:lnTo>
                <a:lnTo>
                  <a:pt x="152400" y="270933"/>
                </a:lnTo>
                <a:lnTo>
                  <a:pt x="135467" y="287866"/>
                </a:lnTo>
                <a:lnTo>
                  <a:pt x="127000" y="304800"/>
                </a:lnTo>
                <a:lnTo>
                  <a:pt x="110067" y="313266"/>
                </a:lnTo>
                <a:lnTo>
                  <a:pt x="110067" y="313266"/>
                </a:lnTo>
                <a:lnTo>
                  <a:pt x="101600" y="321733"/>
                </a:lnTo>
                <a:lnTo>
                  <a:pt x="101600"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394200" y="4216400"/>
            <a:ext cx="262468" cy="127001"/>
          </a:xfrm>
          <a:custGeom>
            <a:avLst/>
            <a:gdLst/>
            <a:ahLst/>
            <a:cxnLst/>
            <a:rect l="0" t="0" r="0" b="0"/>
            <a:pathLst>
              <a:path w="262468" h="127001">
                <a:moveTo>
                  <a:pt x="50800" y="110067"/>
                </a:moveTo>
                <a:lnTo>
                  <a:pt x="42333" y="110067"/>
                </a:lnTo>
                <a:lnTo>
                  <a:pt x="33867" y="110067"/>
                </a:lnTo>
                <a:lnTo>
                  <a:pt x="25400" y="101600"/>
                </a:lnTo>
                <a:lnTo>
                  <a:pt x="16933" y="93133"/>
                </a:lnTo>
                <a:lnTo>
                  <a:pt x="8467" y="84667"/>
                </a:lnTo>
                <a:lnTo>
                  <a:pt x="0" y="76200"/>
                </a:lnTo>
                <a:lnTo>
                  <a:pt x="0" y="59267"/>
                </a:lnTo>
                <a:lnTo>
                  <a:pt x="0" y="50800"/>
                </a:lnTo>
                <a:lnTo>
                  <a:pt x="0" y="42333"/>
                </a:lnTo>
                <a:lnTo>
                  <a:pt x="0" y="33867"/>
                </a:lnTo>
                <a:lnTo>
                  <a:pt x="8467" y="25400"/>
                </a:lnTo>
                <a:lnTo>
                  <a:pt x="16933" y="16933"/>
                </a:lnTo>
                <a:lnTo>
                  <a:pt x="33867" y="8467"/>
                </a:lnTo>
                <a:lnTo>
                  <a:pt x="50800" y="8467"/>
                </a:lnTo>
                <a:lnTo>
                  <a:pt x="67733" y="0"/>
                </a:lnTo>
                <a:lnTo>
                  <a:pt x="84667" y="0"/>
                </a:lnTo>
                <a:lnTo>
                  <a:pt x="93133" y="0"/>
                </a:lnTo>
                <a:lnTo>
                  <a:pt x="110067" y="0"/>
                </a:lnTo>
                <a:lnTo>
                  <a:pt x="127000" y="8467"/>
                </a:lnTo>
                <a:lnTo>
                  <a:pt x="143933" y="8467"/>
                </a:lnTo>
                <a:lnTo>
                  <a:pt x="160867" y="16933"/>
                </a:lnTo>
                <a:lnTo>
                  <a:pt x="177800" y="25400"/>
                </a:lnTo>
                <a:lnTo>
                  <a:pt x="186267" y="33867"/>
                </a:lnTo>
                <a:lnTo>
                  <a:pt x="203200" y="50800"/>
                </a:lnTo>
                <a:lnTo>
                  <a:pt x="211667" y="59267"/>
                </a:lnTo>
                <a:lnTo>
                  <a:pt x="220133" y="76200"/>
                </a:lnTo>
                <a:lnTo>
                  <a:pt x="228600" y="84667"/>
                </a:lnTo>
                <a:lnTo>
                  <a:pt x="237067" y="101600"/>
                </a:lnTo>
                <a:lnTo>
                  <a:pt x="245533" y="110067"/>
                </a:lnTo>
                <a:lnTo>
                  <a:pt x="245533" y="118533"/>
                </a:lnTo>
                <a:lnTo>
                  <a:pt x="245533" y="118533"/>
                </a:lnTo>
                <a:lnTo>
                  <a:pt x="254000" y="127000"/>
                </a:lnTo>
                <a:lnTo>
                  <a:pt x="254000" y="127000"/>
                </a:lnTo>
                <a:lnTo>
                  <a:pt x="254000" y="118533"/>
                </a:lnTo>
                <a:lnTo>
                  <a:pt x="254000" y="118533"/>
                </a:lnTo>
                <a:lnTo>
                  <a:pt x="254000" y="118533"/>
                </a:lnTo>
                <a:lnTo>
                  <a:pt x="262467" y="110067"/>
                </a:lnTo>
                <a:lnTo>
                  <a:pt x="262467" y="110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724400" y="4097867"/>
            <a:ext cx="194734" cy="237067"/>
          </a:xfrm>
          <a:custGeom>
            <a:avLst/>
            <a:gdLst/>
            <a:ahLst/>
            <a:cxnLst/>
            <a:rect l="0" t="0" r="0" b="0"/>
            <a:pathLst>
              <a:path w="194734" h="237067">
                <a:moveTo>
                  <a:pt x="169333" y="33866"/>
                </a:moveTo>
                <a:lnTo>
                  <a:pt x="160867" y="42333"/>
                </a:lnTo>
                <a:lnTo>
                  <a:pt x="160867" y="42333"/>
                </a:lnTo>
                <a:lnTo>
                  <a:pt x="160867" y="50800"/>
                </a:lnTo>
                <a:lnTo>
                  <a:pt x="160867" y="50800"/>
                </a:lnTo>
                <a:lnTo>
                  <a:pt x="160867" y="59266"/>
                </a:lnTo>
                <a:lnTo>
                  <a:pt x="160867" y="59266"/>
                </a:lnTo>
                <a:lnTo>
                  <a:pt x="152400" y="59266"/>
                </a:lnTo>
                <a:lnTo>
                  <a:pt x="152400" y="67733"/>
                </a:lnTo>
                <a:lnTo>
                  <a:pt x="160867" y="67733"/>
                </a:lnTo>
                <a:lnTo>
                  <a:pt x="160867" y="67733"/>
                </a:lnTo>
                <a:lnTo>
                  <a:pt x="160867" y="67733"/>
                </a:lnTo>
                <a:lnTo>
                  <a:pt x="160867" y="67733"/>
                </a:lnTo>
                <a:lnTo>
                  <a:pt x="160867" y="67733"/>
                </a:lnTo>
                <a:lnTo>
                  <a:pt x="160867" y="59266"/>
                </a:lnTo>
                <a:lnTo>
                  <a:pt x="160867" y="59266"/>
                </a:lnTo>
                <a:lnTo>
                  <a:pt x="152400" y="50800"/>
                </a:lnTo>
                <a:lnTo>
                  <a:pt x="152400" y="42333"/>
                </a:lnTo>
                <a:lnTo>
                  <a:pt x="152400" y="33866"/>
                </a:lnTo>
                <a:lnTo>
                  <a:pt x="143933" y="25400"/>
                </a:lnTo>
                <a:lnTo>
                  <a:pt x="135467" y="16933"/>
                </a:lnTo>
                <a:lnTo>
                  <a:pt x="127000" y="8466"/>
                </a:lnTo>
                <a:lnTo>
                  <a:pt x="118533" y="8466"/>
                </a:lnTo>
                <a:lnTo>
                  <a:pt x="110067" y="0"/>
                </a:lnTo>
                <a:lnTo>
                  <a:pt x="93133" y="0"/>
                </a:lnTo>
                <a:lnTo>
                  <a:pt x="84667" y="0"/>
                </a:lnTo>
                <a:lnTo>
                  <a:pt x="76200" y="8466"/>
                </a:lnTo>
                <a:lnTo>
                  <a:pt x="59267" y="16933"/>
                </a:lnTo>
                <a:lnTo>
                  <a:pt x="50800" y="25400"/>
                </a:lnTo>
                <a:lnTo>
                  <a:pt x="33867" y="42333"/>
                </a:lnTo>
                <a:lnTo>
                  <a:pt x="25400" y="59266"/>
                </a:lnTo>
                <a:lnTo>
                  <a:pt x="16933" y="76200"/>
                </a:lnTo>
                <a:lnTo>
                  <a:pt x="8467" y="93133"/>
                </a:lnTo>
                <a:lnTo>
                  <a:pt x="8467" y="110066"/>
                </a:lnTo>
                <a:lnTo>
                  <a:pt x="0" y="135466"/>
                </a:lnTo>
                <a:lnTo>
                  <a:pt x="8467" y="152400"/>
                </a:lnTo>
                <a:lnTo>
                  <a:pt x="8467" y="169333"/>
                </a:lnTo>
                <a:lnTo>
                  <a:pt x="16933" y="186266"/>
                </a:lnTo>
                <a:lnTo>
                  <a:pt x="25400" y="194733"/>
                </a:lnTo>
                <a:lnTo>
                  <a:pt x="33867" y="211666"/>
                </a:lnTo>
                <a:lnTo>
                  <a:pt x="50800" y="220133"/>
                </a:lnTo>
                <a:lnTo>
                  <a:pt x="67733" y="228600"/>
                </a:lnTo>
                <a:lnTo>
                  <a:pt x="84667" y="228600"/>
                </a:lnTo>
                <a:lnTo>
                  <a:pt x="93133" y="237066"/>
                </a:lnTo>
                <a:lnTo>
                  <a:pt x="110067" y="237066"/>
                </a:lnTo>
                <a:lnTo>
                  <a:pt x="135467" y="237066"/>
                </a:lnTo>
                <a:lnTo>
                  <a:pt x="143933" y="228600"/>
                </a:lnTo>
                <a:lnTo>
                  <a:pt x="160867" y="228600"/>
                </a:lnTo>
                <a:lnTo>
                  <a:pt x="169333" y="220133"/>
                </a:lnTo>
                <a:lnTo>
                  <a:pt x="177800" y="220133"/>
                </a:lnTo>
                <a:lnTo>
                  <a:pt x="186267" y="220133"/>
                </a:lnTo>
                <a:lnTo>
                  <a:pt x="186267" y="220133"/>
                </a:lnTo>
                <a:lnTo>
                  <a:pt x="186267" y="220133"/>
                </a:lnTo>
                <a:lnTo>
                  <a:pt x="194733" y="220133"/>
                </a:lnTo>
                <a:lnTo>
                  <a:pt x="194733" y="220133"/>
                </a:lnTo>
                <a:lnTo>
                  <a:pt x="194733" y="220133"/>
                </a:lnTo>
                <a:lnTo>
                  <a:pt x="194733" y="220133"/>
                </a:lnTo>
                <a:lnTo>
                  <a:pt x="194733" y="220133"/>
                </a:lnTo>
                <a:lnTo>
                  <a:pt x="194733" y="220133"/>
                </a:lnTo>
                <a:lnTo>
                  <a:pt x="194733" y="211666"/>
                </a:lnTo>
                <a:lnTo>
                  <a:pt x="194733" y="211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080000" y="4030133"/>
            <a:ext cx="203201" cy="338668"/>
          </a:xfrm>
          <a:custGeom>
            <a:avLst/>
            <a:gdLst/>
            <a:ahLst/>
            <a:cxnLst/>
            <a:rect l="0" t="0" r="0" b="0"/>
            <a:pathLst>
              <a:path w="203201" h="338668">
                <a:moveTo>
                  <a:pt x="16933" y="50800"/>
                </a:moveTo>
                <a:lnTo>
                  <a:pt x="8467" y="50800"/>
                </a:lnTo>
                <a:lnTo>
                  <a:pt x="8467" y="50800"/>
                </a:lnTo>
                <a:lnTo>
                  <a:pt x="8467" y="59267"/>
                </a:lnTo>
                <a:lnTo>
                  <a:pt x="0" y="59267"/>
                </a:lnTo>
                <a:lnTo>
                  <a:pt x="0" y="59267"/>
                </a:lnTo>
                <a:lnTo>
                  <a:pt x="0" y="59267"/>
                </a:lnTo>
                <a:lnTo>
                  <a:pt x="0" y="50800"/>
                </a:lnTo>
                <a:lnTo>
                  <a:pt x="0" y="50800"/>
                </a:lnTo>
                <a:lnTo>
                  <a:pt x="8467" y="50800"/>
                </a:lnTo>
                <a:lnTo>
                  <a:pt x="8467" y="42334"/>
                </a:lnTo>
                <a:lnTo>
                  <a:pt x="8467" y="42334"/>
                </a:lnTo>
                <a:lnTo>
                  <a:pt x="16933" y="33867"/>
                </a:lnTo>
                <a:lnTo>
                  <a:pt x="16933" y="25400"/>
                </a:lnTo>
                <a:lnTo>
                  <a:pt x="25400" y="25400"/>
                </a:lnTo>
                <a:lnTo>
                  <a:pt x="25400" y="16934"/>
                </a:lnTo>
                <a:lnTo>
                  <a:pt x="42333" y="8467"/>
                </a:lnTo>
                <a:lnTo>
                  <a:pt x="50800" y="8467"/>
                </a:lnTo>
                <a:lnTo>
                  <a:pt x="59267" y="8467"/>
                </a:lnTo>
                <a:lnTo>
                  <a:pt x="67733" y="0"/>
                </a:lnTo>
                <a:lnTo>
                  <a:pt x="76200" y="0"/>
                </a:lnTo>
                <a:lnTo>
                  <a:pt x="84667" y="0"/>
                </a:lnTo>
                <a:lnTo>
                  <a:pt x="93133" y="0"/>
                </a:lnTo>
                <a:lnTo>
                  <a:pt x="110067" y="8467"/>
                </a:lnTo>
                <a:lnTo>
                  <a:pt x="118533" y="8467"/>
                </a:lnTo>
                <a:lnTo>
                  <a:pt x="127000" y="16934"/>
                </a:lnTo>
                <a:lnTo>
                  <a:pt x="135467" y="33867"/>
                </a:lnTo>
                <a:lnTo>
                  <a:pt x="143933" y="42334"/>
                </a:lnTo>
                <a:lnTo>
                  <a:pt x="152400" y="59267"/>
                </a:lnTo>
                <a:lnTo>
                  <a:pt x="160867" y="67734"/>
                </a:lnTo>
                <a:lnTo>
                  <a:pt x="160867" y="93134"/>
                </a:lnTo>
                <a:lnTo>
                  <a:pt x="169333" y="110067"/>
                </a:lnTo>
                <a:lnTo>
                  <a:pt x="169333" y="135467"/>
                </a:lnTo>
                <a:lnTo>
                  <a:pt x="169333" y="152400"/>
                </a:lnTo>
                <a:lnTo>
                  <a:pt x="160867" y="177800"/>
                </a:lnTo>
                <a:lnTo>
                  <a:pt x="152400" y="203200"/>
                </a:lnTo>
                <a:lnTo>
                  <a:pt x="143933" y="220134"/>
                </a:lnTo>
                <a:lnTo>
                  <a:pt x="135467" y="245534"/>
                </a:lnTo>
                <a:lnTo>
                  <a:pt x="118533" y="262467"/>
                </a:lnTo>
                <a:lnTo>
                  <a:pt x="101600" y="279400"/>
                </a:lnTo>
                <a:lnTo>
                  <a:pt x="93133" y="296334"/>
                </a:lnTo>
                <a:lnTo>
                  <a:pt x="76200" y="304800"/>
                </a:lnTo>
                <a:lnTo>
                  <a:pt x="59267" y="313267"/>
                </a:lnTo>
                <a:lnTo>
                  <a:pt x="50800" y="313267"/>
                </a:lnTo>
                <a:lnTo>
                  <a:pt x="33867" y="313267"/>
                </a:lnTo>
                <a:lnTo>
                  <a:pt x="25400" y="313267"/>
                </a:lnTo>
                <a:lnTo>
                  <a:pt x="16933" y="313267"/>
                </a:lnTo>
                <a:lnTo>
                  <a:pt x="8467" y="304800"/>
                </a:lnTo>
                <a:lnTo>
                  <a:pt x="0" y="287867"/>
                </a:lnTo>
                <a:lnTo>
                  <a:pt x="0" y="279400"/>
                </a:lnTo>
                <a:lnTo>
                  <a:pt x="0" y="270934"/>
                </a:lnTo>
                <a:lnTo>
                  <a:pt x="0" y="254000"/>
                </a:lnTo>
                <a:lnTo>
                  <a:pt x="0" y="237067"/>
                </a:lnTo>
                <a:lnTo>
                  <a:pt x="8467" y="228600"/>
                </a:lnTo>
                <a:lnTo>
                  <a:pt x="16933" y="220134"/>
                </a:lnTo>
                <a:lnTo>
                  <a:pt x="25400" y="211667"/>
                </a:lnTo>
                <a:lnTo>
                  <a:pt x="42333" y="211667"/>
                </a:lnTo>
                <a:lnTo>
                  <a:pt x="50800" y="211667"/>
                </a:lnTo>
                <a:lnTo>
                  <a:pt x="59267" y="211667"/>
                </a:lnTo>
                <a:lnTo>
                  <a:pt x="76200" y="211667"/>
                </a:lnTo>
                <a:lnTo>
                  <a:pt x="93133" y="220134"/>
                </a:lnTo>
                <a:lnTo>
                  <a:pt x="101600" y="228600"/>
                </a:lnTo>
                <a:lnTo>
                  <a:pt x="118533" y="237067"/>
                </a:lnTo>
                <a:lnTo>
                  <a:pt x="127000" y="245534"/>
                </a:lnTo>
                <a:lnTo>
                  <a:pt x="135467" y="254000"/>
                </a:lnTo>
                <a:lnTo>
                  <a:pt x="152400" y="270934"/>
                </a:lnTo>
                <a:lnTo>
                  <a:pt x="160867" y="279400"/>
                </a:lnTo>
                <a:lnTo>
                  <a:pt x="169333" y="287867"/>
                </a:lnTo>
                <a:lnTo>
                  <a:pt x="177800" y="304800"/>
                </a:lnTo>
                <a:lnTo>
                  <a:pt x="186267" y="313267"/>
                </a:lnTo>
                <a:lnTo>
                  <a:pt x="186267" y="321734"/>
                </a:lnTo>
                <a:lnTo>
                  <a:pt x="194733" y="321734"/>
                </a:lnTo>
                <a:lnTo>
                  <a:pt x="194733" y="330200"/>
                </a:lnTo>
                <a:lnTo>
                  <a:pt x="194733" y="338667"/>
                </a:lnTo>
                <a:lnTo>
                  <a:pt x="194733" y="338667"/>
                </a:lnTo>
                <a:lnTo>
                  <a:pt x="194733" y="338667"/>
                </a:lnTo>
                <a:lnTo>
                  <a:pt x="203200" y="338667"/>
                </a:lnTo>
                <a:lnTo>
                  <a:pt x="203200" y="330200"/>
                </a:lnTo>
                <a:lnTo>
                  <a:pt x="203200" y="330200"/>
                </a:lnTo>
                <a:lnTo>
                  <a:pt x="203200" y="321734"/>
                </a:lnTo>
                <a:lnTo>
                  <a:pt x="203200" y="3217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367867" y="4097867"/>
            <a:ext cx="186267" cy="254001"/>
          </a:xfrm>
          <a:custGeom>
            <a:avLst/>
            <a:gdLst/>
            <a:ahLst/>
            <a:cxnLst/>
            <a:rect l="0" t="0" r="0" b="0"/>
            <a:pathLst>
              <a:path w="186267" h="254001">
                <a:moveTo>
                  <a:pt x="25400" y="25400"/>
                </a:moveTo>
                <a:lnTo>
                  <a:pt x="25400" y="25400"/>
                </a:lnTo>
                <a:lnTo>
                  <a:pt x="25400" y="25400"/>
                </a:lnTo>
                <a:lnTo>
                  <a:pt x="25400" y="33866"/>
                </a:lnTo>
                <a:lnTo>
                  <a:pt x="16933" y="42333"/>
                </a:lnTo>
                <a:lnTo>
                  <a:pt x="16933" y="50800"/>
                </a:lnTo>
                <a:lnTo>
                  <a:pt x="16933" y="59266"/>
                </a:lnTo>
                <a:lnTo>
                  <a:pt x="16933" y="76200"/>
                </a:lnTo>
                <a:lnTo>
                  <a:pt x="8466" y="93133"/>
                </a:lnTo>
                <a:lnTo>
                  <a:pt x="8466" y="110066"/>
                </a:lnTo>
                <a:lnTo>
                  <a:pt x="8466" y="135466"/>
                </a:lnTo>
                <a:lnTo>
                  <a:pt x="8466" y="152400"/>
                </a:lnTo>
                <a:lnTo>
                  <a:pt x="8466" y="177800"/>
                </a:lnTo>
                <a:lnTo>
                  <a:pt x="0" y="194733"/>
                </a:lnTo>
                <a:lnTo>
                  <a:pt x="0" y="211666"/>
                </a:lnTo>
                <a:lnTo>
                  <a:pt x="0" y="228600"/>
                </a:lnTo>
                <a:lnTo>
                  <a:pt x="0" y="237066"/>
                </a:lnTo>
                <a:lnTo>
                  <a:pt x="0" y="237066"/>
                </a:lnTo>
                <a:lnTo>
                  <a:pt x="0" y="245533"/>
                </a:lnTo>
                <a:lnTo>
                  <a:pt x="0" y="245533"/>
                </a:lnTo>
                <a:lnTo>
                  <a:pt x="0" y="237066"/>
                </a:lnTo>
                <a:lnTo>
                  <a:pt x="0" y="237066"/>
                </a:lnTo>
                <a:lnTo>
                  <a:pt x="0" y="228600"/>
                </a:lnTo>
                <a:lnTo>
                  <a:pt x="0" y="211666"/>
                </a:lnTo>
                <a:lnTo>
                  <a:pt x="0" y="194733"/>
                </a:lnTo>
                <a:lnTo>
                  <a:pt x="0" y="169333"/>
                </a:lnTo>
                <a:lnTo>
                  <a:pt x="0" y="152400"/>
                </a:lnTo>
                <a:lnTo>
                  <a:pt x="8466" y="127000"/>
                </a:lnTo>
                <a:lnTo>
                  <a:pt x="8466" y="101600"/>
                </a:lnTo>
                <a:lnTo>
                  <a:pt x="8466" y="76200"/>
                </a:lnTo>
                <a:lnTo>
                  <a:pt x="16933" y="50800"/>
                </a:lnTo>
                <a:lnTo>
                  <a:pt x="25400" y="33866"/>
                </a:lnTo>
                <a:lnTo>
                  <a:pt x="25400" y="16933"/>
                </a:lnTo>
                <a:lnTo>
                  <a:pt x="33866" y="8466"/>
                </a:lnTo>
                <a:lnTo>
                  <a:pt x="42333" y="0"/>
                </a:lnTo>
                <a:lnTo>
                  <a:pt x="42333" y="0"/>
                </a:lnTo>
                <a:lnTo>
                  <a:pt x="50800" y="0"/>
                </a:lnTo>
                <a:lnTo>
                  <a:pt x="59266" y="0"/>
                </a:lnTo>
                <a:lnTo>
                  <a:pt x="67733" y="0"/>
                </a:lnTo>
                <a:lnTo>
                  <a:pt x="76200" y="0"/>
                </a:lnTo>
                <a:lnTo>
                  <a:pt x="84666" y="8466"/>
                </a:lnTo>
                <a:lnTo>
                  <a:pt x="101600" y="16933"/>
                </a:lnTo>
                <a:lnTo>
                  <a:pt x="110066" y="33866"/>
                </a:lnTo>
                <a:lnTo>
                  <a:pt x="118533" y="50800"/>
                </a:lnTo>
                <a:lnTo>
                  <a:pt x="127000" y="67733"/>
                </a:lnTo>
                <a:lnTo>
                  <a:pt x="143933" y="84666"/>
                </a:lnTo>
                <a:lnTo>
                  <a:pt x="152400" y="101600"/>
                </a:lnTo>
                <a:lnTo>
                  <a:pt x="152400" y="127000"/>
                </a:lnTo>
                <a:lnTo>
                  <a:pt x="160866" y="143933"/>
                </a:lnTo>
                <a:lnTo>
                  <a:pt x="169333" y="160866"/>
                </a:lnTo>
                <a:lnTo>
                  <a:pt x="169333" y="186266"/>
                </a:lnTo>
                <a:lnTo>
                  <a:pt x="177800" y="203200"/>
                </a:lnTo>
                <a:lnTo>
                  <a:pt x="177800" y="220133"/>
                </a:lnTo>
                <a:lnTo>
                  <a:pt x="177800" y="228600"/>
                </a:lnTo>
                <a:lnTo>
                  <a:pt x="186266" y="237066"/>
                </a:lnTo>
                <a:lnTo>
                  <a:pt x="186266" y="245533"/>
                </a:lnTo>
                <a:lnTo>
                  <a:pt x="186266" y="254000"/>
                </a:lnTo>
                <a:lnTo>
                  <a:pt x="186266" y="254000"/>
                </a:lnTo>
                <a:lnTo>
                  <a:pt x="177800" y="254000"/>
                </a:lnTo>
                <a:lnTo>
                  <a:pt x="169333" y="254000"/>
                </a:lnTo>
                <a:lnTo>
                  <a:pt x="169333" y="245533"/>
                </a:lnTo>
                <a:lnTo>
                  <a:pt x="169333" y="245533"/>
                </a:lnTo>
                <a:lnTo>
                  <a:pt x="160866" y="245533"/>
                </a:lnTo>
                <a:lnTo>
                  <a:pt x="160866" y="245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5367867" y="4224867"/>
            <a:ext cx="186267" cy="16934"/>
          </a:xfrm>
          <a:custGeom>
            <a:avLst/>
            <a:gdLst/>
            <a:ahLst/>
            <a:cxnLst/>
            <a:rect l="0" t="0" r="0" b="0"/>
            <a:pathLst>
              <a:path w="186267" h="16934">
                <a:moveTo>
                  <a:pt x="0" y="16933"/>
                </a:moveTo>
                <a:lnTo>
                  <a:pt x="0" y="16933"/>
                </a:lnTo>
                <a:lnTo>
                  <a:pt x="0" y="16933"/>
                </a:lnTo>
                <a:lnTo>
                  <a:pt x="0" y="16933"/>
                </a:lnTo>
                <a:lnTo>
                  <a:pt x="8466" y="16933"/>
                </a:lnTo>
                <a:lnTo>
                  <a:pt x="8466" y="16933"/>
                </a:lnTo>
                <a:lnTo>
                  <a:pt x="25400" y="16933"/>
                </a:lnTo>
                <a:lnTo>
                  <a:pt x="33866" y="8466"/>
                </a:lnTo>
                <a:lnTo>
                  <a:pt x="50800" y="8466"/>
                </a:lnTo>
                <a:lnTo>
                  <a:pt x="67733" y="8466"/>
                </a:lnTo>
                <a:lnTo>
                  <a:pt x="84666" y="8466"/>
                </a:lnTo>
                <a:lnTo>
                  <a:pt x="101600" y="8466"/>
                </a:lnTo>
                <a:lnTo>
                  <a:pt x="118533" y="8466"/>
                </a:lnTo>
                <a:lnTo>
                  <a:pt x="135466" y="0"/>
                </a:lnTo>
                <a:lnTo>
                  <a:pt x="152400" y="0"/>
                </a:lnTo>
                <a:lnTo>
                  <a:pt x="160866" y="0"/>
                </a:lnTo>
                <a:lnTo>
                  <a:pt x="169333" y="0"/>
                </a:lnTo>
                <a:lnTo>
                  <a:pt x="186266" y="0"/>
                </a:lnTo>
                <a:lnTo>
                  <a:pt x="186266" y="0"/>
                </a:lnTo>
                <a:lnTo>
                  <a:pt x="186266" y="0"/>
                </a:lnTo>
                <a:lnTo>
                  <a:pt x="186266" y="0"/>
                </a:lnTo>
                <a:lnTo>
                  <a:pt x="1862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375400" y="3979333"/>
            <a:ext cx="220135" cy="321735"/>
          </a:xfrm>
          <a:custGeom>
            <a:avLst/>
            <a:gdLst/>
            <a:ahLst/>
            <a:cxnLst/>
            <a:rect l="0" t="0" r="0" b="0"/>
            <a:pathLst>
              <a:path w="220135" h="321735">
                <a:moveTo>
                  <a:pt x="8467" y="33867"/>
                </a:moveTo>
                <a:lnTo>
                  <a:pt x="0" y="33867"/>
                </a:lnTo>
                <a:lnTo>
                  <a:pt x="0" y="42334"/>
                </a:lnTo>
                <a:lnTo>
                  <a:pt x="0" y="42334"/>
                </a:lnTo>
                <a:lnTo>
                  <a:pt x="0" y="42334"/>
                </a:lnTo>
                <a:lnTo>
                  <a:pt x="0" y="42334"/>
                </a:lnTo>
                <a:lnTo>
                  <a:pt x="0" y="33867"/>
                </a:lnTo>
                <a:lnTo>
                  <a:pt x="8467" y="25400"/>
                </a:lnTo>
                <a:lnTo>
                  <a:pt x="8467" y="25400"/>
                </a:lnTo>
                <a:lnTo>
                  <a:pt x="16933" y="16934"/>
                </a:lnTo>
                <a:lnTo>
                  <a:pt x="33867" y="8467"/>
                </a:lnTo>
                <a:lnTo>
                  <a:pt x="42333" y="8467"/>
                </a:lnTo>
                <a:lnTo>
                  <a:pt x="59267" y="0"/>
                </a:lnTo>
                <a:lnTo>
                  <a:pt x="76200" y="0"/>
                </a:lnTo>
                <a:lnTo>
                  <a:pt x="93133" y="0"/>
                </a:lnTo>
                <a:lnTo>
                  <a:pt x="110067" y="0"/>
                </a:lnTo>
                <a:lnTo>
                  <a:pt x="127000" y="8467"/>
                </a:lnTo>
                <a:lnTo>
                  <a:pt x="135466" y="16934"/>
                </a:lnTo>
                <a:lnTo>
                  <a:pt x="143934" y="25400"/>
                </a:lnTo>
                <a:lnTo>
                  <a:pt x="143934" y="42334"/>
                </a:lnTo>
                <a:lnTo>
                  <a:pt x="143934" y="59267"/>
                </a:lnTo>
                <a:lnTo>
                  <a:pt x="143934" y="84667"/>
                </a:lnTo>
                <a:lnTo>
                  <a:pt x="135466" y="101600"/>
                </a:lnTo>
                <a:lnTo>
                  <a:pt x="118533" y="118534"/>
                </a:lnTo>
                <a:lnTo>
                  <a:pt x="110067" y="135467"/>
                </a:lnTo>
                <a:lnTo>
                  <a:pt x="93133" y="152400"/>
                </a:lnTo>
                <a:lnTo>
                  <a:pt x="76200" y="160867"/>
                </a:lnTo>
                <a:lnTo>
                  <a:pt x="67733" y="169334"/>
                </a:lnTo>
                <a:lnTo>
                  <a:pt x="59267" y="169334"/>
                </a:lnTo>
                <a:lnTo>
                  <a:pt x="50800" y="177800"/>
                </a:lnTo>
                <a:lnTo>
                  <a:pt x="50800" y="177800"/>
                </a:lnTo>
                <a:lnTo>
                  <a:pt x="50800" y="169334"/>
                </a:lnTo>
                <a:lnTo>
                  <a:pt x="50800" y="169334"/>
                </a:lnTo>
                <a:lnTo>
                  <a:pt x="59267" y="160867"/>
                </a:lnTo>
                <a:lnTo>
                  <a:pt x="67733" y="152400"/>
                </a:lnTo>
                <a:lnTo>
                  <a:pt x="84667" y="152400"/>
                </a:lnTo>
                <a:lnTo>
                  <a:pt x="101600" y="135467"/>
                </a:lnTo>
                <a:lnTo>
                  <a:pt x="118533" y="135467"/>
                </a:lnTo>
                <a:lnTo>
                  <a:pt x="135466" y="135467"/>
                </a:lnTo>
                <a:lnTo>
                  <a:pt x="160867" y="135467"/>
                </a:lnTo>
                <a:lnTo>
                  <a:pt x="177800" y="143934"/>
                </a:lnTo>
                <a:lnTo>
                  <a:pt x="194733" y="160867"/>
                </a:lnTo>
                <a:lnTo>
                  <a:pt x="211666" y="186267"/>
                </a:lnTo>
                <a:lnTo>
                  <a:pt x="220134" y="203200"/>
                </a:lnTo>
                <a:lnTo>
                  <a:pt x="220134" y="228600"/>
                </a:lnTo>
                <a:lnTo>
                  <a:pt x="220134" y="245534"/>
                </a:lnTo>
                <a:lnTo>
                  <a:pt x="211666" y="262467"/>
                </a:lnTo>
                <a:lnTo>
                  <a:pt x="203200" y="279400"/>
                </a:lnTo>
                <a:lnTo>
                  <a:pt x="186267" y="287867"/>
                </a:lnTo>
                <a:lnTo>
                  <a:pt x="169333" y="296334"/>
                </a:lnTo>
                <a:lnTo>
                  <a:pt x="152400" y="304800"/>
                </a:lnTo>
                <a:lnTo>
                  <a:pt x="135466" y="313267"/>
                </a:lnTo>
                <a:lnTo>
                  <a:pt x="118533" y="321734"/>
                </a:lnTo>
                <a:lnTo>
                  <a:pt x="101600" y="321734"/>
                </a:lnTo>
                <a:lnTo>
                  <a:pt x="76200" y="321734"/>
                </a:lnTo>
                <a:lnTo>
                  <a:pt x="67733" y="321734"/>
                </a:lnTo>
                <a:lnTo>
                  <a:pt x="59267" y="321734"/>
                </a:lnTo>
                <a:lnTo>
                  <a:pt x="59267" y="304800"/>
                </a:lnTo>
                <a:lnTo>
                  <a:pt x="59267" y="296334"/>
                </a:lnTo>
                <a:lnTo>
                  <a:pt x="59267" y="296334"/>
                </a:lnTo>
                <a:lnTo>
                  <a:pt x="67733" y="279400"/>
                </a:lnTo>
                <a:lnTo>
                  <a:pt x="67733" y="279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6671734" y="4038600"/>
            <a:ext cx="194734" cy="254001"/>
          </a:xfrm>
          <a:custGeom>
            <a:avLst/>
            <a:gdLst/>
            <a:ahLst/>
            <a:cxnLst/>
            <a:rect l="0" t="0" r="0" b="0"/>
            <a:pathLst>
              <a:path w="194734" h="254001">
                <a:moveTo>
                  <a:pt x="143932" y="25400"/>
                </a:moveTo>
                <a:lnTo>
                  <a:pt x="143932" y="25400"/>
                </a:lnTo>
                <a:lnTo>
                  <a:pt x="143932" y="25400"/>
                </a:lnTo>
                <a:lnTo>
                  <a:pt x="152400" y="25400"/>
                </a:lnTo>
                <a:lnTo>
                  <a:pt x="152400" y="25400"/>
                </a:lnTo>
                <a:lnTo>
                  <a:pt x="152400" y="25400"/>
                </a:lnTo>
                <a:lnTo>
                  <a:pt x="160866" y="25400"/>
                </a:lnTo>
                <a:lnTo>
                  <a:pt x="160866" y="33867"/>
                </a:lnTo>
                <a:lnTo>
                  <a:pt x="160866" y="33867"/>
                </a:lnTo>
                <a:lnTo>
                  <a:pt x="160866" y="33867"/>
                </a:lnTo>
                <a:lnTo>
                  <a:pt x="160866" y="42333"/>
                </a:lnTo>
                <a:lnTo>
                  <a:pt x="160866" y="42333"/>
                </a:lnTo>
                <a:lnTo>
                  <a:pt x="160866" y="42333"/>
                </a:lnTo>
                <a:lnTo>
                  <a:pt x="160866" y="42333"/>
                </a:lnTo>
                <a:lnTo>
                  <a:pt x="160866" y="42333"/>
                </a:lnTo>
                <a:lnTo>
                  <a:pt x="160866" y="33867"/>
                </a:lnTo>
                <a:lnTo>
                  <a:pt x="152400" y="25400"/>
                </a:lnTo>
                <a:lnTo>
                  <a:pt x="152400" y="16933"/>
                </a:lnTo>
                <a:lnTo>
                  <a:pt x="143932" y="8467"/>
                </a:lnTo>
                <a:lnTo>
                  <a:pt x="135466" y="0"/>
                </a:lnTo>
                <a:lnTo>
                  <a:pt x="118533" y="0"/>
                </a:lnTo>
                <a:lnTo>
                  <a:pt x="110066" y="0"/>
                </a:lnTo>
                <a:lnTo>
                  <a:pt x="101599" y="0"/>
                </a:lnTo>
                <a:lnTo>
                  <a:pt x="93133" y="0"/>
                </a:lnTo>
                <a:lnTo>
                  <a:pt x="67732" y="8467"/>
                </a:lnTo>
                <a:lnTo>
                  <a:pt x="59266" y="16933"/>
                </a:lnTo>
                <a:lnTo>
                  <a:pt x="42333" y="33867"/>
                </a:lnTo>
                <a:lnTo>
                  <a:pt x="33866" y="59267"/>
                </a:lnTo>
                <a:lnTo>
                  <a:pt x="25399" y="84667"/>
                </a:lnTo>
                <a:lnTo>
                  <a:pt x="8466" y="110067"/>
                </a:lnTo>
                <a:lnTo>
                  <a:pt x="0" y="135467"/>
                </a:lnTo>
                <a:lnTo>
                  <a:pt x="0" y="152400"/>
                </a:lnTo>
                <a:lnTo>
                  <a:pt x="0" y="177800"/>
                </a:lnTo>
                <a:lnTo>
                  <a:pt x="8466" y="194733"/>
                </a:lnTo>
                <a:lnTo>
                  <a:pt x="16933" y="211667"/>
                </a:lnTo>
                <a:lnTo>
                  <a:pt x="25399" y="220133"/>
                </a:lnTo>
                <a:lnTo>
                  <a:pt x="42333" y="237067"/>
                </a:lnTo>
                <a:lnTo>
                  <a:pt x="59266" y="245533"/>
                </a:lnTo>
                <a:lnTo>
                  <a:pt x="76200" y="245533"/>
                </a:lnTo>
                <a:lnTo>
                  <a:pt x="101599" y="254000"/>
                </a:lnTo>
                <a:lnTo>
                  <a:pt x="118533" y="254000"/>
                </a:lnTo>
                <a:lnTo>
                  <a:pt x="143932" y="254000"/>
                </a:lnTo>
                <a:lnTo>
                  <a:pt x="160866" y="254000"/>
                </a:lnTo>
                <a:lnTo>
                  <a:pt x="169333" y="254000"/>
                </a:lnTo>
                <a:lnTo>
                  <a:pt x="177799" y="254000"/>
                </a:lnTo>
                <a:lnTo>
                  <a:pt x="186266" y="254000"/>
                </a:lnTo>
                <a:lnTo>
                  <a:pt x="194733" y="254000"/>
                </a:lnTo>
                <a:lnTo>
                  <a:pt x="194733" y="254000"/>
                </a:lnTo>
                <a:lnTo>
                  <a:pt x="194733" y="254000"/>
                </a:lnTo>
                <a:lnTo>
                  <a:pt x="194733" y="245533"/>
                </a:lnTo>
                <a:lnTo>
                  <a:pt x="194733" y="245533"/>
                </a:lnTo>
                <a:lnTo>
                  <a:pt x="194733" y="245533"/>
                </a:lnTo>
                <a:lnTo>
                  <a:pt x="194733" y="245533"/>
                </a:lnTo>
                <a:lnTo>
                  <a:pt x="194733" y="245533"/>
                </a:lnTo>
                <a:lnTo>
                  <a:pt x="194733" y="245533"/>
                </a:lnTo>
                <a:lnTo>
                  <a:pt x="194733" y="245533"/>
                </a:lnTo>
                <a:lnTo>
                  <a:pt x="194733" y="254000"/>
                </a:lnTo>
                <a:lnTo>
                  <a:pt x="194733" y="254000"/>
                </a:lnTo>
                <a:lnTo>
                  <a:pt x="194733" y="254000"/>
                </a:lnTo>
                <a:lnTo>
                  <a:pt x="194733" y="254000"/>
                </a:lnTo>
                <a:lnTo>
                  <a:pt x="194733" y="254000"/>
                </a:lnTo>
                <a:lnTo>
                  <a:pt x="194733" y="245533"/>
                </a:lnTo>
                <a:lnTo>
                  <a:pt x="186266" y="245533"/>
                </a:lnTo>
                <a:lnTo>
                  <a:pt x="186266" y="237067"/>
                </a:lnTo>
                <a:lnTo>
                  <a:pt x="186266" y="237067"/>
                </a:lnTo>
                <a:lnTo>
                  <a:pt x="186266" y="228600"/>
                </a:lnTo>
                <a:lnTo>
                  <a:pt x="186266"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7128934" y="3987800"/>
            <a:ext cx="25400" cy="321734"/>
          </a:xfrm>
          <a:custGeom>
            <a:avLst/>
            <a:gdLst/>
            <a:ahLst/>
            <a:cxnLst/>
            <a:rect l="0" t="0" r="0" b="0"/>
            <a:pathLst>
              <a:path w="25400" h="321734">
                <a:moveTo>
                  <a:pt x="8466" y="0"/>
                </a:moveTo>
                <a:lnTo>
                  <a:pt x="8466" y="8467"/>
                </a:lnTo>
                <a:lnTo>
                  <a:pt x="8466" y="8467"/>
                </a:lnTo>
                <a:lnTo>
                  <a:pt x="8466" y="8467"/>
                </a:lnTo>
                <a:lnTo>
                  <a:pt x="8466" y="8467"/>
                </a:lnTo>
                <a:lnTo>
                  <a:pt x="8466" y="16933"/>
                </a:lnTo>
                <a:lnTo>
                  <a:pt x="8466" y="16933"/>
                </a:lnTo>
                <a:lnTo>
                  <a:pt x="8466" y="25400"/>
                </a:lnTo>
                <a:lnTo>
                  <a:pt x="16933" y="33867"/>
                </a:lnTo>
                <a:lnTo>
                  <a:pt x="16933" y="42333"/>
                </a:lnTo>
                <a:lnTo>
                  <a:pt x="25399" y="50800"/>
                </a:lnTo>
                <a:lnTo>
                  <a:pt x="25399" y="67733"/>
                </a:lnTo>
                <a:lnTo>
                  <a:pt x="25399" y="84667"/>
                </a:lnTo>
                <a:lnTo>
                  <a:pt x="25399" y="101600"/>
                </a:lnTo>
                <a:lnTo>
                  <a:pt x="25399" y="127000"/>
                </a:lnTo>
                <a:lnTo>
                  <a:pt x="25399" y="152400"/>
                </a:lnTo>
                <a:lnTo>
                  <a:pt x="16933" y="177800"/>
                </a:lnTo>
                <a:lnTo>
                  <a:pt x="16933" y="203200"/>
                </a:lnTo>
                <a:lnTo>
                  <a:pt x="8466" y="228600"/>
                </a:lnTo>
                <a:lnTo>
                  <a:pt x="8466" y="254000"/>
                </a:lnTo>
                <a:lnTo>
                  <a:pt x="0" y="279400"/>
                </a:lnTo>
                <a:lnTo>
                  <a:pt x="0" y="287867"/>
                </a:lnTo>
                <a:lnTo>
                  <a:pt x="0" y="304800"/>
                </a:lnTo>
                <a:lnTo>
                  <a:pt x="0" y="313267"/>
                </a:lnTo>
                <a:lnTo>
                  <a:pt x="0" y="321733"/>
                </a:lnTo>
                <a:lnTo>
                  <a:pt x="0" y="321733"/>
                </a:lnTo>
                <a:lnTo>
                  <a:pt x="0" y="321733"/>
                </a:lnTo>
                <a:lnTo>
                  <a:pt x="8466" y="313267"/>
                </a:lnTo>
                <a:lnTo>
                  <a:pt x="8466" y="313267"/>
                </a:lnTo>
                <a:lnTo>
                  <a:pt x="8466" y="304800"/>
                </a:lnTo>
                <a:lnTo>
                  <a:pt x="8466" y="304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7264400" y="4047067"/>
            <a:ext cx="169335" cy="254001"/>
          </a:xfrm>
          <a:custGeom>
            <a:avLst/>
            <a:gdLst/>
            <a:ahLst/>
            <a:cxnLst/>
            <a:rect l="0" t="0" r="0" b="0"/>
            <a:pathLst>
              <a:path w="169335" h="254001">
                <a:moveTo>
                  <a:pt x="0" y="67733"/>
                </a:moveTo>
                <a:lnTo>
                  <a:pt x="0" y="67733"/>
                </a:lnTo>
                <a:lnTo>
                  <a:pt x="8466" y="67733"/>
                </a:lnTo>
                <a:lnTo>
                  <a:pt x="8466" y="67733"/>
                </a:lnTo>
                <a:lnTo>
                  <a:pt x="16934" y="67733"/>
                </a:lnTo>
                <a:lnTo>
                  <a:pt x="16934" y="76200"/>
                </a:lnTo>
                <a:lnTo>
                  <a:pt x="16934" y="93133"/>
                </a:lnTo>
                <a:lnTo>
                  <a:pt x="16934" y="101600"/>
                </a:lnTo>
                <a:lnTo>
                  <a:pt x="16934" y="127000"/>
                </a:lnTo>
                <a:lnTo>
                  <a:pt x="16934" y="143933"/>
                </a:lnTo>
                <a:lnTo>
                  <a:pt x="16934" y="160866"/>
                </a:lnTo>
                <a:lnTo>
                  <a:pt x="16934" y="186266"/>
                </a:lnTo>
                <a:lnTo>
                  <a:pt x="16934" y="203200"/>
                </a:lnTo>
                <a:lnTo>
                  <a:pt x="16934" y="220133"/>
                </a:lnTo>
                <a:lnTo>
                  <a:pt x="8466" y="237066"/>
                </a:lnTo>
                <a:lnTo>
                  <a:pt x="8466" y="245533"/>
                </a:lnTo>
                <a:lnTo>
                  <a:pt x="8466" y="245533"/>
                </a:lnTo>
                <a:lnTo>
                  <a:pt x="8466" y="254000"/>
                </a:lnTo>
                <a:lnTo>
                  <a:pt x="8466" y="254000"/>
                </a:lnTo>
                <a:lnTo>
                  <a:pt x="0" y="245533"/>
                </a:lnTo>
                <a:lnTo>
                  <a:pt x="0" y="237066"/>
                </a:lnTo>
                <a:lnTo>
                  <a:pt x="0" y="228600"/>
                </a:lnTo>
                <a:lnTo>
                  <a:pt x="0" y="211666"/>
                </a:lnTo>
                <a:lnTo>
                  <a:pt x="8466" y="186266"/>
                </a:lnTo>
                <a:lnTo>
                  <a:pt x="8466" y="169333"/>
                </a:lnTo>
                <a:lnTo>
                  <a:pt x="8466" y="135466"/>
                </a:lnTo>
                <a:lnTo>
                  <a:pt x="16934" y="110066"/>
                </a:lnTo>
                <a:lnTo>
                  <a:pt x="16934" y="84666"/>
                </a:lnTo>
                <a:lnTo>
                  <a:pt x="16934" y="67733"/>
                </a:lnTo>
                <a:lnTo>
                  <a:pt x="25400" y="50800"/>
                </a:lnTo>
                <a:lnTo>
                  <a:pt x="25400" y="33866"/>
                </a:lnTo>
                <a:lnTo>
                  <a:pt x="33867" y="25400"/>
                </a:lnTo>
                <a:lnTo>
                  <a:pt x="42333" y="16933"/>
                </a:lnTo>
                <a:lnTo>
                  <a:pt x="42333" y="8466"/>
                </a:lnTo>
                <a:lnTo>
                  <a:pt x="50800" y="8466"/>
                </a:lnTo>
                <a:lnTo>
                  <a:pt x="59267" y="0"/>
                </a:lnTo>
                <a:lnTo>
                  <a:pt x="67733" y="0"/>
                </a:lnTo>
                <a:lnTo>
                  <a:pt x="84666" y="0"/>
                </a:lnTo>
                <a:lnTo>
                  <a:pt x="93134" y="8466"/>
                </a:lnTo>
                <a:lnTo>
                  <a:pt x="101600" y="16933"/>
                </a:lnTo>
                <a:lnTo>
                  <a:pt x="110067" y="25400"/>
                </a:lnTo>
                <a:lnTo>
                  <a:pt x="110067" y="42333"/>
                </a:lnTo>
                <a:lnTo>
                  <a:pt x="118533" y="59266"/>
                </a:lnTo>
                <a:lnTo>
                  <a:pt x="127000" y="84666"/>
                </a:lnTo>
                <a:lnTo>
                  <a:pt x="135467" y="110066"/>
                </a:lnTo>
                <a:lnTo>
                  <a:pt x="143933" y="135466"/>
                </a:lnTo>
                <a:lnTo>
                  <a:pt x="152400" y="152400"/>
                </a:lnTo>
                <a:lnTo>
                  <a:pt x="152400" y="177800"/>
                </a:lnTo>
                <a:lnTo>
                  <a:pt x="160866" y="194733"/>
                </a:lnTo>
                <a:lnTo>
                  <a:pt x="160866" y="211666"/>
                </a:lnTo>
                <a:lnTo>
                  <a:pt x="160866" y="220133"/>
                </a:lnTo>
                <a:lnTo>
                  <a:pt x="169334" y="228600"/>
                </a:lnTo>
                <a:lnTo>
                  <a:pt x="169334" y="237066"/>
                </a:lnTo>
                <a:lnTo>
                  <a:pt x="169334" y="237066"/>
                </a:lnTo>
                <a:lnTo>
                  <a:pt x="169334" y="228600"/>
                </a:lnTo>
                <a:lnTo>
                  <a:pt x="169334" y="220133"/>
                </a:lnTo>
                <a:lnTo>
                  <a:pt x="160866" y="211666"/>
                </a:lnTo>
                <a:lnTo>
                  <a:pt x="160866" y="211666"/>
                </a:lnTo>
                <a:lnTo>
                  <a:pt x="160866" y="203200"/>
                </a:lnTo>
                <a:lnTo>
                  <a:pt x="160866" y="203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7272866" y="4182533"/>
            <a:ext cx="194735" cy="8468"/>
          </a:xfrm>
          <a:custGeom>
            <a:avLst/>
            <a:gdLst/>
            <a:ahLst/>
            <a:cxnLst/>
            <a:rect l="0" t="0" r="0" b="0"/>
            <a:pathLst>
              <a:path w="194735" h="8468">
                <a:moveTo>
                  <a:pt x="33867" y="8467"/>
                </a:moveTo>
                <a:lnTo>
                  <a:pt x="25401" y="8467"/>
                </a:lnTo>
                <a:lnTo>
                  <a:pt x="16934" y="0"/>
                </a:lnTo>
                <a:lnTo>
                  <a:pt x="8468" y="0"/>
                </a:lnTo>
                <a:lnTo>
                  <a:pt x="0" y="0"/>
                </a:lnTo>
                <a:lnTo>
                  <a:pt x="0" y="0"/>
                </a:lnTo>
                <a:lnTo>
                  <a:pt x="0" y="0"/>
                </a:lnTo>
                <a:lnTo>
                  <a:pt x="0" y="0"/>
                </a:lnTo>
                <a:lnTo>
                  <a:pt x="8468" y="0"/>
                </a:lnTo>
                <a:lnTo>
                  <a:pt x="25401" y="0"/>
                </a:lnTo>
                <a:lnTo>
                  <a:pt x="42334" y="0"/>
                </a:lnTo>
                <a:lnTo>
                  <a:pt x="59267" y="0"/>
                </a:lnTo>
                <a:lnTo>
                  <a:pt x="84668" y="0"/>
                </a:lnTo>
                <a:lnTo>
                  <a:pt x="110067" y="0"/>
                </a:lnTo>
                <a:lnTo>
                  <a:pt x="135467" y="0"/>
                </a:lnTo>
                <a:lnTo>
                  <a:pt x="152400" y="0"/>
                </a:lnTo>
                <a:lnTo>
                  <a:pt x="177801" y="0"/>
                </a:lnTo>
                <a:lnTo>
                  <a:pt x="177801" y="0"/>
                </a:lnTo>
                <a:lnTo>
                  <a:pt x="194734" y="0"/>
                </a:lnTo>
                <a:lnTo>
                  <a:pt x="19473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8373533" y="3996267"/>
            <a:ext cx="228601" cy="245534"/>
          </a:xfrm>
          <a:custGeom>
            <a:avLst/>
            <a:gdLst/>
            <a:ahLst/>
            <a:cxnLst/>
            <a:rect l="0" t="0" r="0" b="0"/>
            <a:pathLst>
              <a:path w="228601" h="245534">
                <a:moveTo>
                  <a:pt x="33867" y="0"/>
                </a:moveTo>
                <a:lnTo>
                  <a:pt x="33867" y="0"/>
                </a:lnTo>
                <a:lnTo>
                  <a:pt x="33867" y="0"/>
                </a:lnTo>
                <a:lnTo>
                  <a:pt x="33867" y="0"/>
                </a:lnTo>
                <a:lnTo>
                  <a:pt x="33867" y="0"/>
                </a:lnTo>
                <a:lnTo>
                  <a:pt x="33867" y="8466"/>
                </a:lnTo>
                <a:lnTo>
                  <a:pt x="33867" y="8466"/>
                </a:lnTo>
                <a:lnTo>
                  <a:pt x="33867" y="25400"/>
                </a:lnTo>
                <a:lnTo>
                  <a:pt x="33867" y="42333"/>
                </a:lnTo>
                <a:lnTo>
                  <a:pt x="25400" y="59266"/>
                </a:lnTo>
                <a:lnTo>
                  <a:pt x="25400" y="84666"/>
                </a:lnTo>
                <a:lnTo>
                  <a:pt x="16934" y="101600"/>
                </a:lnTo>
                <a:lnTo>
                  <a:pt x="8467" y="127000"/>
                </a:lnTo>
                <a:lnTo>
                  <a:pt x="8467" y="152400"/>
                </a:lnTo>
                <a:lnTo>
                  <a:pt x="0" y="177800"/>
                </a:lnTo>
                <a:lnTo>
                  <a:pt x="0" y="194733"/>
                </a:lnTo>
                <a:lnTo>
                  <a:pt x="0" y="203200"/>
                </a:lnTo>
                <a:lnTo>
                  <a:pt x="0" y="211666"/>
                </a:lnTo>
                <a:lnTo>
                  <a:pt x="8467" y="220133"/>
                </a:lnTo>
                <a:lnTo>
                  <a:pt x="8467" y="228600"/>
                </a:lnTo>
                <a:lnTo>
                  <a:pt x="16934" y="237066"/>
                </a:lnTo>
                <a:lnTo>
                  <a:pt x="33867" y="237066"/>
                </a:lnTo>
                <a:lnTo>
                  <a:pt x="42333" y="245533"/>
                </a:lnTo>
                <a:lnTo>
                  <a:pt x="67734" y="245533"/>
                </a:lnTo>
                <a:lnTo>
                  <a:pt x="84667" y="245533"/>
                </a:lnTo>
                <a:lnTo>
                  <a:pt x="110067" y="245533"/>
                </a:lnTo>
                <a:lnTo>
                  <a:pt x="135467" y="237066"/>
                </a:lnTo>
                <a:lnTo>
                  <a:pt x="160867" y="228600"/>
                </a:lnTo>
                <a:lnTo>
                  <a:pt x="177800" y="228600"/>
                </a:lnTo>
                <a:lnTo>
                  <a:pt x="194733" y="220133"/>
                </a:lnTo>
                <a:lnTo>
                  <a:pt x="211667" y="220133"/>
                </a:lnTo>
                <a:lnTo>
                  <a:pt x="220134" y="220133"/>
                </a:lnTo>
                <a:lnTo>
                  <a:pt x="228600" y="220133"/>
                </a:lnTo>
                <a:lnTo>
                  <a:pt x="228600" y="220133"/>
                </a:lnTo>
                <a:lnTo>
                  <a:pt x="228600" y="211666"/>
                </a:lnTo>
                <a:lnTo>
                  <a:pt x="228600" y="211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8483600" y="3996267"/>
            <a:ext cx="33868" cy="338667"/>
          </a:xfrm>
          <a:custGeom>
            <a:avLst/>
            <a:gdLst/>
            <a:ahLst/>
            <a:cxnLst/>
            <a:rect l="0" t="0" r="0" b="0"/>
            <a:pathLst>
              <a:path w="33868" h="338667">
                <a:moveTo>
                  <a:pt x="33867" y="0"/>
                </a:moveTo>
                <a:lnTo>
                  <a:pt x="33867" y="0"/>
                </a:lnTo>
                <a:lnTo>
                  <a:pt x="33867" y="0"/>
                </a:lnTo>
                <a:lnTo>
                  <a:pt x="33867" y="0"/>
                </a:lnTo>
                <a:lnTo>
                  <a:pt x="33867" y="0"/>
                </a:lnTo>
                <a:lnTo>
                  <a:pt x="33867" y="8466"/>
                </a:lnTo>
                <a:lnTo>
                  <a:pt x="33867" y="16933"/>
                </a:lnTo>
                <a:lnTo>
                  <a:pt x="25400" y="25400"/>
                </a:lnTo>
                <a:lnTo>
                  <a:pt x="25400" y="42333"/>
                </a:lnTo>
                <a:lnTo>
                  <a:pt x="25400" y="59266"/>
                </a:lnTo>
                <a:lnTo>
                  <a:pt x="25400" y="84666"/>
                </a:lnTo>
                <a:lnTo>
                  <a:pt x="16934" y="110066"/>
                </a:lnTo>
                <a:lnTo>
                  <a:pt x="16934" y="143933"/>
                </a:lnTo>
                <a:lnTo>
                  <a:pt x="16934" y="169333"/>
                </a:lnTo>
                <a:lnTo>
                  <a:pt x="8466" y="194733"/>
                </a:lnTo>
                <a:lnTo>
                  <a:pt x="8466" y="228600"/>
                </a:lnTo>
                <a:lnTo>
                  <a:pt x="8466" y="254000"/>
                </a:lnTo>
                <a:lnTo>
                  <a:pt x="0" y="279400"/>
                </a:lnTo>
                <a:lnTo>
                  <a:pt x="0" y="304800"/>
                </a:lnTo>
                <a:lnTo>
                  <a:pt x="0" y="321733"/>
                </a:lnTo>
                <a:lnTo>
                  <a:pt x="0" y="330200"/>
                </a:lnTo>
                <a:lnTo>
                  <a:pt x="0" y="338666"/>
                </a:lnTo>
                <a:lnTo>
                  <a:pt x="0" y="338666"/>
                </a:lnTo>
                <a:lnTo>
                  <a:pt x="8466" y="330200"/>
                </a:lnTo>
                <a:lnTo>
                  <a:pt x="8466" y="330200"/>
                </a:lnTo>
                <a:lnTo>
                  <a:pt x="16934" y="321733"/>
                </a:lnTo>
                <a:lnTo>
                  <a:pt x="16934"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8627533" y="4097867"/>
            <a:ext cx="194735" cy="228601"/>
          </a:xfrm>
          <a:custGeom>
            <a:avLst/>
            <a:gdLst/>
            <a:ahLst/>
            <a:cxnLst/>
            <a:rect l="0" t="0" r="0" b="0"/>
            <a:pathLst>
              <a:path w="194735" h="228601">
                <a:moveTo>
                  <a:pt x="135467" y="33866"/>
                </a:moveTo>
                <a:lnTo>
                  <a:pt x="135467" y="33866"/>
                </a:lnTo>
                <a:lnTo>
                  <a:pt x="143934" y="33866"/>
                </a:lnTo>
                <a:lnTo>
                  <a:pt x="143934" y="25400"/>
                </a:lnTo>
                <a:lnTo>
                  <a:pt x="152400" y="16933"/>
                </a:lnTo>
                <a:lnTo>
                  <a:pt x="152400" y="16933"/>
                </a:lnTo>
                <a:lnTo>
                  <a:pt x="160867" y="8466"/>
                </a:lnTo>
                <a:lnTo>
                  <a:pt x="160867" y="0"/>
                </a:lnTo>
                <a:lnTo>
                  <a:pt x="160867" y="0"/>
                </a:lnTo>
                <a:lnTo>
                  <a:pt x="160867" y="0"/>
                </a:lnTo>
                <a:lnTo>
                  <a:pt x="152400" y="0"/>
                </a:lnTo>
                <a:lnTo>
                  <a:pt x="143934" y="0"/>
                </a:lnTo>
                <a:lnTo>
                  <a:pt x="118534" y="0"/>
                </a:lnTo>
                <a:lnTo>
                  <a:pt x="101601" y="8466"/>
                </a:lnTo>
                <a:lnTo>
                  <a:pt x="76200" y="16933"/>
                </a:lnTo>
                <a:lnTo>
                  <a:pt x="50800" y="33866"/>
                </a:lnTo>
                <a:lnTo>
                  <a:pt x="33867" y="50800"/>
                </a:lnTo>
                <a:lnTo>
                  <a:pt x="16933" y="67733"/>
                </a:lnTo>
                <a:lnTo>
                  <a:pt x="8467" y="84666"/>
                </a:lnTo>
                <a:lnTo>
                  <a:pt x="0" y="101600"/>
                </a:lnTo>
                <a:lnTo>
                  <a:pt x="0" y="118533"/>
                </a:lnTo>
                <a:lnTo>
                  <a:pt x="8467" y="135466"/>
                </a:lnTo>
                <a:lnTo>
                  <a:pt x="16933" y="152400"/>
                </a:lnTo>
                <a:lnTo>
                  <a:pt x="33867" y="169333"/>
                </a:lnTo>
                <a:lnTo>
                  <a:pt x="50800" y="186266"/>
                </a:lnTo>
                <a:lnTo>
                  <a:pt x="67734" y="194733"/>
                </a:lnTo>
                <a:lnTo>
                  <a:pt x="84667" y="203200"/>
                </a:lnTo>
                <a:lnTo>
                  <a:pt x="101601" y="211666"/>
                </a:lnTo>
                <a:lnTo>
                  <a:pt x="118534" y="220133"/>
                </a:lnTo>
                <a:lnTo>
                  <a:pt x="135467" y="220133"/>
                </a:lnTo>
                <a:lnTo>
                  <a:pt x="152400" y="228600"/>
                </a:lnTo>
                <a:lnTo>
                  <a:pt x="169333" y="228600"/>
                </a:lnTo>
                <a:lnTo>
                  <a:pt x="177801" y="228600"/>
                </a:lnTo>
                <a:lnTo>
                  <a:pt x="186267" y="228600"/>
                </a:lnTo>
                <a:lnTo>
                  <a:pt x="194734" y="220133"/>
                </a:lnTo>
                <a:lnTo>
                  <a:pt x="194734" y="220133"/>
                </a:lnTo>
                <a:lnTo>
                  <a:pt x="194734" y="220133"/>
                </a:lnTo>
                <a:lnTo>
                  <a:pt x="194734" y="220133"/>
                </a:lnTo>
                <a:lnTo>
                  <a:pt x="194734" y="220133"/>
                </a:lnTo>
                <a:lnTo>
                  <a:pt x="194734" y="211666"/>
                </a:lnTo>
                <a:lnTo>
                  <a:pt x="194734" y="211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9008533" y="4064000"/>
            <a:ext cx="270935" cy="279401"/>
          </a:xfrm>
          <a:custGeom>
            <a:avLst/>
            <a:gdLst/>
            <a:ahLst/>
            <a:cxnLst/>
            <a:rect l="0" t="0" r="0" b="0"/>
            <a:pathLst>
              <a:path w="270935" h="279401">
                <a:moveTo>
                  <a:pt x="118534" y="25400"/>
                </a:moveTo>
                <a:lnTo>
                  <a:pt x="118534" y="16933"/>
                </a:lnTo>
                <a:lnTo>
                  <a:pt x="110067" y="16933"/>
                </a:lnTo>
                <a:lnTo>
                  <a:pt x="110067" y="8467"/>
                </a:lnTo>
                <a:lnTo>
                  <a:pt x="101601" y="8467"/>
                </a:lnTo>
                <a:lnTo>
                  <a:pt x="93133" y="8467"/>
                </a:lnTo>
                <a:lnTo>
                  <a:pt x="84667" y="8467"/>
                </a:lnTo>
                <a:lnTo>
                  <a:pt x="76200" y="8467"/>
                </a:lnTo>
                <a:lnTo>
                  <a:pt x="67734" y="16933"/>
                </a:lnTo>
                <a:lnTo>
                  <a:pt x="59267" y="25400"/>
                </a:lnTo>
                <a:lnTo>
                  <a:pt x="50800" y="33867"/>
                </a:lnTo>
                <a:lnTo>
                  <a:pt x="42334" y="42333"/>
                </a:lnTo>
                <a:lnTo>
                  <a:pt x="33867" y="59267"/>
                </a:lnTo>
                <a:lnTo>
                  <a:pt x="25401" y="84667"/>
                </a:lnTo>
                <a:lnTo>
                  <a:pt x="16933" y="101600"/>
                </a:lnTo>
                <a:lnTo>
                  <a:pt x="8467" y="127000"/>
                </a:lnTo>
                <a:lnTo>
                  <a:pt x="8467" y="143933"/>
                </a:lnTo>
                <a:lnTo>
                  <a:pt x="0" y="169333"/>
                </a:lnTo>
                <a:lnTo>
                  <a:pt x="8467" y="186267"/>
                </a:lnTo>
                <a:lnTo>
                  <a:pt x="8467" y="203200"/>
                </a:lnTo>
                <a:lnTo>
                  <a:pt x="25401" y="228600"/>
                </a:lnTo>
                <a:lnTo>
                  <a:pt x="42334" y="237067"/>
                </a:lnTo>
                <a:lnTo>
                  <a:pt x="59267" y="254000"/>
                </a:lnTo>
                <a:lnTo>
                  <a:pt x="76200" y="262467"/>
                </a:lnTo>
                <a:lnTo>
                  <a:pt x="101601" y="270933"/>
                </a:lnTo>
                <a:lnTo>
                  <a:pt x="118534" y="270933"/>
                </a:lnTo>
                <a:lnTo>
                  <a:pt x="143934" y="279400"/>
                </a:lnTo>
                <a:lnTo>
                  <a:pt x="160867" y="270933"/>
                </a:lnTo>
                <a:lnTo>
                  <a:pt x="186267" y="270933"/>
                </a:lnTo>
                <a:lnTo>
                  <a:pt x="203200" y="254000"/>
                </a:lnTo>
                <a:lnTo>
                  <a:pt x="220134" y="237067"/>
                </a:lnTo>
                <a:lnTo>
                  <a:pt x="237067" y="220133"/>
                </a:lnTo>
                <a:lnTo>
                  <a:pt x="254001" y="203200"/>
                </a:lnTo>
                <a:lnTo>
                  <a:pt x="262467" y="186267"/>
                </a:lnTo>
                <a:lnTo>
                  <a:pt x="262467" y="160867"/>
                </a:lnTo>
                <a:lnTo>
                  <a:pt x="270934" y="143933"/>
                </a:lnTo>
                <a:lnTo>
                  <a:pt x="262467" y="118533"/>
                </a:lnTo>
                <a:lnTo>
                  <a:pt x="262467" y="101600"/>
                </a:lnTo>
                <a:lnTo>
                  <a:pt x="245533" y="76200"/>
                </a:lnTo>
                <a:lnTo>
                  <a:pt x="228600" y="59267"/>
                </a:lnTo>
                <a:lnTo>
                  <a:pt x="211667" y="42333"/>
                </a:lnTo>
                <a:lnTo>
                  <a:pt x="194734" y="25400"/>
                </a:lnTo>
                <a:lnTo>
                  <a:pt x="177801" y="16933"/>
                </a:lnTo>
                <a:lnTo>
                  <a:pt x="152400" y="8467"/>
                </a:lnTo>
                <a:lnTo>
                  <a:pt x="135467" y="0"/>
                </a:lnTo>
                <a:lnTo>
                  <a:pt x="110067" y="0"/>
                </a:lnTo>
                <a:lnTo>
                  <a:pt x="93133" y="0"/>
                </a:lnTo>
                <a:lnTo>
                  <a:pt x="84667" y="0"/>
                </a:lnTo>
                <a:lnTo>
                  <a:pt x="67734" y="8467"/>
                </a:lnTo>
                <a:lnTo>
                  <a:pt x="67734" y="8467"/>
                </a:lnTo>
                <a:lnTo>
                  <a:pt x="67734" y="8467"/>
                </a:lnTo>
                <a:lnTo>
                  <a:pt x="67734" y="25400"/>
                </a:lnTo>
                <a:lnTo>
                  <a:pt x="67734"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9372600" y="4055533"/>
            <a:ext cx="270935" cy="330201"/>
          </a:xfrm>
          <a:custGeom>
            <a:avLst/>
            <a:gdLst/>
            <a:ahLst/>
            <a:cxnLst/>
            <a:rect l="0" t="0" r="0" b="0"/>
            <a:pathLst>
              <a:path w="270935" h="330201">
                <a:moveTo>
                  <a:pt x="0" y="304800"/>
                </a:moveTo>
                <a:lnTo>
                  <a:pt x="0" y="304800"/>
                </a:lnTo>
                <a:lnTo>
                  <a:pt x="0" y="304800"/>
                </a:lnTo>
                <a:lnTo>
                  <a:pt x="0" y="296334"/>
                </a:lnTo>
                <a:lnTo>
                  <a:pt x="8467" y="296334"/>
                </a:lnTo>
                <a:lnTo>
                  <a:pt x="8467" y="287867"/>
                </a:lnTo>
                <a:lnTo>
                  <a:pt x="16933" y="279400"/>
                </a:lnTo>
                <a:lnTo>
                  <a:pt x="16933" y="262467"/>
                </a:lnTo>
                <a:lnTo>
                  <a:pt x="25400" y="254000"/>
                </a:lnTo>
                <a:lnTo>
                  <a:pt x="25400" y="245534"/>
                </a:lnTo>
                <a:lnTo>
                  <a:pt x="33866" y="228600"/>
                </a:lnTo>
                <a:lnTo>
                  <a:pt x="33866" y="211667"/>
                </a:lnTo>
                <a:lnTo>
                  <a:pt x="33866" y="194734"/>
                </a:lnTo>
                <a:lnTo>
                  <a:pt x="42334" y="177800"/>
                </a:lnTo>
                <a:lnTo>
                  <a:pt x="42334" y="152400"/>
                </a:lnTo>
                <a:lnTo>
                  <a:pt x="50800" y="135467"/>
                </a:lnTo>
                <a:lnTo>
                  <a:pt x="50800" y="110067"/>
                </a:lnTo>
                <a:lnTo>
                  <a:pt x="50800" y="93134"/>
                </a:lnTo>
                <a:lnTo>
                  <a:pt x="50800" y="67734"/>
                </a:lnTo>
                <a:lnTo>
                  <a:pt x="50800" y="50800"/>
                </a:lnTo>
                <a:lnTo>
                  <a:pt x="50800" y="33867"/>
                </a:lnTo>
                <a:lnTo>
                  <a:pt x="59267" y="25400"/>
                </a:lnTo>
                <a:lnTo>
                  <a:pt x="59267" y="16934"/>
                </a:lnTo>
                <a:lnTo>
                  <a:pt x="59267" y="8467"/>
                </a:lnTo>
                <a:lnTo>
                  <a:pt x="59267" y="0"/>
                </a:lnTo>
                <a:lnTo>
                  <a:pt x="59267" y="0"/>
                </a:lnTo>
                <a:lnTo>
                  <a:pt x="59267" y="0"/>
                </a:lnTo>
                <a:lnTo>
                  <a:pt x="67733" y="0"/>
                </a:lnTo>
                <a:lnTo>
                  <a:pt x="67733" y="0"/>
                </a:lnTo>
                <a:lnTo>
                  <a:pt x="76200" y="8467"/>
                </a:lnTo>
                <a:lnTo>
                  <a:pt x="76200" y="16934"/>
                </a:lnTo>
                <a:lnTo>
                  <a:pt x="84667" y="33867"/>
                </a:lnTo>
                <a:lnTo>
                  <a:pt x="93133" y="42334"/>
                </a:lnTo>
                <a:lnTo>
                  <a:pt x="101600" y="67734"/>
                </a:lnTo>
                <a:lnTo>
                  <a:pt x="110066" y="84667"/>
                </a:lnTo>
                <a:lnTo>
                  <a:pt x="118534" y="110067"/>
                </a:lnTo>
                <a:lnTo>
                  <a:pt x="127000" y="135467"/>
                </a:lnTo>
                <a:lnTo>
                  <a:pt x="143933" y="152400"/>
                </a:lnTo>
                <a:lnTo>
                  <a:pt x="160867" y="177800"/>
                </a:lnTo>
                <a:lnTo>
                  <a:pt x="169333" y="203200"/>
                </a:lnTo>
                <a:lnTo>
                  <a:pt x="186266" y="228600"/>
                </a:lnTo>
                <a:lnTo>
                  <a:pt x="203200" y="254000"/>
                </a:lnTo>
                <a:lnTo>
                  <a:pt x="220133" y="279400"/>
                </a:lnTo>
                <a:lnTo>
                  <a:pt x="228600" y="296334"/>
                </a:lnTo>
                <a:lnTo>
                  <a:pt x="245533" y="313267"/>
                </a:lnTo>
                <a:lnTo>
                  <a:pt x="262466" y="321734"/>
                </a:lnTo>
                <a:lnTo>
                  <a:pt x="262466" y="330200"/>
                </a:lnTo>
                <a:lnTo>
                  <a:pt x="270934" y="330200"/>
                </a:lnTo>
                <a:lnTo>
                  <a:pt x="270934" y="321734"/>
                </a:lnTo>
                <a:lnTo>
                  <a:pt x="270934" y="321734"/>
                </a:lnTo>
                <a:lnTo>
                  <a:pt x="270934" y="321734"/>
                </a:lnTo>
                <a:lnTo>
                  <a:pt x="270934" y="313267"/>
                </a:lnTo>
                <a:lnTo>
                  <a:pt x="270934" y="313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9406466" y="4258733"/>
            <a:ext cx="143935" cy="8468"/>
          </a:xfrm>
          <a:custGeom>
            <a:avLst/>
            <a:gdLst/>
            <a:ahLst/>
            <a:cxnLst/>
            <a:rect l="0" t="0" r="0" b="0"/>
            <a:pathLst>
              <a:path w="143935" h="8468">
                <a:moveTo>
                  <a:pt x="143934" y="0"/>
                </a:moveTo>
                <a:lnTo>
                  <a:pt x="135467" y="0"/>
                </a:lnTo>
                <a:lnTo>
                  <a:pt x="135467" y="0"/>
                </a:lnTo>
                <a:lnTo>
                  <a:pt x="127001" y="0"/>
                </a:lnTo>
                <a:lnTo>
                  <a:pt x="118534" y="0"/>
                </a:lnTo>
                <a:lnTo>
                  <a:pt x="110067" y="0"/>
                </a:lnTo>
                <a:lnTo>
                  <a:pt x="101601" y="0"/>
                </a:lnTo>
                <a:lnTo>
                  <a:pt x="84668" y="0"/>
                </a:lnTo>
                <a:lnTo>
                  <a:pt x="76200" y="8467"/>
                </a:lnTo>
                <a:lnTo>
                  <a:pt x="59267" y="8467"/>
                </a:lnTo>
                <a:lnTo>
                  <a:pt x="42334" y="8467"/>
                </a:lnTo>
                <a:lnTo>
                  <a:pt x="33867" y="8467"/>
                </a:lnTo>
                <a:lnTo>
                  <a:pt x="16934" y="8467"/>
                </a:lnTo>
                <a:lnTo>
                  <a:pt x="16934" y="8467"/>
                </a:lnTo>
                <a:lnTo>
                  <a:pt x="0" y="8467"/>
                </a:lnTo>
                <a:lnTo>
                  <a:pt x="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131733" y="4673600"/>
            <a:ext cx="203201" cy="364068"/>
          </a:xfrm>
          <a:custGeom>
            <a:avLst/>
            <a:gdLst/>
            <a:ahLst/>
            <a:cxnLst/>
            <a:rect l="0" t="0" r="0" b="0"/>
            <a:pathLst>
              <a:path w="203201" h="364068">
                <a:moveTo>
                  <a:pt x="186267" y="135467"/>
                </a:moveTo>
                <a:lnTo>
                  <a:pt x="186267" y="135467"/>
                </a:lnTo>
                <a:lnTo>
                  <a:pt x="186267" y="135467"/>
                </a:lnTo>
                <a:lnTo>
                  <a:pt x="186267" y="127000"/>
                </a:lnTo>
                <a:lnTo>
                  <a:pt x="186267" y="127000"/>
                </a:lnTo>
                <a:lnTo>
                  <a:pt x="186267" y="118533"/>
                </a:lnTo>
                <a:lnTo>
                  <a:pt x="186267" y="118533"/>
                </a:lnTo>
                <a:lnTo>
                  <a:pt x="186267" y="110067"/>
                </a:lnTo>
                <a:lnTo>
                  <a:pt x="186267" y="101600"/>
                </a:lnTo>
                <a:lnTo>
                  <a:pt x="186267" y="101600"/>
                </a:lnTo>
                <a:lnTo>
                  <a:pt x="186267" y="93133"/>
                </a:lnTo>
                <a:lnTo>
                  <a:pt x="186267" y="84667"/>
                </a:lnTo>
                <a:lnTo>
                  <a:pt x="186267" y="76200"/>
                </a:lnTo>
                <a:lnTo>
                  <a:pt x="177800" y="59267"/>
                </a:lnTo>
                <a:lnTo>
                  <a:pt x="177800" y="50800"/>
                </a:lnTo>
                <a:lnTo>
                  <a:pt x="169334" y="42333"/>
                </a:lnTo>
                <a:lnTo>
                  <a:pt x="169334" y="33867"/>
                </a:lnTo>
                <a:lnTo>
                  <a:pt x="169334" y="25400"/>
                </a:lnTo>
                <a:lnTo>
                  <a:pt x="160867" y="25400"/>
                </a:lnTo>
                <a:lnTo>
                  <a:pt x="152400" y="16933"/>
                </a:lnTo>
                <a:lnTo>
                  <a:pt x="143934" y="8467"/>
                </a:lnTo>
                <a:lnTo>
                  <a:pt x="135467" y="8467"/>
                </a:lnTo>
                <a:lnTo>
                  <a:pt x="135467" y="0"/>
                </a:lnTo>
                <a:lnTo>
                  <a:pt x="118534" y="0"/>
                </a:lnTo>
                <a:lnTo>
                  <a:pt x="110067" y="0"/>
                </a:lnTo>
                <a:lnTo>
                  <a:pt x="93134" y="0"/>
                </a:lnTo>
                <a:lnTo>
                  <a:pt x="84667" y="0"/>
                </a:lnTo>
                <a:lnTo>
                  <a:pt x="67734" y="0"/>
                </a:lnTo>
                <a:lnTo>
                  <a:pt x="59267" y="8467"/>
                </a:lnTo>
                <a:lnTo>
                  <a:pt x="50800" y="16933"/>
                </a:lnTo>
                <a:lnTo>
                  <a:pt x="42334" y="25400"/>
                </a:lnTo>
                <a:lnTo>
                  <a:pt x="33867" y="33867"/>
                </a:lnTo>
                <a:lnTo>
                  <a:pt x="25400" y="42333"/>
                </a:lnTo>
                <a:lnTo>
                  <a:pt x="16934" y="50800"/>
                </a:lnTo>
                <a:lnTo>
                  <a:pt x="16934" y="67733"/>
                </a:lnTo>
                <a:lnTo>
                  <a:pt x="8467" y="76200"/>
                </a:lnTo>
                <a:lnTo>
                  <a:pt x="8467" y="93133"/>
                </a:lnTo>
                <a:lnTo>
                  <a:pt x="0" y="101600"/>
                </a:lnTo>
                <a:lnTo>
                  <a:pt x="0" y="118533"/>
                </a:lnTo>
                <a:lnTo>
                  <a:pt x="0" y="127000"/>
                </a:lnTo>
                <a:lnTo>
                  <a:pt x="0" y="135467"/>
                </a:lnTo>
                <a:lnTo>
                  <a:pt x="8467" y="152400"/>
                </a:lnTo>
                <a:lnTo>
                  <a:pt x="8467" y="160867"/>
                </a:lnTo>
                <a:lnTo>
                  <a:pt x="16934" y="169333"/>
                </a:lnTo>
                <a:lnTo>
                  <a:pt x="33867" y="186267"/>
                </a:lnTo>
                <a:lnTo>
                  <a:pt x="42334" y="194733"/>
                </a:lnTo>
                <a:lnTo>
                  <a:pt x="50800" y="203200"/>
                </a:lnTo>
                <a:lnTo>
                  <a:pt x="67734" y="203200"/>
                </a:lnTo>
                <a:lnTo>
                  <a:pt x="76200" y="211667"/>
                </a:lnTo>
                <a:lnTo>
                  <a:pt x="84667" y="211667"/>
                </a:lnTo>
                <a:lnTo>
                  <a:pt x="101600" y="211667"/>
                </a:lnTo>
                <a:lnTo>
                  <a:pt x="110067" y="211667"/>
                </a:lnTo>
                <a:lnTo>
                  <a:pt x="118534" y="203200"/>
                </a:lnTo>
                <a:lnTo>
                  <a:pt x="127000" y="203200"/>
                </a:lnTo>
                <a:lnTo>
                  <a:pt x="135467" y="194733"/>
                </a:lnTo>
                <a:lnTo>
                  <a:pt x="143934" y="186267"/>
                </a:lnTo>
                <a:lnTo>
                  <a:pt x="152400" y="177800"/>
                </a:lnTo>
                <a:lnTo>
                  <a:pt x="152400" y="169333"/>
                </a:lnTo>
                <a:lnTo>
                  <a:pt x="152400" y="160867"/>
                </a:lnTo>
                <a:lnTo>
                  <a:pt x="160867" y="152400"/>
                </a:lnTo>
                <a:lnTo>
                  <a:pt x="160867" y="143933"/>
                </a:lnTo>
                <a:lnTo>
                  <a:pt x="160867" y="135467"/>
                </a:lnTo>
                <a:lnTo>
                  <a:pt x="169334" y="127000"/>
                </a:lnTo>
                <a:lnTo>
                  <a:pt x="169334" y="118533"/>
                </a:lnTo>
                <a:lnTo>
                  <a:pt x="169334" y="110067"/>
                </a:lnTo>
                <a:lnTo>
                  <a:pt x="169334" y="101600"/>
                </a:lnTo>
                <a:lnTo>
                  <a:pt x="169334" y="101600"/>
                </a:lnTo>
                <a:lnTo>
                  <a:pt x="169334" y="101600"/>
                </a:lnTo>
                <a:lnTo>
                  <a:pt x="169334" y="93133"/>
                </a:lnTo>
                <a:lnTo>
                  <a:pt x="169334" y="93133"/>
                </a:lnTo>
                <a:lnTo>
                  <a:pt x="169334" y="93133"/>
                </a:lnTo>
                <a:lnTo>
                  <a:pt x="177800" y="101600"/>
                </a:lnTo>
                <a:lnTo>
                  <a:pt x="177800" y="101600"/>
                </a:lnTo>
                <a:lnTo>
                  <a:pt x="177800" y="101600"/>
                </a:lnTo>
                <a:lnTo>
                  <a:pt x="177800" y="110067"/>
                </a:lnTo>
                <a:lnTo>
                  <a:pt x="177800" y="118533"/>
                </a:lnTo>
                <a:lnTo>
                  <a:pt x="177800" y="127000"/>
                </a:lnTo>
                <a:lnTo>
                  <a:pt x="177800" y="135467"/>
                </a:lnTo>
                <a:lnTo>
                  <a:pt x="186267" y="152400"/>
                </a:lnTo>
                <a:lnTo>
                  <a:pt x="186267" y="160867"/>
                </a:lnTo>
                <a:lnTo>
                  <a:pt x="186267" y="169333"/>
                </a:lnTo>
                <a:lnTo>
                  <a:pt x="186267" y="186267"/>
                </a:lnTo>
                <a:lnTo>
                  <a:pt x="186267" y="203200"/>
                </a:lnTo>
                <a:lnTo>
                  <a:pt x="186267" y="211667"/>
                </a:lnTo>
                <a:lnTo>
                  <a:pt x="186267" y="228600"/>
                </a:lnTo>
                <a:lnTo>
                  <a:pt x="186267" y="245533"/>
                </a:lnTo>
                <a:lnTo>
                  <a:pt x="194734" y="254000"/>
                </a:lnTo>
                <a:lnTo>
                  <a:pt x="194734" y="270933"/>
                </a:lnTo>
                <a:lnTo>
                  <a:pt x="194734" y="287867"/>
                </a:lnTo>
                <a:lnTo>
                  <a:pt x="194734" y="296333"/>
                </a:lnTo>
                <a:lnTo>
                  <a:pt x="194734" y="304800"/>
                </a:lnTo>
                <a:lnTo>
                  <a:pt x="194734" y="321733"/>
                </a:lnTo>
                <a:lnTo>
                  <a:pt x="194734" y="321733"/>
                </a:lnTo>
                <a:lnTo>
                  <a:pt x="203200" y="330200"/>
                </a:lnTo>
                <a:lnTo>
                  <a:pt x="203200" y="338667"/>
                </a:lnTo>
                <a:lnTo>
                  <a:pt x="203200" y="347133"/>
                </a:lnTo>
                <a:lnTo>
                  <a:pt x="203200" y="355600"/>
                </a:lnTo>
                <a:lnTo>
                  <a:pt x="203200" y="355600"/>
                </a:lnTo>
                <a:lnTo>
                  <a:pt x="203200" y="364067"/>
                </a:lnTo>
                <a:lnTo>
                  <a:pt x="203200" y="364067"/>
                </a:lnTo>
                <a:lnTo>
                  <a:pt x="203200" y="364067"/>
                </a:lnTo>
                <a:lnTo>
                  <a:pt x="203200" y="364067"/>
                </a:lnTo>
                <a:lnTo>
                  <a:pt x="203200" y="364067"/>
                </a:lnTo>
                <a:lnTo>
                  <a:pt x="203200" y="364067"/>
                </a:lnTo>
                <a:lnTo>
                  <a:pt x="203200" y="364067"/>
                </a:lnTo>
                <a:lnTo>
                  <a:pt x="203200" y="364067"/>
                </a:lnTo>
                <a:lnTo>
                  <a:pt x="203200" y="364067"/>
                </a:lnTo>
                <a:lnTo>
                  <a:pt x="203200" y="364067"/>
                </a:lnTo>
                <a:lnTo>
                  <a:pt x="203200" y="364067"/>
                </a:lnTo>
                <a:lnTo>
                  <a:pt x="203200" y="355600"/>
                </a:lnTo>
                <a:lnTo>
                  <a:pt x="203200" y="355600"/>
                </a:lnTo>
                <a:lnTo>
                  <a:pt x="203200" y="355600"/>
                </a:lnTo>
                <a:lnTo>
                  <a:pt x="203200" y="347133"/>
                </a:lnTo>
                <a:lnTo>
                  <a:pt x="203200" y="347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453467" y="4572000"/>
            <a:ext cx="220134" cy="406401"/>
          </a:xfrm>
          <a:custGeom>
            <a:avLst/>
            <a:gdLst/>
            <a:ahLst/>
            <a:cxnLst/>
            <a:rect l="0" t="0" r="0" b="0"/>
            <a:pathLst>
              <a:path w="220134" h="406401">
                <a:moveTo>
                  <a:pt x="203200" y="135467"/>
                </a:moveTo>
                <a:lnTo>
                  <a:pt x="203200" y="135467"/>
                </a:lnTo>
                <a:lnTo>
                  <a:pt x="203200" y="135467"/>
                </a:lnTo>
                <a:lnTo>
                  <a:pt x="203200" y="143933"/>
                </a:lnTo>
                <a:lnTo>
                  <a:pt x="194733" y="143933"/>
                </a:lnTo>
                <a:lnTo>
                  <a:pt x="194733" y="143933"/>
                </a:lnTo>
                <a:lnTo>
                  <a:pt x="203200" y="143933"/>
                </a:lnTo>
                <a:lnTo>
                  <a:pt x="203200" y="143933"/>
                </a:lnTo>
                <a:lnTo>
                  <a:pt x="203200" y="143933"/>
                </a:lnTo>
                <a:lnTo>
                  <a:pt x="203200" y="143933"/>
                </a:lnTo>
                <a:lnTo>
                  <a:pt x="203200" y="143933"/>
                </a:lnTo>
                <a:lnTo>
                  <a:pt x="203200" y="143933"/>
                </a:lnTo>
                <a:lnTo>
                  <a:pt x="203200" y="135467"/>
                </a:lnTo>
                <a:lnTo>
                  <a:pt x="203200" y="127000"/>
                </a:lnTo>
                <a:lnTo>
                  <a:pt x="203200" y="118533"/>
                </a:lnTo>
                <a:lnTo>
                  <a:pt x="194733" y="110067"/>
                </a:lnTo>
                <a:lnTo>
                  <a:pt x="194733" y="101600"/>
                </a:lnTo>
                <a:lnTo>
                  <a:pt x="186266" y="93133"/>
                </a:lnTo>
                <a:lnTo>
                  <a:pt x="186266" y="84667"/>
                </a:lnTo>
                <a:lnTo>
                  <a:pt x="186266" y="67733"/>
                </a:lnTo>
                <a:lnTo>
                  <a:pt x="177800" y="59267"/>
                </a:lnTo>
                <a:lnTo>
                  <a:pt x="169333" y="50800"/>
                </a:lnTo>
                <a:lnTo>
                  <a:pt x="160866" y="42333"/>
                </a:lnTo>
                <a:lnTo>
                  <a:pt x="152400" y="33867"/>
                </a:lnTo>
                <a:lnTo>
                  <a:pt x="152400" y="25400"/>
                </a:lnTo>
                <a:lnTo>
                  <a:pt x="143933" y="16933"/>
                </a:lnTo>
                <a:lnTo>
                  <a:pt x="135466" y="8467"/>
                </a:lnTo>
                <a:lnTo>
                  <a:pt x="127000" y="8467"/>
                </a:lnTo>
                <a:lnTo>
                  <a:pt x="118533" y="8467"/>
                </a:lnTo>
                <a:lnTo>
                  <a:pt x="101600" y="0"/>
                </a:lnTo>
                <a:lnTo>
                  <a:pt x="93133" y="0"/>
                </a:lnTo>
                <a:lnTo>
                  <a:pt x="76200" y="8467"/>
                </a:lnTo>
                <a:lnTo>
                  <a:pt x="67733" y="8467"/>
                </a:lnTo>
                <a:lnTo>
                  <a:pt x="59266" y="16933"/>
                </a:lnTo>
                <a:lnTo>
                  <a:pt x="50800" y="33867"/>
                </a:lnTo>
                <a:lnTo>
                  <a:pt x="42333" y="50800"/>
                </a:lnTo>
                <a:lnTo>
                  <a:pt x="33866" y="59267"/>
                </a:lnTo>
                <a:lnTo>
                  <a:pt x="25400" y="76200"/>
                </a:lnTo>
                <a:lnTo>
                  <a:pt x="16933" y="101600"/>
                </a:lnTo>
                <a:lnTo>
                  <a:pt x="8466" y="118533"/>
                </a:lnTo>
                <a:lnTo>
                  <a:pt x="0" y="143933"/>
                </a:lnTo>
                <a:lnTo>
                  <a:pt x="0" y="160867"/>
                </a:lnTo>
                <a:lnTo>
                  <a:pt x="0" y="186267"/>
                </a:lnTo>
                <a:lnTo>
                  <a:pt x="0" y="203200"/>
                </a:lnTo>
                <a:lnTo>
                  <a:pt x="0" y="228600"/>
                </a:lnTo>
                <a:lnTo>
                  <a:pt x="8466" y="245533"/>
                </a:lnTo>
                <a:lnTo>
                  <a:pt x="16933" y="270933"/>
                </a:lnTo>
                <a:lnTo>
                  <a:pt x="25400" y="287867"/>
                </a:lnTo>
                <a:lnTo>
                  <a:pt x="33866" y="304800"/>
                </a:lnTo>
                <a:lnTo>
                  <a:pt x="50800" y="321733"/>
                </a:lnTo>
                <a:lnTo>
                  <a:pt x="67733" y="338667"/>
                </a:lnTo>
                <a:lnTo>
                  <a:pt x="76200" y="355600"/>
                </a:lnTo>
                <a:lnTo>
                  <a:pt x="93133" y="364067"/>
                </a:lnTo>
                <a:lnTo>
                  <a:pt x="110066" y="372533"/>
                </a:lnTo>
                <a:lnTo>
                  <a:pt x="127000" y="381000"/>
                </a:lnTo>
                <a:lnTo>
                  <a:pt x="135466" y="389467"/>
                </a:lnTo>
                <a:lnTo>
                  <a:pt x="152400" y="397933"/>
                </a:lnTo>
                <a:lnTo>
                  <a:pt x="160866" y="397933"/>
                </a:lnTo>
                <a:lnTo>
                  <a:pt x="177800" y="406400"/>
                </a:lnTo>
                <a:lnTo>
                  <a:pt x="186266" y="406400"/>
                </a:lnTo>
                <a:lnTo>
                  <a:pt x="194733" y="406400"/>
                </a:lnTo>
                <a:lnTo>
                  <a:pt x="203200" y="406400"/>
                </a:lnTo>
                <a:lnTo>
                  <a:pt x="203200" y="406400"/>
                </a:lnTo>
                <a:lnTo>
                  <a:pt x="211666" y="406400"/>
                </a:lnTo>
                <a:lnTo>
                  <a:pt x="211666" y="406400"/>
                </a:lnTo>
                <a:lnTo>
                  <a:pt x="211666" y="397933"/>
                </a:lnTo>
                <a:lnTo>
                  <a:pt x="220133" y="397933"/>
                </a:lnTo>
                <a:lnTo>
                  <a:pt x="220133" y="397933"/>
                </a:lnTo>
                <a:lnTo>
                  <a:pt x="220133" y="397933"/>
                </a:lnTo>
                <a:lnTo>
                  <a:pt x="220133" y="397933"/>
                </a:lnTo>
                <a:lnTo>
                  <a:pt x="220133" y="397933"/>
                </a:lnTo>
                <a:lnTo>
                  <a:pt x="220133" y="397933"/>
                </a:lnTo>
                <a:lnTo>
                  <a:pt x="220133" y="397933"/>
                </a:lnTo>
                <a:lnTo>
                  <a:pt x="220133" y="397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4775200" y="4656667"/>
            <a:ext cx="254001" cy="431801"/>
          </a:xfrm>
          <a:custGeom>
            <a:avLst/>
            <a:gdLst/>
            <a:ahLst/>
            <a:cxnLst/>
            <a:rect l="0" t="0" r="0" b="0"/>
            <a:pathLst>
              <a:path w="254001" h="431801">
                <a:moveTo>
                  <a:pt x="84667" y="84666"/>
                </a:moveTo>
                <a:lnTo>
                  <a:pt x="84667" y="84666"/>
                </a:lnTo>
                <a:lnTo>
                  <a:pt x="76200" y="93133"/>
                </a:lnTo>
                <a:lnTo>
                  <a:pt x="76200" y="93133"/>
                </a:lnTo>
                <a:lnTo>
                  <a:pt x="67733" y="93133"/>
                </a:lnTo>
                <a:lnTo>
                  <a:pt x="59267" y="93133"/>
                </a:lnTo>
                <a:lnTo>
                  <a:pt x="59267" y="93133"/>
                </a:lnTo>
                <a:lnTo>
                  <a:pt x="50800" y="93133"/>
                </a:lnTo>
                <a:lnTo>
                  <a:pt x="50800" y="93133"/>
                </a:lnTo>
                <a:lnTo>
                  <a:pt x="50800" y="84666"/>
                </a:lnTo>
                <a:lnTo>
                  <a:pt x="50800" y="84666"/>
                </a:lnTo>
                <a:lnTo>
                  <a:pt x="50800" y="84666"/>
                </a:lnTo>
                <a:lnTo>
                  <a:pt x="50800" y="84666"/>
                </a:lnTo>
                <a:lnTo>
                  <a:pt x="50800" y="84666"/>
                </a:lnTo>
                <a:lnTo>
                  <a:pt x="50800" y="76200"/>
                </a:lnTo>
                <a:lnTo>
                  <a:pt x="50800" y="76200"/>
                </a:lnTo>
                <a:lnTo>
                  <a:pt x="50800" y="67733"/>
                </a:lnTo>
                <a:lnTo>
                  <a:pt x="50800" y="59266"/>
                </a:lnTo>
                <a:lnTo>
                  <a:pt x="50800" y="59266"/>
                </a:lnTo>
                <a:lnTo>
                  <a:pt x="50800" y="50800"/>
                </a:lnTo>
                <a:lnTo>
                  <a:pt x="50800" y="42333"/>
                </a:lnTo>
                <a:lnTo>
                  <a:pt x="59267" y="42333"/>
                </a:lnTo>
                <a:lnTo>
                  <a:pt x="59267" y="33866"/>
                </a:lnTo>
                <a:lnTo>
                  <a:pt x="59267" y="25400"/>
                </a:lnTo>
                <a:lnTo>
                  <a:pt x="67733" y="25400"/>
                </a:lnTo>
                <a:lnTo>
                  <a:pt x="76200" y="16933"/>
                </a:lnTo>
                <a:lnTo>
                  <a:pt x="76200" y="8466"/>
                </a:lnTo>
                <a:lnTo>
                  <a:pt x="84667" y="8466"/>
                </a:lnTo>
                <a:lnTo>
                  <a:pt x="93133" y="0"/>
                </a:lnTo>
                <a:lnTo>
                  <a:pt x="101600" y="0"/>
                </a:lnTo>
                <a:lnTo>
                  <a:pt x="110067" y="0"/>
                </a:lnTo>
                <a:lnTo>
                  <a:pt x="110067" y="0"/>
                </a:lnTo>
                <a:lnTo>
                  <a:pt x="127000" y="0"/>
                </a:lnTo>
                <a:lnTo>
                  <a:pt x="127000" y="0"/>
                </a:lnTo>
                <a:lnTo>
                  <a:pt x="135467" y="8466"/>
                </a:lnTo>
                <a:lnTo>
                  <a:pt x="143933" y="8466"/>
                </a:lnTo>
                <a:lnTo>
                  <a:pt x="152400" y="8466"/>
                </a:lnTo>
                <a:lnTo>
                  <a:pt x="160867" y="16933"/>
                </a:lnTo>
                <a:lnTo>
                  <a:pt x="160867" y="25400"/>
                </a:lnTo>
                <a:lnTo>
                  <a:pt x="169333" y="33866"/>
                </a:lnTo>
                <a:lnTo>
                  <a:pt x="177800" y="42333"/>
                </a:lnTo>
                <a:lnTo>
                  <a:pt x="186267" y="50800"/>
                </a:lnTo>
                <a:lnTo>
                  <a:pt x="186267" y="67733"/>
                </a:lnTo>
                <a:lnTo>
                  <a:pt x="194733" y="76200"/>
                </a:lnTo>
                <a:lnTo>
                  <a:pt x="194733" y="93133"/>
                </a:lnTo>
                <a:lnTo>
                  <a:pt x="194733" y="101600"/>
                </a:lnTo>
                <a:lnTo>
                  <a:pt x="194733" y="118533"/>
                </a:lnTo>
                <a:lnTo>
                  <a:pt x="194733" y="135466"/>
                </a:lnTo>
                <a:lnTo>
                  <a:pt x="194733" y="152400"/>
                </a:lnTo>
                <a:lnTo>
                  <a:pt x="194733" y="169333"/>
                </a:lnTo>
                <a:lnTo>
                  <a:pt x="194733" y="177800"/>
                </a:lnTo>
                <a:lnTo>
                  <a:pt x="194733" y="194733"/>
                </a:lnTo>
                <a:lnTo>
                  <a:pt x="186267" y="211666"/>
                </a:lnTo>
                <a:lnTo>
                  <a:pt x="186267" y="228600"/>
                </a:lnTo>
                <a:lnTo>
                  <a:pt x="177800" y="245533"/>
                </a:lnTo>
                <a:lnTo>
                  <a:pt x="177800" y="254000"/>
                </a:lnTo>
                <a:lnTo>
                  <a:pt x="169333" y="270933"/>
                </a:lnTo>
                <a:lnTo>
                  <a:pt x="160867" y="287866"/>
                </a:lnTo>
                <a:lnTo>
                  <a:pt x="160867" y="296333"/>
                </a:lnTo>
                <a:lnTo>
                  <a:pt x="152400" y="313266"/>
                </a:lnTo>
                <a:lnTo>
                  <a:pt x="143933" y="321733"/>
                </a:lnTo>
                <a:lnTo>
                  <a:pt x="135467" y="338666"/>
                </a:lnTo>
                <a:lnTo>
                  <a:pt x="127000" y="347133"/>
                </a:lnTo>
                <a:lnTo>
                  <a:pt x="127000" y="355600"/>
                </a:lnTo>
                <a:lnTo>
                  <a:pt x="110067" y="364066"/>
                </a:lnTo>
                <a:lnTo>
                  <a:pt x="101600" y="364066"/>
                </a:lnTo>
                <a:lnTo>
                  <a:pt x="93133" y="372533"/>
                </a:lnTo>
                <a:lnTo>
                  <a:pt x="84667" y="372533"/>
                </a:lnTo>
                <a:lnTo>
                  <a:pt x="76200" y="372533"/>
                </a:lnTo>
                <a:lnTo>
                  <a:pt x="59267" y="372533"/>
                </a:lnTo>
                <a:lnTo>
                  <a:pt x="50800" y="372533"/>
                </a:lnTo>
                <a:lnTo>
                  <a:pt x="42333" y="372533"/>
                </a:lnTo>
                <a:lnTo>
                  <a:pt x="33867" y="364066"/>
                </a:lnTo>
                <a:lnTo>
                  <a:pt x="25400" y="364066"/>
                </a:lnTo>
                <a:lnTo>
                  <a:pt x="16933" y="355600"/>
                </a:lnTo>
                <a:lnTo>
                  <a:pt x="16933" y="347133"/>
                </a:lnTo>
                <a:lnTo>
                  <a:pt x="8467" y="338666"/>
                </a:lnTo>
                <a:lnTo>
                  <a:pt x="0" y="338666"/>
                </a:lnTo>
                <a:lnTo>
                  <a:pt x="0" y="321733"/>
                </a:lnTo>
                <a:lnTo>
                  <a:pt x="0" y="321733"/>
                </a:lnTo>
                <a:lnTo>
                  <a:pt x="0" y="313266"/>
                </a:lnTo>
                <a:lnTo>
                  <a:pt x="8467" y="304800"/>
                </a:lnTo>
                <a:lnTo>
                  <a:pt x="16933" y="296333"/>
                </a:lnTo>
                <a:lnTo>
                  <a:pt x="25400" y="296333"/>
                </a:lnTo>
                <a:lnTo>
                  <a:pt x="33867" y="287866"/>
                </a:lnTo>
                <a:lnTo>
                  <a:pt x="42333" y="287866"/>
                </a:lnTo>
                <a:lnTo>
                  <a:pt x="50800" y="279400"/>
                </a:lnTo>
                <a:lnTo>
                  <a:pt x="59267" y="279400"/>
                </a:lnTo>
                <a:lnTo>
                  <a:pt x="67733" y="270933"/>
                </a:lnTo>
                <a:lnTo>
                  <a:pt x="84667" y="270933"/>
                </a:lnTo>
                <a:lnTo>
                  <a:pt x="93133" y="270933"/>
                </a:lnTo>
                <a:lnTo>
                  <a:pt x="101600" y="279400"/>
                </a:lnTo>
                <a:lnTo>
                  <a:pt x="118533" y="279400"/>
                </a:lnTo>
                <a:lnTo>
                  <a:pt x="127000" y="287866"/>
                </a:lnTo>
                <a:lnTo>
                  <a:pt x="135467" y="287866"/>
                </a:lnTo>
                <a:lnTo>
                  <a:pt x="152400" y="296333"/>
                </a:lnTo>
                <a:lnTo>
                  <a:pt x="160867" y="304800"/>
                </a:lnTo>
                <a:lnTo>
                  <a:pt x="169333" y="313266"/>
                </a:lnTo>
                <a:lnTo>
                  <a:pt x="186267" y="330200"/>
                </a:lnTo>
                <a:lnTo>
                  <a:pt x="194733" y="338666"/>
                </a:lnTo>
                <a:lnTo>
                  <a:pt x="203200" y="347133"/>
                </a:lnTo>
                <a:lnTo>
                  <a:pt x="211667" y="364066"/>
                </a:lnTo>
                <a:lnTo>
                  <a:pt x="220133" y="372533"/>
                </a:lnTo>
                <a:lnTo>
                  <a:pt x="237067" y="381000"/>
                </a:lnTo>
                <a:lnTo>
                  <a:pt x="237067" y="397933"/>
                </a:lnTo>
                <a:lnTo>
                  <a:pt x="245533" y="406400"/>
                </a:lnTo>
                <a:lnTo>
                  <a:pt x="245533" y="414866"/>
                </a:lnTo>
                <a:lnTo>
                  <a:pt x="254000" y="423333"/>
                </a:lnTo>
                <a:lnTo>
                  <a:pt x="254000" y="423333"/>
                </a:lnTo>
                <a:lnTo>
                  <a:pt x="254000" y="431800"/>
                </a:lnTo>
                <a:lnTo>
                  <a:pt x="254000" y="431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894667" y="4504267"/>
            <a:ext cx="245534" cy="541867"/>
          </a:xfrm>
          <a:custGeom>
            <a:avLst/>
            <a:gdLst/>
            <a:ahLst/>
            <a:cxnLst/>
            <a:rect l="0" t="0" r="0" b="0"/>
            <a:pathLst>
              <a:path w="245534" h="541867">
                <a:moveTo>
                  <a:pt x="143933" y="0"/>
                </a:moveTo>
                <a:lnTo>
                  <a:pt x="135466" y="0"/>
                </a:lnTo>
                <a:lnTo>
                  <a:pt x="135466" y="0"/>
                </a:lnTo>
                <a:lnTo>
                  <a:pt x="127000" y="8466"/>
                </a:lnTo>
                <a:lnTo>
                  <a:pt x="118533" y="16933"/>
                </a:lnTo>
                <a:lnTo>
                  <a:pt x="110066" y="25400"/>
                </a:lnTo>
                <a:lnTo>
                  <a:pt x="101600" y="33866"/>
                </a:lnTo>
                <a:lnTo>
                  <a:pt x="93133" y="42333"/>
                </a:lnTo>
                <a:lnTo>
                  <a:pt x="84666" y="50800"/>
                </a:lnTo>
                <a:lnTo>
                  <a:pt x="76200" y="67733"/>
                </a:lnTo>
                <a:lnTo>
                  <a:pt x="67733" y="84666"/>
                </a:lnTo>
                <a:lnTo>
                  <a:pt x="59266" y="101600"/>
                </a:lnTo>
                <a:lnTo>
                  <a:pt x="50800" y="118533"/>
                </a:lnTo>
                <a:lnTo>
                  <a:pt x="42333" y="143933"/>
                </a:lnTo>
                <a:lnTo>
                  <a:pt x="33866" y="160866"/>
                </a:lnTo>
                <a:lnTo>
                  <a:pt x="25400" y="177800"/>
                </a:lnTo>
                <a:lnTo>
                  <a:pt x="16933" y="203200"/>
                </a:lnTo>
                <a:lnTo>
                  <a:pt x="8466" y="228600"/>
                </a:lnTo>
                <a:lnTo>
                  <a:pt x="0" y="245533"/>
                </a:lnTo>
                <a:lnTo>
                  <a:pt x="0" y="270933"/>
                </a:lnTo>
                <a:lnTo>
                  <a:pt x="0" y="287866"/>
                </a:lnTo>
                <a:lnTo>
                  <a:pt x="0" y="313266"/>
                </a:lnTo>
                <a:lnTo>
                  <a:pt x="8466" y="338666"/>
                </a:lnTo>
                <a:lnTo>
                  <a:pt x="16933" y="355600"/>
                </a:lnTo>
                <a:lnTo>
                  <a:pt x="25400" y="381000"/>
                </a:lnTo>
                <a:lnTo>
                  <a:pt x="33866" y="397933"/>
                </a:lnTo>
                <a:lnTo>
                  <a:pt x="42333" y="423333"/>
                </a:lnTo>
                <a:lnTo>
                  <a:pt x="59266" y="440266"/>
                </a:lnTo>
                <a:lnTo>
                  <a:pt x="76200" y="465666"/>
                </a:lnTo>
                <a:lnTo>
                  <a:pt x="101600" y="482600"/>
                </a:lnTo>
                <a:lnTo>
                  <a:pt x="118533" y="499533"/>
                </a:lnTo>
                <a:lnTo>
                  <a:pt x="143933" y="516466"/>
                </a:lnTo>
                <a:lnTo>
                  <a:pt x="169333" y="524933"/>
                </a:lnTo>
                <a:lnTo>
                  <a:pt x="194733" y="533400"/>
                </a:lnTo>
                <a:lnTo>
                  <a:pt x="220133" y="541866"/>
                </a:lnTo>
                <a:lnTo>
                  <a:pt x="220133" y="541866"/>
                </a:lnTo>
                <a:lnTo>
                  <a:pt x="245533" y="541866"/>
                </a:lnTo>
                <a:lnTo>
                  <a:pt x="245533" y="541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986867" y="4487333"/>
            <a:ext cx="203201" cy="643468"/>
          </a:xfrm>
          <a:custGeom>
            <a:avLst/>
            <a:gdLst/>
            <a:ahLst/>
            <a:cxnLst/>
            <a:rect l="0" t="0" r="0" b="0"/>
            <a:pathLst>
              <a:path w="203201" h="643468">
                <a:moveTo>
                  <a:pt x="0" y="8467"/>
                </a:moveTo>
                <a:lnTo>
                  <a:pt x="0" y="8467"/>
                </a:lnTo>
                <a:lnTo>
                  <a:pt x="0" y="0"/>
                </a:lnTo>
                <a:lnTo>
                  <a:pt x="0" y="0"/>
                </a:lnTo>
                <a:lnTo>
                  <a:pt x="0" y="0"/>
                </a:lnTo>
                <a:lnTo>
                  <a:pt x="0" y="0"/>
                </a:lnTo>
                <a:lnTo>
                  <a:pt x="0" y="0"/>
                </a:lnTo>
                <a:lnTo>
                  <a:pt x="0" y="0"/>
                </a:lnTo>
                <a:lnTo>
                  <a:pt x="8466" y="8467"/>
                </a:lnTo>
                <a:lnTo>
                  <a:pt x="16933" y="16934"/>
                </a:lnTo>
                <a:lnTo>
                  <a:pt x="25400" y="16934"/>
                </a:lnTo>
                <a:lnTo>
                  <a:pt x="33866" y="25400"/>
                </a:lnTo>
                <a:lnTo>
                  <a:pt x="42333" y="42334"/>
                </a:lnTo>
                <a:lnTo>
                  <a:pt x="50800" y="50800"/>
                </a:lnTo>
                <a:lnTo>
                  <a:pt x="59266" y="67734"/>
                </a:lnTo>
                <a:lnTo>
                  <a:pt x="76200" y="84667"/>
                </a:lnTo>
                <a:lnTo>
                  <a:pt x="93133" y="101600"/>
                </a:lnTo>
                <a:lnTo>
                  <a:pt x="101600" y="118534"/>
                </a:lnTo>
                <a:lnTo>
                  <a:pt x="110066" y="135467"/>
                </a:lnTo>
                <a:lnTo>
                  <a:pt x="127000" y="152400"/>
                </a:lnTo>
                <a:lnTo>
                  <a:pt x="135466" y="177800"/>
                </a:lnTo>
                <a:lnTo>
                  <a:pt x="143933" y="194734"/>
                </a:lnTo>
                <a:lnTo>
                  <a:pt x="160866" y="220134"/>
                </a:lnTo>
                <a:lnTo>
                  <a:pt x="169333" y="245534"/>
                </a:lnTo>
                <a:lnTo>
                  <a:pt x="169333" y="270934"/>
                </a:lnTo>
                <a:lnTo>
                  <a:pt x="186266" y="287867"/>
                </a:lnTo>
                <a:lnTo>
                  <a:pt x="194733" y="313267"/>
                </a:lnTo>
                <a:lnTo>
                  <a:pt x="194733" y="338667"/>
                </a:lnTo>
                <a:lnTo>
                  <a:pt x="194733" y="364067"/>
                </a:lnTo>
                <a:lnTo>
                  <a:pt x="203200" y="389467"/>
                </a:lnTo>
                <a:lnTo>
                  <a:pt x="203200" y="406400"/>
                </a:lnTo>
                <a:lnTo>
                  <a:pt x="194733" y="431800"/>
                </a:lnTo>
                <a:lnTo>
                  <a:pt x="194733" y="448734"/>
                </a:lnTo>
                <a:lnTo>
                  <a:pt x="194733" y="465667"/>
                </a:lnTo>
                <a:lnTo>
                  <a:pt x="194733" y="482600"/>
                </a:lnTo>
                <a:lnTo>
                  <a:pt x="186266" y="499534"/>
                </a:lnTo>
                <a:lnTo>
                  <a:pt x="186266" y="516467"/>
                </a:lnTo>
                <a:lnTo>
                  <a:pt x="177800" y="533400"/>
                </a:lnTo>
                <a:lnTo>
                  <a:pt x="177800" y="550334"/>
                </a:lnTo>
                <a:lnTo>
                  <a:pt x="169333" y="567267"/>
                </a:lnTo>
                <a:lnTo>
                  <a:pt x="169333" y="584200"/>
                </a:lnTo>
                <a:lnTo>
                  <a:pt x="169333" y="592667"/>
                </a:lnTo>
                <a:lnTo>
                  <a:pt x="160866" y="609600"/>
                </a:lnTo>
                <a:lnTo>
                  <a:pt x="160866" y="618067"/>
                </a:lnTo>
                <a:lnTo>
                  <a:pt x="152400" y="626534"/>
                </a:lnTo>
                <a:lnTo>
                  <a:pt x="152400" y="635000"/>
                </a:lnTo>
                <a:lnTo>
                  <a:pt x="152400" y="635000"/>
                </a:lnTo>
                <a:lnTo>
                  <a:pt x="152400" y="643467"/>
                </a:lnTo>
                <a:lnTo>
                  <a:pt x="152400" y="643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5283200" y="4538133"/>
            <a:ext cx="143934" cy="584201"/>
          </a:xfrm>
          <a:custGeom>
            <a:avLst/>
            <a:gdLst/>
            <a:ahLst/>
            <a:cxnLst/>
            <a:rect l="0" t="0" r="0" b="0"/>
            <a:pathLst>
              <a:path w="143934" h="584201">
                <a:moveTo>
                  <a:pt x="127000" y="0"/>
                </a:moveTo>
                <a:lnTo>
                  <a:pt x="127000" y="0"/>
                </a:lnTo>
                <a:lnTo>
                  <a:pt x="127000" y="8467"/>
                </a:lnTo>
                <a:lnTo>
                  <a:pt x="127000" y="8467"/>
                </a:lnTo>
                <a:lnTo>
                  <a:pt x="127000" y="8467"/>
                </a:lnTo>
                <a:lnTo>
                  <a:pt x="127000" y="8467"/>
                </a:lnTo>
                <a:lnTo>
                  <a:pt x="127000" y="8467"/>
                </a:lnTo>
                <a:lnTo>
                  <a:pt x="118533" y="16934"/>
                </a:lnTo>
                <a:lnTo>
                  <a:pt x="118533" y="16934"/>
                </a:lnTo>
                <a:lnTo>
                  <a:pt x="118533" y="25400"/>
                </a:lnTo>
                <a:lnTo>
                  <a:pt x="110067" y="33867"/>
                </a:lnTo>
                <a:lnTo>
                  <a:pt x="101600" y="42334"/>
                </a:lnTo>
                <a:lnTo>
                  <a:pt x="93133" y="50800"/>
                </a:lnTo>
                <a:lnTo>
                  <a:pt x="93133" y="59267"/>
                </a:lnTo>
                <a:lnTo>
                  <a:pt x="84667" y="76200"/>
                </a:lnTo>
                <a:lnTo>
                  <a:pt x="76200" y="84667"/>
                </a:lnTo>
                <a:lnTo>
                  <a:pt x="67733" y="101600"/>
                </a:lnTo>
                <a:lnTo>
                  <a:pt x="59267" y="118534"/>
                </a:lnTo>
                <a:lnTo>
                  <a:pt x="50800" y="135467"/>
                </a:lnTo>
                <a:lnTo>
                  <a:pt x="42333" y="152400"/>
                </a:lnTo>
                <a:lnTo>
                  <a:pt x="33867" y="169334"/>
                </a:lnTo>
                <a:lnTo>
                  <a:pt x="25400" y="194734"/>
                </a:lnTo>
                <a:lnTo>
                  <a:pt x="16933" y="211667"/>
                </a:lnTo>
                <a:lnTo>
                  <a:pt x="16933" y="237067"/>
                </a:lnTo>
                <a:lnTo>
                  <a:pt x="8467" y="262467"/>
                </a:lnTo>
                <a:lnTo>
                  <a:pt x="8467" y="287867"/>
                </a:lnTo>
                <a:lnTo>
                  <a:pt x="8467" y="304800"/>
                </a:lnTo>
                <a:lnTo>
                  <a:pt x="0" y="330200"/>
                </a:lnTo>
                <a:lnTo>
                  <a:pt x="8467" y="355600"/>
                </a:lnTo>
                <a:lnTo>
                  <a:pt x="8467" y="381000"/>
                </a:lnTo>
                <a:lnTo>
                  <a:pt x="16933" y="397934"/>
                </a:lnTo>
                <a:lnTo>
                  <a:pt x="16933" y="423334"/>
                </a:lnTo>
                <a:lnTo>
                  <a:pt x="25400" y="440267"/>
                </a:lnTo>
                <a:lnTo>
                  <a:pt x="33867" y="465667"/>
                </a:lnTo>
                <a:lnTo>
                  <a:pt x="50800" y="482600"/>
                </a:lnTo>
                <a:lnTo>
                  <a:pt x="59267" y="499534"/>
                </a:lnTo>
                <a:lnTo>
                  <a:pt x="76200" y="516467"/>
                </a:lnTo>
                <a:lnTo>
                  <a:pt x="93133" y="533400"/>
                </a:lnTo>
                <a:lnTo>
                  <a:pt x="110067" y="550334"/>
                </a:lnTo>
                <a:lnTo>
                  <a:pt x="127000" y="567267"/>
                </a:lnTo>
                <a:lnTo>
                  <a:pt x="127000" y="567267"/>
                </a:lnTo>
                <a:lnTo>
                  <a:pt x="143933" y="584200"/>
                </a:lnTo>
                <a:lnTo>
                  <a:pt x="143933" y="584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5494867" y="4673600"/>
            <a:ext cx="262467" cy="364068"/>
          </a:xfrm>
          <a:custGeom>
            <a:avLst/>
            <a:gdLst/>
            <a:ahLst/>
            <a:cxnLst/>
            <a:rect l="0" t="0" r="0" b="0"/>
            <a:pathLst>
              <a:path w="262467" h="364068">
                <a:moveTo>
                  <a:pt x="220133" y="8467"/>
                </a:moveTo>
                <a:lnTo>
                  <a:pt x="220133" y="8467"/>
                </a:lnTo>
                <a:lnTo>
                  <a:pt x="220133" y="8467"/>
                </a:lnTo>
                <a:lnTo>
                  <a:pt x="220133" y="8467"/>
                </a:lnTo>
                <a:lnTo>
                  <a:pt x="220133" y="8467"/>
                </a:lnTo>
                <a:lnTo>
                  <a:pt x="220133" y="0"/>
                </a:lnTo>
                <a:lnTo>
                  <a:pt x="220133" y="0"/>
                </a:lnTo>
                <a:lnTo>
                  <a:pt x="220133" y="0"/>
                </a:lnTo>
                <a:lnTo>
                  <a:pt x="211666" y="0"/>
                </a:lnTo>
                <a:lnTo>
                  <a:pt x="211666" y="8467"/>
                </a:lnTo>
                <a:lnTo>
                  <a:pt x="203200" y="8467"/>
                </a:lnTo>
                <a:lnTo>
                  <a:pt x="194733" y="8467"/>
                </a:lnTo>
                <a:lnTo>
                  <a:pt x="177800" y="8467"/>
                </a:lnTo>
                <a:lnTo>
                  <a:pt x="169333" y="8467"/>
                </a:lnTo>
                <a:lnTo>
                  <a:pt x="152400" y="8467"/>
                </a:lnTo>
                <a:lnTo>
                  <a:pt x="135466" y="8467"/>
                </a:lnTo>
                <a:lnTo>
                  <a:pt x="118533" y="8467"/>
                </a:lnTo>
                <a:lnTo>
                  <a:pt x="93133" y="8467"/>
                </a:lnTo>
                <a:lnTo>
                  <a:pt x="84666" y="0"/>
                </a:lnTo>
                <a:lnTo>
                  <a:pt x="67733" y="0"/>
                </a:lnTo>
                <a:lnTo>
                  <a:pt x="50800" y="0"/>
                </a:lnTo>
                <a:lnTo>
                  <a:pt x="33866" y="8467"/>
                </a:lnTo>
                <a:lnTo>
                  <a:pt x="25400" y="8467"/>
                </a:lnTo>
                <a:lnTo>
                  <a:pt x="16933" y="8467"/>
                </a:lnTo>
                <a:lnTo>
                  <a:pt x="16933" y="16933"/>
                </a:lnTo>
                <a:lnTo>
                  <a:pt x="16933" y="16933"/>
                </a:lnTo>
                <a:lnTo>
                  <a:pt x="8466" y="25400"/>
                </a:lnTo>
                <a:lnTo>
                  <a:pt x="8466" y="33867"/>
                </a:lnTo>
                <a:lnTo>
                  <a:pt x="8466" y="42333"/>
                </a:lnTo>
                <a:lnTo>
                  <a:pt x="8466" y="50800"/>
                </a:lnTo>
                <a:lnTo>
                  <a:pt x="8466" y="59267"/>
                </a:lnTo>
                <a:lnTo>
                  <a:pt x="8466" y="67733"/>
                </a:lnTo>
                <a:lnTo>
                  <a:pt x="8466" y="76200"/>
                </a:lnTo>
                <a:lnTo>
                  <a:pt x="8466" y="84667"/>
                </a:lnTo>
                <a:lnTo>
                  <a:pt x="8466" y="101600"/>
                </a:lnTo>
                <a:lnTo>
                  <a:pt x="8466" y="110067"/>
                </a:lnTo>
                <a:lnTo>
                  <a:pt x="0" y="118533"/>
                </a:lnTo>
                <a:lnTo>
                  <a:pt x="0" y="135467"/>
                </a:lnTo>
                <a:lnTo>
                  <a:pt x="0" y="143933"/>
                </a:lnTo>
                <a:lnTo>
                  <a:pt x="0" y="152400"/>
                </a:lnTo>
                <a:lnTo>
                  <a:pt x="0" y="160867"/>
                </a:lnTo>
                <a:lnTo>
                  <a:pt x="0" y="169333"/>
                </a:lnTo>
                <a:lnTo>
                  <a:pt x="0" y="177800"/>
                </a:lnTo>
                <a:lnTo>
                  <a:pt x="8466" y="177800"/>
                </a:lnTo>
                <a:lnTo>
                  <a:pt x="8466" y="177800"/>
                </a:lnTo>
                <a:lnTo>
                  <a:pt x="8466" y="177800"/>
                </a:lnTo>
                <a:lnTo>
                  <a:pt x="16933" y="177800"/>
                </a:lnTo>
                <a:lnTo>
                  <a:pt x="16933" y="169333"/>
                </a:lnTo>
                <a:lnTo>
                  <a:pt x="25400" y="169333"/>
                </a:lnTo>
                <a:lnTo>
                  <a:pt x="33866" y="160867"/>
                </a:lnTo>
                <a:lnTo>
                  <a:pt x="42333" y="160867"/>
                </a:lnTo>
                <a:lnTo>
                  <a:pt x="50800" y="152400"/>
                </a:lnTo>
                <a:lnTo>
                  <a:pt x="59266" y="143933"/>
                </a:lnTo>
                <a:lnTo>
                  <a:pt x="67733" y="135467"/>
                </a:lnTo>
                <a:lnTo>
                  <a:pt x="76200" y="135467"/>
                </a:lnTo>
                <a:lnTo>
                  <a:pt x="84666" y="135467"/>
                </a:lnTo>
                <a:lnTo>
                  <a:pt x="93133" y="127000"/>
                </a:lnTo>
                <a:lnTo>
                  <a:pt x="101600" y="127000"/>
                </a:lnTo>
                <a:lnTo>
                  <a:pt x="118533" y="127000"/>
                </a:lnTo>
                <a:lnTo>
                  <a:pt x="135466" y="135467"/>
                </a:lnTo>
                <a:lnTo>
                  <a:pt x="143933" y="135467"/>
                </a:lnTo>
                <a:lnTo>
                  <a:pt x="152400" y="143933"/>
                </a:lnTo>
                <a:lnTo>
                  <a:pt x="169333" y="160867"/>
                </a:lnTo>
                <a:lnTo>
                  <a:pt x="186266" y="169333"/>
                </a:lnTo>
                <a:lnTo>
                  <a:pt x="194733" y="177800"/>
                </a:lnTo>
                <a:lnTo>
                  <a:pt x="203200" y="194733"/>
                </a:lnTo>
                <a:lnTo>
                  <a:pt x="220133" y="203200"/>
                </a:lnTo>
                <a:lnTo>
                  <a:pt x="228600" y="220133"/>
                </a:lnTo>
                <a:lnTo>
                  <a:pt x="237066" y="237067"/>
                </a:lnTo>
                <a:lnTo>
                  <a:pt x="245533" y="254000"/>
                </a:lnTo>
                <a:lnTo>
                  <a:pt x="254000" y="262467"/>
                </a:lnTo>
                <a:lnTo>
                  <a:pt x="262466" y="279400"/>
                </a:lnTo>
                <a:lnTo>
                  <a:pt x="262466" y="296333"/>
                </a:lnTo>
                <a:lnTo>
                  <a:pt x="262466" y="304800"/>
                </a:lnTo>
                <a:lnTo>
                  <a:pt x="254000" y="321733"/>
                </a:lnTo>
                <a:lnTo>
                  <a:pt x="254000" y="330200"/>
                </a:lnTo>
                <a:lnTo>
                  <a:pt x="245533" y="338667"/>
                </a:lnTo>
                <a:lnTo>
                  <a:pt x="228600" y="347133"/>
                </a:lnTo>
                <a:lnTo>
                  <a:pt x="220133" y="347133"/>
                </a:lnTo>
                <a:lnTo>
                  <a:pt x="203200" y="355600"/>
                </a:lnTo>
                <a:lnTo>
                  <a:pt x="186266" y="364067"/>
                </a:lnTo>
                <a:lnTo>
                  <a:pt x="177800" y="364067"/>
                </a:lnTo>
                <a:lnTo>
                  <a:pt x="152400" y="364067"/>
                </a:lnTo>
                <a:lnTo>
                  <a:pt x="135466" y="364067"/>
                </a:lnTo>
                <a:lnTo>
                  <a:pt x="127000" y="364067"/>
                </a:lnTo>
                <a:lnTo>
                  <a:pt x="118533" y="364067"/>
                </a:lnTo>
                <a:lnTo>
                  <a:pt x="101600" y="364067"/>
                </a:lnTo>
                <a:lnTo>
                  <a:pt x="93133" y="355600"/>
                </a:lnTo>
                <a:lnTo>
                  <a:pt x="93133" y="355600"/>
                </a:lnTo>
                <a:lnTo>
                  <a:pt x="93133" y="347133"/>
                </a:lnTo>
                <a:lnTo>
                  <a:pt x="93133" y="347133"/>
                </a:lnTo>
                <a:lnTo>
                  <a:pt x="93133" y="347133"/>
                </a:lnTo>
                <a:lnTo>
                  <a:pt x="93133" y="347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5833533" y="4639733"/>
            <a:ext cx="203201" cy="381001"/>
          </a:xfrm>
          <a:custGeom>
            <a:avLst/>
            <a:gdLst/>
            <a:ahLst/>
            <a:cxnLst/>
            <a:rect l="0" t="0" r="0" b="0"/>
            <a:pathLst>
              <a:path w="203201" h="381001">
                <a:moveTo>
                  <a:pt x="186267" y="42334"/>
                </a:moveTo>
                <a:lnTo>
                  <a:pt x="186267" y="42334"/>
                </a:lnTo>
                <a:lnTo>
                  <a:pt x="186267" y="42334"/>
                </a:lnTo>
                <a:lnTo>
                  <a:pt x="186267" y="42334"/>
                </a:lnTo>
                <a:lnTo>
                  <a:pt x="186267" y="42334"/>
                </a:lnTo>
                <a:lnTo>
                  <a:pt x="186267" y="42334"/>
                </a:lnTo>
                <a:lnTo>
                  <a:pt x="186267" y="33867"/>
                </a:lnTo>
                <a:lnTo>
                  <a:pt x="186267" y="33867"/>
                </a:lnTo>
                <a:lnTo>
                  <a:pt x="186267" y="33867"/>
                </a:lnTo>
                <a:lnTo>
                  <a:pt x="186267" y="33867"/>
                </a:lnTo>
                <a:lnTo>
                  <a:pt x="186267" y="25400"/>
                </a:lnTo>
                <a:lnTo>
                  <a:pt x="186267" y="25400"/>
                </a:lnTo>
                <a:lnTo>
                  <a:pt x="177800" y="16934"/>
                </a:lnTo>
                <a:lnTo>
                  <a:pt x="177800" y="8467"/>
                </a:lnTo>
                <a:lnTo>
                  <a:pt x="169334" y="0"/>
                </a:lnTo>
                <a:lnTo>
                  <a:pt x="152400" y="0"/>
                </a:lnTo>
                <a:lnTo>
                  <a:pt x="143934" y="0"/>
                </a:lnTo>
                <a:lnTo>
                  <a:pt x="127000" y="0"/>
                </a:lnTo>
                <a:lnTo>
                  <a:pt x="118534" y="0"/>
                </a:lnTo>
                <a:lnTo>
                  <a:pt x="101600" y="0"/>
                </a:lnTo>
                <a:lnTo>
                  <a:pt x="84667" y="0"/>
                </a:lnTo>
                <a:lnTo>
                  <a:pt x="67734" y="8467"/>
                </a:lnTo>
                <a:lnTo>
                  <a:pt x="59267" y="16934"/>
                </a:lnTo>
                <a:lnTo>
                  <a:pt x="42334" y="33867"/>
                </a:lnTo>
                <a:lnTo>
                  <a:pt x="33867" y="42334"/>
                </a:lnTo>
                <a:lnTo>
                  <a:pt x="25400" y="59267"/>
                </a:lnTo>
                <a:lnTo>
                  <a:pt x="16934" y="76200"/>
                </a:lnTo>
                <a:lnTo>
                  <a:pt x="8467" y="93134"/>
                </a:lnTo>
                <a:lnTo>
                  <a:pt x="0" y="110067"/>
                </a:lnTo>
                <a:lnTo>
                  <a:pt x="0" y="135467"/>
                </a:lnTo>
                <a:lnTo>
                  <a:pt x="0" y="152400"/>
                </a:lnTo>
                <a:lnTo>
                  <a:pt x="0" y="177800"/>
                </a:lnTo>
                <a:lnTo>
                  <a:pt x="8467" y="194734"/>
                </a:lnTo>
                <a:lnTo>
                  <a:pt x="8467" y="220134"/>
                </a:lnTo>
                <a:lnTo>
                  <a:pt x="16934" y="245534"/>
                </a:lnTo>
                <a:lnTo>
                  <a:pt x="25400" y="262467"/>
                </a:lnTo>
                <a:lnTo>
                  <a:pt x="33867" y="279400"/>
                </a:lnTo>
                <a:lnTo>
                  <a:pt x="50800" y="296334"/>
                </a:lnTo>
                <a:lnTo>
                  <a:pt x="59267" y="313267"/>
                </a:lnTo>
                <a:lnTo>
                  <a:pt x="76200" y="330200"/>
                </a:lnTo>
                <a:lnTo>
                  <a:pt x="84667" y="347134"/>
                </a:lnTo>
                <a:lnTo>
                  <a:pt x="101600" y="355600"/>
                </a:lnTo>
                <a:lnTo>
                  <a:pt x="110067" y="372534"/>
                </a:lnTo>
                <a:lnTo>
                  <a:pt x="118534" y="372534"/>
                </a:lnTo>
                <a:lnTo>
                  <a:pt x="135467" y="381000"/>
                </a:lnTo>
                <a:lnTo>
                  <a:pt x="152400" y="381000"/>
                </a:lnTo>
                <a:lnTo>
                  <a:pt x="160867" y="381000"/>
                </a:lnTo>
                <a:lnTo>
                  <a:pt x="169334" y="381000"/>
                </a:lnTo>
                <a:lnTo>
                  <a:pt x="177800" y="381000"/>
                </a:lnTo>
                <a:lnTo>
                  <a:pt x="186267" y="381000"/>
                </a:lnTo>
                <a:lnTo>
                  <a:pt x="186267" y="381000"/>
                </a:lnTo>
                <a:lnTo>
                  <a:pt x="186267" y="381000"/>
                </a:lnTo>
                <a:lnTo>
                  <a:pt x="186267" y="381000"/>
                </a:lnTo>
                <a:lnTo>
                  <a:pt x="194734" y="381000"/>
                </a:lnTo>
                <a:lnTo>
                  <a:pt x="194734" y="381000"/>
                </a:lnTo>
                <a:lnTo>
                  <a:pt x="194734" y="381000"/>
                </a:lnTo>
                <a:lnTo>
                  <a:pt x="194734" y="381000"/>
                </a:lnTo>
                <a:lnTo>
                  <a:pt x="194734" y="381000"/>
                </a:lnTo>
                <a:lnTo>
                  <a:pt x="194734" y="381000"/>
                </a:lnTo>
                <a:lnTo>
                  <a:pt x="194734" y="381000"/>
                </a:lnTo>
                <a:lnTo>
                  <a:pt x="194734" y="381000"/>
                </a:lnTo>
                <a:lnTo>
                  <a:pt x="203200" y="381000"/>
                </a:lnTo>
                <a:lnTo>
                  <a:pt x="203200" y="381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6129867" y="4665133"/>
            <a:ext cx="203201" cy="389468"/>
          </a:xfrm>
          <a:custGeom>
            <a:avLst/>
            <a:gdLst/>
            <a:ahLst/>
            <a:cxnLst/>
            <a:rect l="0" t="0" r="0" b="0"/>
            <a:pathLst>
              <a:path w="203201" h="389468">
                <a:moveTo>
                  <a:pt x="42333" y="42334"/>
                </a:moveTo>
                <a:lnTo>
                  <a:pt x="42333" y="42334"/>
                </a:lnTo>
                <a:lnTo>
                  <a:pt x="33866" y="33867"/>
                </a:lnTo>
                <a:lnTo>
                  <a:pt x="33866" y="33867"/>
                </a:lnTo>
                <a:lnTo>
                  <a:pt x="33866" y="25400"/>
                </a:lnTo>
                <a:lnTo>
                  <a:pt x="33866" y="16934"/>
                </a:lnTo>
                <a:lnTo>
                  <a:pt x="33866" y="8467"/>
                </a:lnTo>
                <a:lnTo>
                  <a:pt x="42333" y="0"/>
                </a:lnTo>
                <a:lnTo>
                  <a:pt x="42333" y="0"/>
                </a:lnTo>
                <a:lnTo>
                  <a:pt x="50800" y="0"/>
                </a:lnTo>
                <a:lnTo>
                  <a:pt x="59266" y="0"/>
                </a:lnTo>
                <a:lnTo>
                  <a:pt x="67733" y="0"/>
                </a:lnTo>
                <a:lnTo>
                  <a:pt x="76200" y="0"/>
                </a:lnTo>
                <a:lnTo>
                  <a:pt x="84666" y="8467"/>
                </a:lnTo>
                <a:lnTo>
                  <a:pt x="93133" y="16934"/>
                </a:lnTo>
                <a:lnTo>
                  <a:pt x="101600" y="25400"/>
                </a:lnTo>
                <a:lnTo>
                  <a:pt x="118533" y="42334"/>
                </a:lnTo>
                <a:lnTo>
                  <a:pt x="127000" y="59267"/>
                </a:lnTo>
                <a:lnTo>
                  <a:pt x="135466" y="76200"/>
                </a:lnTo>
                <a:lnTo>
                  <a:pt x="143933" y="93134"/>
                </a:lnTo>
                <a:lnTo>
                  <a:pt x="143933" y="110067"/>
                </a:lnTo>
                <a:lnTo>
                  <a:pt x="152400" y="135467"/>
                </a:lnTo>
                <a:lnTo>
                  <a:pt x="152400" y="160867"/>
                </a:lnTo>
                <a:lnTo>
                  <a:pt x="152400" y="186267"/>
                </a:lnTo>
                <a:lnTo>
                  <a:pt x="152400" y="203200"/>
                </a:lnTo>
                <a:lnTo>
                  <a:pt x="152400" y="228600"/>
                </a:lnTo>
                <a:lnTo>
                  <a:pt x="152400" y="254000"/>
                </a:lnTo>
                <a:lnTo>
                  <a:pt x="152400" y="270934"/>
                </a:lnTo>
                <a:lnTo>
                  <a:pt x="143933" y="296334"/>
                </a:lnTo>
                <a:lnTo>
                  <a:pt x="135466" y="313267"/>
                </a:lnTo>
                <a:lnTo>
                  <a:pt x="127000" y="330200"/>
                </a:lnTo>
                <a:lnTo>
                  <a:pt x="110066" y="338667"/>
                </a:lnTo>
                <a:lnTo>
                  <a:pt x="101600" y="347134"/>
                </a:lnTo>
                <a:lnTo>
                  <a:pt x="84666" y="355600"/>
                </a:lnTo>
                <a:lnTo>
                  <a:pt x="76200" y="364067"/>
                </a:lnTo>
                <a:lnTo>
                  <a:pt x="59266" y="364067"/>
                </a:lnTo>
                <a:lnTo>
                  <a:pt x="50800" y="364067"/>
                </a:lnTo>
                <a:lnTo>
                  <a:pt x="42333" y="364067"/>
                </a:lnTo>
                <a:lnTo>
                  <a:pt x="33866" y="355600"/>
                </a:lnTo>
                <a:lnTo>
                  <a:pt x="25400" y="355600"/>
                </a:lnTo>
                <a:lnTo>
                  <a:pt x="16933" y="347134"/>
                </a:lnTo>
                <a:lnTo>
                  <a:pt x="8466" y="338667"/>
                </a:lnTo>
                <a:lnTo>
                  <a:pt x="8466" y="330200"/>
                </a:lnTo>
                <a:lnTo>
                  <a:pt x="0" y="321734"/>
                </a:lnTo>
                <a:lnTo>
                  <a:pt x="0" y="313267"/>
                </a:lnTo>
                <a:lnTo>
                  <a:pt x="8466" y="296334"/>
                </a:lnTo>
                <a:lnTo>
                  <a:pt x="8466" y="287867"/>
                </a:lnTo>
                <a:lnTo>
                  <a:pt x="16933" y="279400"/>
                </a:lnTo>
                <a:lnTo>
                  <a:pt x="25400" y="279400"/>
                </a:lnTo>
                <a:lnTo>
                  <a:pt x="33866" y="270934"/>
                </a:lnTo>
                <a:lnTo>
                  <a:pt x="42333" y="270934"/>
                </a:lnTo>
                <a:lnTo>
                  <a:pt x="59266" y="270934"/>
                </a:lnTo>
                <a:lnTo>
                  <a:pt x="67733" y="270934"/>
                </a:lnTo>
                <a:lnTo>
                  <a:pt x="84666" y="279400"/>
                </a:lnTo>
                <a:lnTo>
                  <a:pt x="101600" y="287867"/>
                </a:lnTo>
                <a:lnTo>
                  <a:pt x="110066" y="296334"/>
                </a:lnTo>
                <a:lnTo>
                  <a:pt x="127000" y="296334"/>
                </a:lnTo>
                <a:lnTo>
                  <a:pt x="143933" y="313267"/>
                </a:lnTo>
                <a:lnTo>
                  <a:pt x="152400" y="321734"/>
                </a:lnTo>
                <a:lnTo>
                  <a:pt x="160866" y="330200"/>
                </a:lnTo>
                <a:lnTo>
                  <a:pt x="169333" y="347134"/>
                </a:lnTo>
                <a:lnTo>
                  <a:pt x="186266" y="355600"/>
                </a:lnTo>
                <a:lnTo>
                  <a:pt x="186266" y="364067"/>
                </a:lnTo>
                <a:lnTo>
                  <a:pt x="194733" y="372534"/>
                </a:lnTo>
                <a:lnTo>
                  <a:pt x="194733" y="381000"/>
                </a:lnTo>
                <a:lnTo>
                  <a:pt x="194733" y="381000"/>
                </a:lnTo>
                <a:lnTo>
                  <a:pt x="203200" y="389467"/>
                </a:lnTo>
                <a:lnTo>
                  <a:pt x="203200" y="389467"/>
                </a:lnTo>
                <a:lnTo>
                  <a:pt x="203200" y="389467"/>
                </a:lnTo>
                <a:lnTo>
                  <a:pt x="203200" y="389467"/>
                </a:lnTo>
                <a:lnTo>
                  <a:pt x="194733" y="381000"/>
                </a:lnTo>
                <a:lnTo>
                  <a:pt x="194733" y="372534"/>
                </a:lnTo>
                <a:lnTo>
                  <a:pt x="194733" y="372534"/>
                </a:lnTo>
                <a:lnTo>
                  <a:pt x="194733" y="364067"/>
                </a:lnTo>
                <a:lnTo>
                  <a:pt x="194733" y="364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6214533" y="4504267"/>
            <a:ext cx="177801" cy="702734"/>
          </a:xfrm>
          <a:custGeom>
            <a:avLst/>
            <a:gdLst/>
            <a:ahLst/>
            <a:cxnLst/>
            <a:rect l="0" t="0" r="0" b="0"/>
            <a:pathLst>
              <a:path w="177801" h="702734">
                <a:moveTo>
                  <a:pt x="8467" y="0"/>
                </a:moveTo>
                <a:lnTo>
                  <a:pt x="8467" y="0"/>
                </a:lnTo>
                <a:lnTo>
                  <a:pt x="0" y="0"/>
                </a:lnTo>
                <a:lnTo>
                  <a:pt x="0" y="0"/>
                </a:lnTo>
                <a:lnTo>
                  <a:pt x="0" y="8466"/>
                </a:lnTo>
                <a:lnTo>
                  <a:pt x="0" y="8466"/>
                </a:lnTo>
                <a:lnTo>
                  <a:pt x="8467" y="16933"/>
                </a:lnTo>
                <a:lnTo>
                  <a:pt x="16934" y="25400"/>
                </a:lnTo>
                <a:lnTo>
                  <a:pt x="25400" y="33866"/>
                </a:lnTo>
                <a:lnTo>
                  <a:pt x="33867" y="42333"/>
                </a:lnTo>
                <a:lnTo>
                  <a:pt x="50800" y="59266"/>
                </a:lnTo>
                <a:lnTo>
                  <a:pt x="59267" y="76200"/>
                </a:lnTo>
                <a:lnTo>
                  <a:pt x="76200" y="93133"/>
                </a:lnTo>
                <a:lnTo>
                  <a:pt x="93134" y="118533"/>
                </a:lnTo>
                <a:lnTo>
                  <a:pt x="110067" y="143933"/>
                </a:lnTo>
                <a:lnTo>
                  <a:pt x="127000" y="169333"/>
                </a:lnTo>
                <a:lnTo>
                  <a:pt x="135467" y="194733"/>
                </a:lnTo>
                <a:lnTo>
                  <a:pt x="152400" y="228600"/>
                </a:lnTo>
                <a:lnTo>
                  <a:pt x="169334" y="254000"/>
                </a:lnTo>
                <a:lnTo>
                  <a:pt x="177800" y="287866"/>
                </a:lnTo>
                <a:lnTo>
                  <a:pt x="177800" y="321733"/>
                </a:lnTo>
                <a:lnTo>
                  <a:pt x="177800" y="355600"/>
                </a:lnTo>
                <a:lnTo>
                  <a:pt x="177800" y="381000"/>
                </a:lnTo>
                <a:lnTo>
                  <a:pt x="177800" y="414866"/>
                </a:lnTo>
                <a:lnTo>
                  <a:pt x="169334" y="440266"/>
                </a:lnTo>
                <a:lnTo>
                  <a:pt x="169334" y="474133"/>
                </a:lnTo>
                <a:lnTo>
                  <a:pt x="160867" y="499533"/>
                </a:lnTo>
                <a:lnTo>
                  <a:pt x="143934" y="516466"/>
                </a:lnTo>
                <a:lnTo>
                  <a:pt x="135467" y="541866"/>
                </a:lnTo>
                <a:lnTo>
                  <a:pt x="118534" y="567266"/>
                </a:lnTo>
                <a:lnTo>
                  <a:pt x="110067" y="584200"/>
                </a:lnTo>
                <a:lnTo>
                  <a:pt x="101600" y="609600"/>
                </a:lnTo>
                <a:lnTo>
                  <a:pt x="84667" y="618066"/>
                </a:lnTo>
                <a:lnTo>
                  <a:pt x="76200" y="643466"/>
                </a:lnTo>
                <a:lnTo>
                  <a:pt x="67734" y="651933"/>
                </a:lnTo>
                <a:lnTo>
                  <a:pt x="59267" y="660400"/>
                </a:lnTo>
                <a:lnTo>
                  <a:pt x="59267" y="677333"/>
                </a:lnTo>
                <a:lnTo>
                  <a:pt x="50800" y="685800"/>
                </a:lnTo>
                <a:lnTo>
                  <a:pt x="50800" y="694266"/>
                </a:lnTo>
                <a:lnTo>
                  <a:pt x="42334" y="702733"/>
                </a:lnTo>
                <a:lnTo>
                  <a:pt x="42334" y="702733"/>
                </a:lnTo>
                <a:lnTo>
                  <a:pt x="42334" y="702733"/>
                </a:lnTo>
                <a:lnTo>
                  <a:pt x="42334" y="702733"/>
                </a:lnTo>
                <a:lnTo>
                  <a:pt x="42334" y="702733"/>
                </a:lnTo>
                <a:lnTo>
                  <a:pt x="42334" y="702733"/>
                </a:lnTo>
                <a:lnTo>
                  <a:pt x="42334" y="702733"/>
                </a:lnTo>
                <a:lnTo>
                  <a:pt x="33867" y="694266"/>
                </a:lnTo>
                <a:lnTo>
                  <a:pt x="33867" y="6942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987800" y="5147733"/>
            <a:ext cx="2421468" cy="67735"/>
          </a:xfrm>
          <a:custGeom>
            <a:avLst/>
            <a:gdLst/>
            <a:ahLst/>
            <a:cxnLst/>
            <a:rect l="0" t="0" r="0" b="0"/>
            <a:pathLst>
              <a:path w="2421468" h="67735">
                <a:moveTo>
                  <a:pt x="2421467" y="8467"/>
                </a:moveTo>
                <a:lnTo>
                  <a:pt x="2421467" y="8467"/>
                </a:lnTo>
                <a:lnTo>
                  <a:pt x="2421467" y="8467"/>
                </a:lnTo>
                <a:lnTo>
                  <a:pt x="2413000" y="8467"/>
                </a:lnTo>
                <a:lnTo>
                  <a:pt x="2413000" y="8467"/>
                </a:lnTo>
                <a:lnTo>
                  <a:pt x="2404533" y="8467"/>
                </a:lnTo>
                <a:lnTo>
                  <a:pt x="2404533" y="8467"/>
                </a:lnTo>
                <a:lnTo>
                  <a:pt x="2396067" y="8467"/>
                </a:lnTo>
                <a:lnTo>
                  <a:pt x="2387600" y="8467"/>
                </a:lnTo>
                <a:lnTo>
                  <a:pt x="2387600" y="8467"/>
                </a:lnTo>
                <a:lnTo>
                  <a:pt x="2370667" y="8467"/>
                </a:lnTo>
                <a:lnTo>
                  <a:pt x="2362200" y="8467"/>
                </a:lnTo>
                <a:lnTo>
                  <a:pt x="2353733" y="16934"/>
                </a:lnTo>
                <a:lnTo>
                  <a:pt x="2345267" y="16934"/>
                </a:lnTo>
                <a:lnTo>
                  <a:pt x="2336800" y="16934"/>
                </a:lnTo>
                <a:lnTo>
                  <a:pt x="2319867" y="16934"/>
                </a:lnTo>
                <a:lnTo>
                  <a:pt x="2302933" y="16934"/>
                </a:lnTo>
                <a:lnTo>
                  <a:pt x="2286000" y="16934"/>
                </a:lnTo>
                <a:lnTo>
                  <a:pt x="2269067" y="16934"/>
                </a:lnTo>
                <a:lnTo>
                  <a:pt x="2252133" y="16934"/>
                </a:lnTo>
                <a:lnTo>
                  <a:pt x="2235200" y="16934"/>
                </a:lnTo>
                <a:lnTo>
                  <a:pt x="2218267" y="16934"/>
                </a:lnTo>
                <a:lnTo>
                  <a:pt x="2201333" y="16934"/>
                </a:lnTo>
                <a:lnTo>
                  <a:pt x="2184400" y="16934"/>
                </a:lnTo>
                <a:lnTo>
                  <a:pt x="2159000" y="16934"/>
                </a:lnTo>
                <a:lnTo>
                  <a:pt x="2133600" y="16934"/>
                </a:lnTo>
                <a:lnTo>
                  <a:pt x="2116667" y="16934"/>
                </a:lnTo>
                <a:lnTo>
                  <a:pt x="2091267" y="8467"/>
                </a:lnTo>
                <a:lnTo>
                  <a:pt x="2074333" y="8467"/>
                </a:lnTo>
                <a:lnTo>
                  <a:pt x="2048933" y="8467"/>
                </a:lnTo>
                <a:lnTo>
                  <a:pt x="2023533" y="8467"/>
                </a:lnTo>
                <a:lnTo>
                  <a:pt x="1998133" y="8467"/>
                </a:lnTo>
                <a:lnTo>
                  <a:pt x="1972733" y="8467"/>
                </a:lnTo>
                <a:lnTo>
                  <a:pt x="1947333" y="8467"/>
                </a:lnTo>
                <a:lnTo>
                  <a:pt x="1921933" y="8467"/>
                </a:lnTo>
                <a:lnTo>
                  <a:pt x="1896533" y="8467"/>
                </a:lnTo>
                <a:lnTo>
                  <a:pt x="1871133" y="8467"/>
                </a:lnTo>
                <a:lnTo>
                  <a:pt x="1845733" y="8467"/>
                </a:lnTo>
                <a:lnTo>
                  <a:pt x="1820333" y="8467"/>
                </a:lnTo>
                <a:lnTo>
                  <a:pt x="1794933" y="0"/>
                </a:lnTo>
                <a:lnTo>
                  <a:pt x="1769533" y="0"/>
                </a:lnTo>
                <a:lnTo>
                  <a:pt x="1744133" y="8467"/>
                </a:lnTo>
                <a:lnTo>
                  <a:pt x="1718733" y="8467"/>
                </a:lnTo>
                <a:lnTo>
                  <a:pt x="1693333" y="8467"/>
                </a:lnTo>
                <a:lnTo>
                  <a:pt x="1659467" y="8467"/>
                </a:lnTo>
                <a:lnTo>
                  <a:pt x="1634067" y="8467"/>
                </a:lnTo>
                <a:lnTo>
                  <a:pt x="1608667" y="8467"/>
                </a:lnTo>
                <a:lnTo>
                  <a:pt x="1583267" y="8467"/>
                </a:lnTo>
                <a:lnTo>
                  <a:pt x="1549400" y="8467"/>
                </a:lnTo>
                <a:lnTo>
                  <a:pt x="1524000" y="16934"/>
                </a:lnTo>
                <a:lnTo>
                  <a:pt x="1490133" y="16934"/>
                </a:lnTo>
                <a:lnTo>
                  <a:pt x="1464733" y="16934"/>
                </a:lnTo>
                <a:lnTo>
                  <a:pt x="1439333" y="16934"/>
                </a:lnTo>
                <a:lnTo>
                  <a:pt x="1413933" y="16934"/>
                </a:lnTo>
                <a:lnTo>
                  <a:pt x="1380067" y="16934"/>
                </a:lnTo>
                <a:lnTo>
                  <a:pt x="1354667" y="16934"/>
                </a:lnTo>
                <a:lnTo>
                  <a:pt x="1320800" y="16934"/>
                </a:lnTo>
                <a:lnTo>
                  <a:pt x="1295400" y="16934"/>
                </a:lnTo>
                <a:lnTo>
                  <a:pt x="1270000" y="16934"/>
                </a:lnTo>
                <a:lnTo>
                  <a:pt x="1244600" y="16934"/>
                </a:lnTo>
                <a:lnTo>
                  <a:pt x="1210733" y="16934"/>
                </a:lnTo>
                <a:lnTo>
                  <a:pt x="1185333" y="16934"/>
                </a:lnTo>
                <a:lnTo>
                  <a:pt x="1159933" y="16934"/>
                </a:lnTo>
                <a:lnTo>
                  <a:pt x="1134533" y="16934"/>
                </a:lnTo>
                <a:lnTo>
                  <a:pt x="1109133" y="25400"/>
                </a:lnTo>
                <a:lnTo>
                  <a:pt x="1075267" y="25400"/>
                </a:lnTo>
                <a:lnTo>
                  <a:pt x="1049867" y="16934"/>
                </a:lnTo>
                <a:lnTo>
                  <a:pt x="1024467" y="16934"/>
                </a:lnTo>
                <a:lnTo>
                  <a:pt x="990600" y="16934"/>
                </a:lnTo>
                <a:lnTo>
                  <a:pt x="965200" y="16934"/>
                </a:lnTo>
                <a:lnTo>
                  <a:pt x="931333" y="16934"/>
                </a:lnTo>
                <a:lnTo>
                  <a:pt x="897467" y="16934"/>
                </a:lnTo>
                <a:lnTo>
                  <a:pt x="872067" y="16934"/>
                </a:lnTo>
                <a:lnTo>
                  <a:pt x="838200" y="16934"/>
                </a:lnTo>
                <a:lnTo>
                  <a:pt x="812800" y="16934"/>
                </a:lnTo>
                <a:lnTo>
                  <a:pt x="778933" y="16934"/>
                </a:lnTo>
                <a:lnTo>
                  <a:pt x="745067" y="16934"/>
                </a:lnTo>
                <a:lnTo>
                  <a:pt x="719667" y="8467"/>
                </a:lnTo>
                <a:lnTo>
                  <a:pt x="694267" y="8467"/>
                </a:lnTo>
                <a:lnTo>
                  <a:pt x="660400" y="8467"/>
                </a:lnTo>
                <a:lnTo>
                  <a:pt x="626533" y="8467"/>
                </a:lnTo>
                <a:lnTo>
                  <a:pt x="601133" y="0"/>
                </a:lnTo>
                <a:lnTo>
                  <a:pt x="575733" y="0"/>
                </a:lnTo>
                <a:lnTo>
                  <a:pt x="541867" y="0"/>
                </a:lnTo>
                <a:lnTo>
                  <a:pt x="516467" y="8467"/>
                </a:lnTo>
                <a:lnTo>
                  <a:pt x="491067" y="8467"/>
                </a:lnTo>
                <a:lnTo>
                  <a:pt x="465667" y="8467"/>
                </a:lnTo>
                <a:lnTo>
                  <a:pt x="431800" y="8467"/>
                </a:lnTo>
                <a:lnTo>
                  <a:pt x="406400" y="16934"/>
                </a:lnTo>
                <a:lnTo>
                  <a:pt x="381000" y="16934"/>
                </a:lnTo>
                <a:lnTo>
                  <a:pt x="355600" y="16934"/>
                </a:lnTo>
                <a:lnTo>
                  <a:pt x="338667" y="16934"/>
                </a:lnTo>
                <a:lnTo>
                  <a:pt x="313267" y="16934"/>
                </a:lnTo>
                <a:lnTo>
                  <a:pt x="296333" y="16934"/>
                </a:lnTo>
                <a:lnTo>
                  <a:pt x="270933" y="25400"/>
                </a:lnTo>
                <a:lnTo>
                  <a:pt x="254000" y="25400"/>
                </a:lnTo>
                <a:lnTo>
                  <a:pt x="228600" y="25400"/>
                </a:lnTo>
                <a:lnTo>
                  <a:pt x="211667" y="33867"/>
                </a:lnTo>
                <a:lnTo>
                  <a:pt x="194733" y="33867"/>
                </a:lnTo>
                <a:lnTo>
                  <a:pt x="177800" y="33867"/>
                </a:lnTo>
                <a:lnTo>
                  <a:pt x="160867" y="33867"/>
                </a:lnTo>
                <a:lnTo>
                  <a:pt x="135467" y="33867"/>
                </a:lnTo>
                <a:lnTo>
                  <a:pt x="118533" y="42334"/>
                </a:lnTo>
                <a:lnTo>
                  <a:pt x="110067" y="42334"/>
                </a:lnTo>
                <a:lnTo>
                  <a:pt x="84667" y="42334"/>
                </a:lnTo>
                <a:lnTo>
                  <a:pt x="76200" y="50800"/>
                </a:lnTo>
                <a:lnTo>
                  <a:pt x="59267" y="50800"/>
                </a:lnTo>
                <a:lnTo>
                  <a:pt x="50800" y="59267"/>
                </a:lnTo>
                <a:lnTo>
                  <a:pt x="33867" y="59267"/>
                </a:lnTo>
                <a:lnTo>
                  <a:pt x="25400" y="59267"/>
                </a:lnTo>
                <a:lnTo>
                  <a:pt x="8467" y="59267"/>
                </a:lnTo>
                <a:lnTo>
                  <a:pt x="8467" y="67734"/>
                </a:lnTo>
                <a:lnTo>
                  <a:pt x="8467" y="67734"/>
                </a:lnTo>
                <a:lnTo>
                  <a:pt x="0" y="67734"/>
                </a:lnTo>
                <a:lnTo>
                  <a:pt x="0" y="67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4809067" y="5350933"/>
            <a:ext cx="25401" cy="355601"/>
          </a:xfrm>
          <a:custGeom>
            <a:avLst/>
            <a:gdLst/>
            <a:ahLst/>
            <a:cxnLst/>
            <a:rect l="0" t="0" r="0" b="0"/>
            <a:pathLst>
              <a:path w="25401" h="355601">
                <a:moveTo>
                  <a:pt x="0" y="0"/>
                </a:moveTo>
                <a:lnTo>
                  <a:pt x="0" y="0"/>
                </a:lnTo>
                <a:lnTo>
                  <a:pt x="0" y="8467"/>
                </a:lnTo>
                <a:lnTo>
                  <a:pt x="8466" y="8467"/>
                </a:lnTo>
                <a:lnTo>
                  <a:pt x="8466" y="8467"/>
                </a:lnTo>
                <a:lnTo>
                  <a:pt x="8466" y="16934"/>
                </a:lnTo>
                <a:lnTo>
                  <a:pt x="8466" y="16934"/>
                </a:lnTo>
                <a:lnTo>
                  <a:pt x="8466" y="25400"/>
                </a:lnTo>
                <a:lnTo>
                  <a:pt x="8466" y="25400"/>
                </a:lnTo>
                <a:lnTo>
                  <a:pt x="8466" y="33867"/>
                </a:lnTo>
                <a:lnTo>
                  <a:pt x="8466" y="50800"/>
                </a:lnTo>
                <a:lnTo>
                  <a:pt x="0" y="59267"/>
                </a:lnTo>
                <a:lnTo>
                  <a:pt x="0" y="76200"/>
                </a:lnTo>
                <a:lnTo>
                  <a:pt x="8466" y="93134"/>
                </a:lnTo>
                <a:lnTo>
                  <a:pt x="8466" y="110067"/>
                </a:lnTo>
                <a:lnTo>
                  <a:pt x="0" y="127000"/>
                </a:lnTo>
                <a:lnTo>
                  <a:pt x="0" y="152400"/>
                </a:lnTo>
                <a:lnTo>
                  <a:pt x="0" y="169334"/>
                </a:lnTo>
                <a:lnTo>
                  <a:pt x="0" y="194734"/>
                </a:lnTo>
                <a:lnTo>
                  <a:pt x="8466" y="211667"/>
                </a:lnTo>
                <a:lnTo>
                  <a:pt x="8466" y="237067"/>
                </a:lnTo>
                <a:lnTo>
                  <a:pt x="8466" y="254000"/>
                </a:lnTo>
                <a:lnTo>
                  <a:pt x="8466" y="270934"/>
                </a:lnTo>
                <a:lnTo>
                  <a:pt x="8466" y="287867"/>
                </a:lnTo>
                <a:lnTo>
                  <a:pt x="16933" y="304800"/>
                </a:lnTo>
                <a:lnTo>
                  <a:pt x="16933" y="321734"/>
                </a:lnTo>
                <a:lnTo>
                  <a:pt x="16933" y="330200"/>
                </a:lnTo>
                <a:lnTo>
                  <a:pt x="16933" y="347134"/>
                </a:lnTo>
                <a:lnTo>
                  <a:pt x="16933" y="347134"/>
                </a:lnTo>
                <a:lnTo>
                  <a:pt x="16933" y="355600"/>
                </a:lnTo>
                <a:lnTo>
                  <a:pt x="25400" y="355600"/>
                </a:lnTo>
                <a:lnTo>
                  <a:pt x="25400" y="347134"/>
                </a:lnTo>
                <a:lnTo>
                  <a:pt x="16933" y="338667"/>
                </a:lnTo>
                <a:lnTo>
                  <a:pt x="16933" y="321734"/>
                </a:lnTo>
                <a:lnTo>
                  <a:pt x="16933" y="321734"/>
                </a:lnTo>
                <a:lnTo>
                  <a:pt x="16933" y="313267"/>
                </a:lnTo>
                <a:lnTo>
                  <a:pt x="16933" y="313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876800" y="5410200"/>
            <a:ext cx="254001" cy="135468"/>
          </a:xfrm>
          <a:custGeom>
            <a:avLst/>
            <a:gdLst/>
            <a:ahLst/>
            <a:cxnLst/>
            <a:rect l="0" t="0" r="0" b="0"/>
            <a:pathLst>
              <a:path w="254001" h="135468">
                <a:moveTo>
                  <a:pt x="0" y="0"/>
                </a:moveTo>
                <a:lnTo>
                  <a:pt x="8467" y="0"/>
                </a:lnTo>
                <a:lnTo>
                  <a:pt x="8467" y="0"/>
                </a:lnTo>
                <a:lnTo>
                  <a:pt x="8467" y="8467"/>
                </a:lnTo>
                <a:lnTo>
                  <a:pt x="16933" y="8467"/>
                </a:lnTo>
                <a:lnTo>
                  <a:pt x="16933" y="8467"/>
                </a:lnTo>
                <a:lnTo>
                  <a:pt x="25400" y="8467"/>
                </a:lnTo>
                <a:lnTo>
                  <a:pt x="25400" y="16933"/>
                </a:lnTo>
                <a:lnTo>
                  <a:pt x="25400" y="25400"/>
                </a:lnTo>
                <a:lnTo>
                  <a:pt x="25400" y="33867"/>
                </a:lnTo>
                <a:lnTo>
                  <a:pt x="25400" y="42333"/>
                </a:lnTo>
                <a:lnTo>
                  <a:pt x="33867" y="50800"/>
                </a:lnTo>
                <a:lnTo>
                  <a:pt x="33867" y="59267"/>
                </a:lnTo>
                <a:lnTo>
                  <a:pt x="33867" y="76200"/>
                </a:lnTo>
                <a:lnTo>
                  <a:pt x="25400" y="84667"/>
                </a:lnTo>
                <a:lnTo>
                  <a:pt x="25400" y="93133"/>
                </a:lnTo>
                <a:lnTo>
                  <a:pt x="25400" y="101600"/>
                </a:lnTo>
                <a:lnTo>
                  <a:pt x="25400" y="118533"/>
                </a:lnTo>
                <a:lnTo>
                  <a:pt x="25400" y="127000"/>
                </a:lnTo>
                <a:lnTo>
                  <a:pt x="33867" y="127000"/>
                </a:lnTo>
                <a:lnTo>
                  <a:pt x="33867" y="135467"/>
                </a:lnTo>
                <a:lnTo>
                  <a:pt x="33867" y="135467"/>
                </a:lnTo>
                <a:lnTo>
                  <a:pt x="42333" y="135467"/>
                </a:lnTo>
                <a:lnTo>
                  <a:pt x="42333" y="135467"/>
                </a:lnTo>
                <a:lnTo>
                  <a:pt x="50800" y="135467"/>
                </a:lnTo>
                <a:lnTo>
                  <a:pt x="59267" y="135467"/>
                </a:lnTo>
                <a:lnTo>
                  <a:pt x="67733" y="135467"/>
                </a:lnTo>
                <a:lnTo>
                  <a:pt x="76200" y="127000"/>
                </a:lnTo>
                <a:lnTo>
                  <a:pt x="93133" y="127000"/>
                </a:lnTo>
                <a:lnTo>
                  <a:pt x="101600" y="127000"/>
                </a:lnTo>
                <a:lnTo>
                  <a:pt x="118533" y="127000"/>
                </a:lnTo>
                <a:lnTo>
                  <a:pt x="135467" y="118533"/>
                </a:lnTo>
                <a:lnTo>
                  <a:pt x="152400" y="118533"/>
                </a:lnTo>
                <a:lnTo>
                  <a:pt x="169333" y="118533"/>
                </a:lnTo>
                <a:lnTo>
                  <a:pt x="186267" y="118533"/>
                </a:lnTo>
                <a:lnTo>
                  <a:pt x="203200" y="118533"/>
                </a:lnTo>
                <a:lnTo>
                  <a:pt x="211667" y="118533"/>
                </a:lnTo>
                <a:lnTo>
                  <a:pt x="228600" y="118533"/>
                </a:lnTo>
                <a:lnTo>
                  <a:pt x="245533" y="110067"/>
                </a:lnTo>
                <a:lnTo>
                  <a:pt x="254000" y="110067"/>
                </a:lnTo>
                <a:lnTo>
                  <a:pt x="254000" y="101600"/>
                </a:lnTo>
                <a:lnTo>
                  <a:pt x="254000" y="101600"/>
                </a:lnTo>
                <a:lnTo>
                  <a:pt x="254000" y="93133"/>
                </a:lnTo>
                <a:lnTo>
                  <a:pt x="254000" y="93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4986867" y="5317067"/>
            <a:ext cx="42334" cy="372534"/>
          </a:xfrm>
          <a:custGeom>
            <a:avLst/>
            <a:gdLst/>
            <a:ahLst/>
            <a:cxnLst/>
            <a:rect l="0" t="0" r="0" b="0"/>
            <a:pathLst>
              <a:path w="42334" h="372534">
                <a:moveTo>
                  <a:pt x="33866" y="0"/>
                </a:moveTo>
                <a:lnTo>
                  <a:pt x="25400" y="0"/>
                </a:lnTo>
                <a:lnTo>
                  <a:pt x="25400" y="0"/>
                </a:lnTo>
                <a:lnTo>
                  <a:pt x="16933" y="0"/>
                </a:lnTo>
                <a:lnTo>
                  <a:pt x="8466" y="8466"/>
                </a:lnTo>
                <a:lnTo>
                  <a:pt x="8466" y="8466"/>
                </a:lnTo>
                <a:lnTo>
                  <a:pt x="8466" y="16933"/>
                </a:lnTo>
                <a:lnTo>
                  <a:pt x="0" y="16933"/>
                </a:lnTo>
                <a:lnTo>
                  <a:pt x="8466" y="33866"/>
                </a:lnTo>
                <a:lnTo>
                  <a:pt x="8466" y="42333"/>
                </a:lnTo>
                <a:lnTo>
                  <a:pt x="8466" y="50800"/>
                </a:lnTo>
                <a:lnTo>
                  <a:pt x="8466" y="67733"/>
                </a:lnTo>
                <a:lnTo>
                  <a:pt x="8466" y="84666"/>
                </a:lnTo>
                <a:lnTo>
                  <a:pt x="8466" y="101600"/>
                </a:lnTo>
                <a:lnTo>
                  <a:pt x="8466" y="127000"/>
                </a:lnTo>
                <a:lnTo>
                  <a:pt x="8466" y="152400"/>
                </a:lnTo>
                <a:lnTo>
                  <a:pt x="8466" y="169333"/>
                </a:lnTo>
                <a:lnTo>
                  <a:pt x="8466" y="194733"/>
                </a:lnTo>
                <a:lnTo>
                  <a:pt x="8466" y="220133"/>
                </a:lnTo>
                <a:lnTo>
                  <a:pt x="16933" y="245533"/>
                </a:lnTo>
                <a:lnTo>
                  <a:pt x="16933" y="262466"/>
                </a:lnTo>
                <a:lnTo>
                  <a:pt x="16933" y="287866"/>
                </a:lnTo>
                <a:lnTo>
                  <a:pt x="16933" y="304800"/>
                </a:lnTo>
                <a:lnTo>
                  <a:pt x="25400" y="321733"/>
                </a:lnTo>
                <a:lnTo>
                  <a:pt x="25400" y="338666"/>
                </a:lnTo>
                <a:lnTo>
                  <a:pt x="25400" y="355600"/>
                </a:lnTo>
                <a:lnTo>
                  <a:pt x="33866" y="364066"/>
                </a:lnTo>
                <a:lnTo>
                  <a:pt x="33866" y="372533"/>
                </a:lnTo>
                <a:lnTo>
                  <a:pt x="42333" y="372533"/>
                </a:lnTo>
                <a:lnTo>
                  <a:pt x="42333" y="372533"/>
                </a:lnTo>
                <a:lnTo>
                  <a:pt x="42333" y="372533"/>
                </a:lnTo>
                <a:lnTo>
                  <a:pt x="42333" y="372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249333" y="5334000"/>
            <a:ext cx="254001" cy="381001"/>
          </a:xfrm>
          <a:custGeom>
            <a:avLst/>
            <a:gdLst/>
            <a:ahLst/>
            <a:cxnLst/>
            <a:rect l="0" t="0" r="0" b="0"/>
            <a:pathLst>
              <a:path w="254001" h="381001">
                <a:moveTo>
                  <a:pt x="186267" y="76200"/>
                </a:moveTo>
                <a:lnTo>
                  <a:pt x="186267" y="76200"/>
                </a:lnTo>
                <a:lnTo>
                  <a:pt x="177800" y="76200"/>
                </a:lnTo>
                <a:lnTo>
                  <a:pt x="177800" y="84667"/>
                </a:lnTo>
                <a:lnTo>
                  <a:pt x="177800" y="93133"/>
                </a:lnTo>
                <a:lnTo>
                  <a:pt x="169334" y="101600"/>
                </a:lnTo>
                <a:lnTo>
                  <a:pt x="169334" y="101600"/>
                </a:lnTo>
                <a:lnTo>
                  <a:pt x="177800" y="110067"/>
                </a:lnTo>
                <a:lnTo>
                  <a:pt x="177800" y="118533"/>
                </a:lnTo>
                <a:lnTo>
                  <a:pt x="177800" y="118533"/>
                </a:lnTo>
                <a:lnTo>
                  <a:pt x="177800" y="118533"/>
                </a:lnTo>
                <a:lnTo>
                  <a:pt x="186267" y="118533"/>
                </a:lnTo>
                <a:lnTo>
                  <a:pt x="186267" y="118533"/>
                </a:lnTo>
                <a:lnTo>
                  <a:pt x="186267" y="118533"/>
                </a:lnTo>
                <a:lnTo>
                  <a:pt x="186267" y="110067"/>
                </a:lnTo>
                <a:lnTo>
                  <a:pt x="186267" y="110067"/>
                </a:lnTo>
                <a:lnTo>
                  <a:pt x="186267" y="101600"/>
                </a:lnTo>
                <a:lnTo>
                  <a:pt x="177800" y="93133"/>
                </a:lnTo>
                <a:lnTo>
                  <a:pt x="177800" y="84667"/>
                </a:lnTo>
                <a:lnTo>
                  <a:pt x="177800" y="67733"/>
                </a:lnTo>
                <a:lnTo>
                  <a:pt x="169334" y="59267"/>
                </a:lnTo>
                <a:lnTo>
                  <a:pt x="169334" y="50800"/>
                </a:lnTo>
                <a:lnTo>
                  <a:pt x="160867" y="33867"/>
                </a:lnTo>
                <a:lnTo>
                  <a:pt x="152400" y="25400"/>
                </a:lnTo>
                <a:lnTo>
                  <a:pt x="143934" y="16933"/>
                </a:lnTo>
                <a:lnTo>
                  <a:pt x="127000" y="8467"/>
                </a:lnTo>
                <a:lnTo>
                  <a:pt x="118534" y="0"/>
                </a:lnTo>
                <a:lnTo>
                  <a:pt x="110067" y="0"/>
                </a:lnTo>
                <a:lnTo>
                  <a:pt x="101600" y="0"/>
                </a:lnTo>
                <a:lnTo>
                  <a:pt x="93134" y="0"/>
                </a:lnTo>
                <a:lnTo>
                  <a:pt x="84667" y="0"/>
                </a:lnTo>
                <a:lnTo>
                  <a:pt x="67734" y="8467"/>
                </a:lnTo>
                <a:lnTo>
                  <a:pt x="59267" y="8467"/>
                </a:lnTo>
                <a:lnTo>
                  <a:pt x="50800" y="25400"/>
                </a:lnTo>
                <a:lnTo>
                  <a:pt x="42334" y="33867"/>
                </a:lnTo>
                <a:lnTo>
                  <a:pt x="25400" y="50800"/>
                </a:lnTo>
                <a:lnTo>
                  <a:pt x="16934" y="67733"/>
                </a:lnTo>
                <a:lnTo>
                  <a:pt x="8467" y="84667"/>
                </a:lnTo>
                <a:lnTo>
                  <a:pt x="8467" y="101600"/>
                </a:lnTo>
                <a:lnTo>
                  <a:pt x="0" y="127000"/>
                </a:lnTo>
                <a:lnTo>
                  <a:pt x="0" y="152400"/>
                </a:lnTo>
                <a:lnTo>
                  <a:pt x="0" y="169333"/>
                </a:lnTo>
                <a:lnTo>
                  <a:pt x="0" y="194733"/>
                </a:lnTo>
                <a:lnTo>
                  <a:pt x="0" y="211667"/>
                </a:lnTo>
                <a:lnTo>
                  <a:pt x="8467" y="237067"/>
                </a:lnTo>
                <a:lnTo>
                  <a:pt x="16934" y="262467"/>
                </a:lnTo>
                <a:lnTo>
                  <a:pt x="25400" y="279400"/>
                </a:lnTo>
                <a:lnTo>
                  <a:pt x="33867" y="304800"/>
                </a:lnTo>
                <a:lnTo>
                  <a:pt x="42334" y="321733"/>
                </a:lnTo>
                <a:lnTo>
                  <a:pt x="59267" y="330200"/>
                </a:lnTo>
                <a:lnTo>
                  <a:pt x="76200" y="347133"/>
                </a:lnTo>
                <a:lnTo>
                  <a:pt x="93134" y="355600"/>
                </a:lnTo>
                <a:lnTo>
                  <a:pt x="101600" y="364067"/>
                </a:lnTo>
                <a:lnTo>
                  <a:pt x="118534" y="372533"/>
                </a:lnTo>
                <a:lnTo>
                  <a:pt x="143934" y="381000"/>
                </a:lnTo>
                <a:lnTo>
                  <a:pt x="152400" y="381000"/>
                </a:lnTo>
                <a:lnTo>
                  <a:pt x="169334" y="381000"/>
                </a:lnTo>
                <a:lnTo>
                  <a:pt x="186267" y="381000"/>
                </a:lnTo>
                <a:lnTo>
                  <a:pt x="194734" y="372533"/>
                </a:lnTo>
                <a:lnTo>
                  <a:pt x="211667" y="364067"/>
                </a:lnTo>
                <a:lnTo>
                  <a:pt x="220134" y="355600"/>
                </a:lnTo>
                <a:lnTo>
                  <a:pt x="228600" y="347133"/>
                </a:lnTo>
                <a:lnTo>
                  <a:pt x="228600" y="347133"/>
                </a:lnTo>
                <a:lnTo>
                  <a:pt x="237067" y="330200"/>
                </a:lnTo>
                <a:lnTo>
                  <a:pt x="245534" y="321733"/>
                </a:lnTo>
                <a:lnTo>
                  <a:pt x="254000" y="313267"/>
                </a:lnTo>
                <a:lnTo>
                  <a:pt x="254000" y="313267"/>
                </a:lnTo>
                <a:lnTo>
                  <a:pt x="254000" y="304800"/>
                </a:lnTo>
                <a:lnTo>
                  <a:pt x="254000" y="304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596467" y="5342467"/>
            <a:ext cx="254001" cy="177801"/>
          </a:xfrm>
          <a:custGeom>
            <a:avLst/>
            <a:gdLst/>
            <a:ahLst/>
            <a:cxnLst/>
            <a:rect l="0" t="0" r="0" b="0"/>
            <a:pathLst>
              <a:path w="254001" h="177801">
                <a:moveTo>
                  <a:pt x="0" y="0"/>
                </a:moveTo>
                <a:lnTo>
                  <a:pt x="0" y="0"/>
                </a:lnTo>
                <a:lnTo>
                  <a:pt x="0" y="0"/>
                </a:lnTo>
                <a:lnTo>
                  <a:pt x="0" y="8466"/>
                </a:lnTo>
                <a:lnTo>
                  <a:pt x="0" y="8466"/>
                </a:lnTo>
                <a:lnTo>
                  <a:pt x="0" y="8466"/>
                </a:lnTo>
                <a:lnTo>
                  <a:pt x="0" y="8466"/>
                </a:lnTo>
                <a:lnTo>
                  <a:pt x="8466" y="16933"/>
                </a:lnTo>
                <a:lnTo>
                  <a:pt x="8466" y="16933"/>
                </a:lnTo>
                <a:lnTo>
                  <a:pt x="16933" y="25400"/>
                </a:lnTo>
                <a:lnTo>
                  <a:pt x="16933" y="33866"/>
                </a:lnTo>
                <a:lnTo>
                  <a:pt x="25400" y="42333"/>
                </a:lnTo>
                <a:lnTo>
                  <a:pt x="25400" y="50800"/>
                </a:lnTo>
                <a:lnTo>
                  <a:pt x="25400" y="67733"/>
                </a:lnTo>
                <a:lnTo>
                  <a:pt x="25400" y="76200"/>
                </a:lnTo>
                <a:lnTo>
                  <a:pt x="25400" y="84666"/>
                </a:lnTo>
                <a:lnTo>
                  <a:pt x="25400" y="93133"/>
                </a:lnTo>
                <a:lnTo>
                  <a:pt x="25400" y="110066"/>
                </a:lnTo>
                <a:lnTo>
                  <a:pt x="16933" y="118533"/>
                </a:lnTo>
                <a:lnTo>
                  <a:pt x="16933" y="127000"/>
                </a:lnTo>
                <a:lnTo>
                  <a:pt x="16933" y="135466"/>
                </a:lnTo>
                <a:lnTo>
                  <a:pt x="8466" y="143933"/>
                </a:lnTo>
                <a:lnTo>
                  <a:pt x="8466" y="152400"/>
                </a:lnTo>
                <a:lnTo>
                  <a:pt x="0" y="152400"/>
                </a:lnTo>
                <a:lnTo>
                  <a:pt x="0" y="160866"/>
                </a:lnTo>
                <a:lnTo>
                  <a:pt x="8466" y="169333"/>
                </a:lnTo>
                <a:lnTo>
                  <a:pt x="8466" y="169333"/>
                </a:lnTo>
                <a:lnTo>
                  <a:pt x="8466" y="169333"/>
                </a:lnTo>
                <a:lnTo>
                  <a:pt x="16933" y="177800"/>
                </a:lnTo>
                <a:lnTo>
                  <a:pt x="16933" y="177800"/>
                </a:lnTo>
                <a:lnTo>
                  <a:pt x="16933" y="177800"/>
                </a:lnTo>
                <a:lnTo>
                  <a:pt x="25400" y="177800"/>
                </a:lnTo>
                <a:lnTo>
                  <a:pt x="33866" y="177800"/>
                </a:lnTo>
                <a:lnTo>
                  <a:pt x="42333" y="177800"/>
                </a:lnTo>
                <a:lnTo>
                  <a:pt x="50800" y="177800"/>
                </a:lnTo>
                <a:lnTo>
                  <a:pt x="59266" y="177800"/>
                </a:lnTo>
                <a:lnTo>
                  <a:pt x="76200" y="177800"/>
                </a:lnTo>
                <a:lnTo>
                  <a:pt x="84666" y="177800"/>
                </a:lnTo>
                <a:lnTo>
                  <a:pt x="93133" y="169333"/>
                </a:lnTo>
                <a:lnTo>
                  <a:pt x="110066" y="169333"/>
                </a:lnTo>
                <a:lnTo>
                  <a:pt x="127000" y="169333"/>
                </a:lnTo>
                <a:lnTo>
                  <a:pt x="143933" y="169333"/>
                </a:lnTo>
                <a:lnTo>
                  <a:pt x="152400" y="169333"/>
                </a:lnTo>
                <a:lnTo>
                  <a:pt x="169333" y="169333"/>
                </a:lnTo>
                <a:lnTo>
                  <a:pt x="186266" y="169333"/>
                </a:lnTo>
                <a:lnTo>
                  <a:pt x="203200" y="169333"/>
                </a:lnTo>
                <a:lnTo>
                  <a:pt x="211666" y="169333"/>
                </a:lnTo>
                <a:lnTo>
                  <a:pt x="228600" y="169333"/>
                </a:lnTo>
                <a:lnTo>
                  <a:pt x="237066" y="169333"/>
                </a:lnTo>
                <a:lnTo>
                  <a:pt x="245533" y="160866"/>
                </a:lnTo>
                <a:lnTo>
                  <a:pt x="254000" y="152400"/>
                </a:lnTo>
                <a:lnTo>
                  <a:pt x="254000" y="143933"/>
                </a:lnTo>
                <a:lnTo>
                  <a:pt x="254000" y="143933"/>
                </a:lnTo>
                <a:lnTo>
                  <a:pt x="254000" y="135466"/>
                </a:lnTo>
                <a:lnTo>
                  <a:pt x="254000" y="135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5740400" y="5308600"/>
            <a:ext cx="33868" cy="423334"/>
          </a:xfrm>
          <a:custGeom>
            <a:avLst/>
            <a:gdLst/>
            <a:ahLst/>
            <a:cxnLst/>
            <a:rect l="0" t="0" r="0" b="0"/>
            <a:pathLst>
              <a:path w="33868" h="423334">
                <a:moveTo>
                  <a:pt x="8467" y="0"/>
                </a:moveTo>
                <a:lnTo>
                  <a:pt x="8467" y="8467"/>
                </a:lnTo>
                <a:lnTo>
                  <a:pt x="8467" y="8467"/>
                </a:lnTo>
                <a:lnTo>
                  <a:pt x="0" y="25400"/>
                </a:lnTo>
                <a:lnTo>
                  <a:pt x="0" y="33867"/>
                </a:lnTo>
                <a:lnTo>
                  <a:pt x="0" y="42333"/>
                </a:lnTo>
                <a:lnTo>
                  <a:pt x="0" y="59267"/>
                </a:lnTo>
                <a:lnTo>
                  <a:pt x="0" y="67733"/>
                </a:lnTo>
                <a:lnTo>
                  <a:pt x="0" y="93133"/>
                </a:lnTo>
                <a:lnTo>
                  <a:pt x="0" y="110067"/>
                </a:lnTo>
                <a:lnTo>
                  <a:pt x="0" y="135467"/>
                </a:lnTo>
                <a:lnTo>
                  <a:pt x="8467" y="160867"/>
                </a:lnTo>
                <a:lnTo>
                  <a:pt x="16933" y="186267"/>
                </a:lnTo>
                <a:lnTo>
                  <a:pt x="16933" y="220133"/>
                </a:lnTo>
                <a:lnTo>
                  <a:pt x="25400" y="254000"/>
                </a:lnTo>
                <a:lnTo>
                  <a:pt x="25400" y="287867"/>
                </a:lnTo>
                <a:lnTo>
                  <a:pt x="33867" y="321733"/>
                </a:lnTo>
                <a:lnTo>
                  <a:pt x="33867" y="355600"/>
                </a:lnTo>
                <a:lnTo>
                  <a:pt x="33867" y="389467"/>
                </a:lnTo>
                <a:lnTo>
                  <a:pt x="33867" y="389467"/>
                </a:lnTo>
                <a:lnTo>
                  <a:pt x="33867" y="423333"/>
                </a:lnTo>
                <a:lnTo>
                  <a:pt x="33867" y="423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6739466" y="5054600"/>
            <a:ext cx="33868" cy="279401"/>
          </a:xfrm>
          <a:custGeom>
            <a:avLst/>
            <a:gdLst/>
            <a:ahLst/>
            <a:cxnLst/>
            <a:rect l="0" t="0" r="0" b="0"/>
            <a:pathLst>
              <a:path w="33868" h="279401">
                <a:moveTo>
                  <a:pt x="0" y="0"/>
                </a:moveTo>
                <a:lnTo>
                  <a:pt x="0" y="8467"/>
                </a:lnTo>
                <a:lnTo>
                  <a:pt x="0" y="16933"/>
                </a:lnTo>
                <a:lnTo>
                  <a:pt x="0" y="25400"/>
                </a:lnTo>
                <a:lnTo>
                  <a:pt x="0" y="42333"/>
                </a:lnTo>
                <a:lnTo>
                  <a:pt x="0" y="50800"/>
                </a:lnTo>
                <a:lnTo>
                  <a:pt x="0" y="59267"/>
                </a:lnTo>
                <a:lnTo>
                  <a:pt x="8468" y="76200"/>
                </a:lnTo>
                <a:lnTo>
                  <a:pt x="8468" y="93133"/>
                </a:lnTo>
                <a:lnTo>
                  <a:pt x="16934" y="110067"/>
                </a:lnTo>
                <a:lnTo>
                  <a:pt x="16934" y="135467"/>
                </a:lnTo>
                <a:lnTo>
                  <a:pt x="25401" y="152400"/>
                </a:lnTo>
                <a:lnTo>
                  <a:pt x="25401" y="169333"/>
                </a:lnTo>
                <a:lnTo>
                  <a:pt x="25401" y="186267"/>
                </a:lnTo>
                <a:lnTo>
                  <a:pt x="25401" y="203200"/>
                </a:lnTo>
                <a:lnTo>
                  <a:pt x="25401" y="220133"/>
                </a:lnTo>
                <a:lnTo>
                  <a:pt x="25401" y="237067"/>
                </a:lnTo>
                <a:lnTo>
                  <a:pt x="33867" y="254000"/>
                </a:lnTo>
                <a:lnTo>
                  <a:pt x="33867" y="262467"/>
                </a:lnTo>
                <a:lnTo>
                  <a:pt x="33867" y="270933"/>
                </a:lnTo>
                <a:lnTo>
                  <a:pt x="33867" y="279400"/>
                </a:lnTo>
                <a:lnTo>
                  <a:pt x="33867" y="279400"/>
                </a:lnTo>
                <a:lnTo>
                  <a:pt x="33867" y="279400"/>
                </a:lnTo>
                <a:lnTo>
                  <a:pt x="33867" y="279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6654800" y="5147733"/>
            <a:ext cx="203201" cy="25401"/>
          </a:xfrm>
          <a:custGeom>
            <a:avLst/>
            <a:gdLst/>
            <a:ahLst/>
            <a:cxnLst/>
            <a:rect l="0" t="0" r="0" b="0"/>
            <a:pathLst>
              <a:path w="203201" h="25401">
                <a:moveTo>
                  <a:pt x="0" y="16934"/>
                </a:moveTo>
                <a:lnTo>
                  <a:pt x="0" y="16934"/>
                </a:lnTo>
                <a:lnTo>
                  <a:pt x="0" y="16934"/>
                </a:lnTo>
                <a:lnTo>
                  <a:pt x="0" y="8467"/>
                </a:lnTo>
                <a:lnTo>
                  <a:pt x="8466" y="8467"/>
                </a:lnTo>
                <a:lnTo>
                  <a:pt x="16934" y="8467"/>
                </a:lnTo>
                <a:lnTo>
                  <a:pt x="33867" y="0"/>
                </a:lnTo>
                <a:lnTo>
                  <a:pt x="50800" y="0"/>
                </a:lnTo>
                <a:lnTo>
                  <a:pt x="76200" y="8467"/>
                </a:lnTo>
                <a:lnTo>
                  <a:pt x="101600" y="8467"/>
                </a:lnTo>
                <a:lnTo>
                  <a:pt x="127000" y="16934"/>
                </a:lnTo>
                <a:lnTo>
                  <a:pt x="160866" y="16934"/>
                </a:lnTo>
                <a:lnTo>
                  <a:pt x="177800" y="16934"/>
                </a:lnTo>
                <a:lnTo>
                  <a:pt x="177800" y="16934"/>
                </a:lnTo>
                <a:lnTo>
                  <a:pt x="203200" y="25400"/>
                </a:lnTo>
                <a:lnTo>
                  <a:pt x="203200"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7188200" y="4529667"/>
            <a:ext cx="118534" cy="567267"/>
          </a:xfrm>
          <a:custGeom>
            <a:avLst/>
            <a:gdLst/>
            <a:ahLst/>
            <a:cxnLst/>
            <a:rect l="0" t="0" r="0" b="0"/>
            <a:pathLst>
              <a:path w="118534" h="567267">
                <a:moveTo>
                  <a:pt x="118533" y="0"/>
                </a:moveTo>
                <a:lnTo>
                  <a:pt x="118533" y="0"/>
                </a:lnTo>
                <a:lnTo>
                  <a:pt x="118533" y="0"/>
                </a:lnTo>
                <a:lnTo>
                  <a:pt x="110067" y="8466"/>
                </a:lnTo>
                <a:lnTo>
                  <a:pt x="110067" y="16933"/>
                </a:lnTo>
                <a:lnTo>
                  <a:pt x="101600" y="16933"/>
                </a:lnTo>
                <a:lnTo>
                  <a:pt x="93134" y="25400"/>
                </a:lnTo>
                <a:lnTo>
                  <a:pt x="93134" y="33866"/>
                </a:lnTo>
                <a:lnTo>
                  <a:pt x="84666" y="42333"/>
                </a:lnTo>
                <a:lnTo>
                  <a:pt x="76200" y="50800"/>
                </a:lnTo>
                <a:lnTo>
                  <a:pt x="67733" y="67733"/>
                </a:lnTo>
                <a:lnTo>
                  <a:pt x="59267" y="76200"/>
                </a:lnTo>
                <a:lnTo>
                  <a:pt x="50800" y="93133"/>
                </a:lnTo>
                <a:lnTo>
                  <a:pt x="42333" y="110066"/>
                </a:lnTo>
                <a:lnTo>
                  <a:pt x="33867" y="135466"/>
                </a:lnTo>
                <a:lnTo>
                  <a:pt x="25400" y="152400"/>
                </a:lnTo>
                <a:lnTo>
                  <a:pt x="16934" y="177800"/>
                </a:lnTo>
                <a:lnTo>
                  <a:pt x="16934" y="194733"/>
                </a:lnTo>
                <a:lnTo>
                  <a:pt x="8466" y="211666"/>
                </a:lnTo>
                <a:lnTo>
                  <a:pt x="8466" y="228600"/>
                </a:lnTo>
                <a:lnTo>
                  <a:pt x="0" y="254000"/>
                </a:lnTo>
                <a:lnTo>
                  <a:pt x="0" y="270933"/>
                </a:lnTo>
                <a:lnTo>
                  <a:pt x="0" y="296333"/>
                </a:lnTo>
                <a:lnTo>
                  <a:pt x="0" y="313266"/>
                </a:lnTo>
                <a:lnTo>
                  <a:pt x="0" y="330200"/>
                </a:lnTo>
                <a:lnTo>
                  <a:pt x="8466" y="355600"/>
                </a:lnTo>
                <a:lnTo>
                  <a:pt x="8466" y="372533"/>
                </a:lnTo>
                <a:lnTo>
                  <a:pt x="16934" y="389466"/>
                </a:lnTo>
                <a:lnTo>
                  <a:pt x="25400" y="414866"/>
                </a:lnTo>
                <a:lnTo>
                  <a:pt x="25400" y="431800"/>
                </a:lnTo>
                <a:lnTo>
                  <a:pt x="33867" y="457200"/>
                </a:lnTo>
                <a:lnTo>
                  <a:pt x="42333" y="474133"/>
                </a:lnTo>
                <a:lnTo>
                  <a:pt x="50800" y="491066"/>
                </a:lnTo>
                <a:lnTo>
                  <a:pt x="50800" y="508000"/>
                </a:lnTo>
                <a:lnTo>
                  <a:pt x="59267" y="516466"/>
                </a:lnTo>
                <a:lnTo>
                  <a:pt x="67733" y="524933"/>
                </a:lnTo>
                <a:lnTo>
                  <a:pt x="67733" y="541866"/>
                </a:lnTo>
                <a:lnTo>
                  <a:pt x="76200" y="541866"/>
                </a:lnTo>
                <a:lnTo>
                  <a:pt x="76200" y="550333"/>
                </a:lnTo>
                <a:lnTo>
                  <a:pt x="84666" y="558800"/>
                </a:lnTo>
                <a:lnTo>
                  <a:pt x="84666" y="567266"/>
                </a:lnTo>
                <a:lnTo>
                  <a:pt x="84666" y="567266"/>
                </a:lnTo>
                <a:lnTo>
                  <a:pt x="93134" y="567266"/>
                </a:lnTo>
                <a:lnTo>
                  <a:pt x="93134" y="567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7391400" y="4605867"/>
            <a:ext cx="186267" cy="448734"/>
          </a:xfrm>
          <a:custGeom>
            <a:avLst/>
            <a:gdLst/>
            <a:ahLst/>
            <a:cxnLst/>
            <a:rect l="0" t="0" r="0" b="0"/>
            <a:pathLst>
              <a:path w="186267" h="448734">
                <a:moveTo>
                  <a:pt x="186266" y="76200"/>
                </a:moveTo>
                <a:lnTo>
                  <a:pt x="186266" y="76200"/>
                </a:lnTo>
                <a:lnTo>
                  <a:pt x="186266" y="76200"/>
                </a:lnTo>
                <a:lnTo>
                  <a:pt x="177800" y="76200"/>
                </a:lnTo>
                <a:lnTo>
                  <a:pt x="177800" y="76200"/>
                </a:lnTo>
                <a:lnTo>
                  <a:pt x="177800" y="76200"/>
                </a:lnTo>
                <a:lnTo>
                  <a:pt x="169333" y="76200"/>
                </a:lnTo>
                <a:lnTo>
                  <a:pt x="169333" y="67733"/>
                </a:lnTo>
                <a:lnTo>
                  <a:pt x="169333" y="67733"/>
                </a:lnTo>
                <a:lnTo>
                  <a:pt x="169333" y="59266"/>
                </a:lnTo>
                <a:lnTo>
                  <a:pt x="169333" y="50800"/>
                </a:lnTo>
                <a:lnTo>
                  <a:pt x="169333" y="50800"/>
                </a:lnTo>
                <a:lnTo>
                  <a:pt x="169333" y="42333"/>
                </a:lnTo>
                <a:lnTo>
                  <a:pt x="169333" y="33866"/>
                </a:lnTo>
                <a:lnTo>
                  <a:pt x="160867" y="25400"/>
                </a:lnTo>
                <a:lnTo>
                  <a:pt x="160867" y="16933"/>
                </a:lnTo>
                <a:lnTo>
                  <a:pt x="152400" y="16933"/>
                </a:lnTo>
                <a:lnTo>
                  <a:pt x="152400" y="8466"/>
                </a:lnTo>
                <a:lnTo>
                  <a:pt x="143933" y="0"/>
                </a:lnTo>
                <a:lnTo>
                  <a:pt x="143933" y="0"/>
                </a:lnTo>
                <a:lnTo>
                  <a:pt x="135467" y="0"/>
                </a:lnTo>
                <a:lnTo>
                  <a:pt x="127000" y="0"/>
                </a:lnTo>
                <a:lnTo>
                  <a:pt x="118534" y="0"/>
                </a:lnTo>
                <a:lnTo>
                  <a:pt x="101600" y="8466"/>
                </a:lnTo>
                <a:lnTo>
                  <a:pt x="93133" y="8466"/>
                </a:lnTo>
                <a:lnTo>
                  <a:pt x="84667" y="16933"/>
                </a:lnTo>
                <a:lnTo>
                  <a:pt x="67733" y="33866"/>
                </a:lnTo>
                <a:lnTo>
                  <a:pt x="59267" y="42333"/>
                </a:lnTo>
                <a:lnTo>
                  <a:pt x="42334" y="59266"/>
                </a:lnTo>
                <a:lnTo>
                  <a:pt x="33866" y="76200"/>
                </a:lnTo>
                <a:lnTo>
                  <a:pt x="25400" y="84666"/>
                </a:lnTo>
                <a:lnTo>
                  <a:pt x="16933" y="101600"/>
                </a:lnTo>
                <a:lnTo>
                  <a:pt x="8467" y="118533"/>
                </a:lnTo>
                <a:lnTo>
                  <a:pt x="0" y="135466"/>
                </a:lnTo>
                <a:lnTo>
                  <a:pt x="0" y="152400"/>
                </a:lnTo>
                <a:lnTo>
                  <a:pt x="0" y="160866"/>
                </a:lnTo>
                <a:lnTo>
                  <a:pt x="0" y="177800"/>
                </a:lnTo>
                <a:lnTo>
                  <a:pt x="0" y="186266"/>
                </a:lnTo>
                <a:lnTo>
                  <a:pt x="0" y="203200"/>
                </a:lnTo>
                <a:lnTo>
                  <a:pt x="8467" y="211666"/>
                </a:lnTo>
                <a:lnTo>
                  <a:pt x="16933" y="220133"/>
                </a:lnTo>
                <a:lnTo>
                  <a:pt x="25400" y="228600"/>
                </a:lnTo>
                <a:lnTo>
                  <a:pt x="33866" y="228600"/>
                </a:lnTo>
                <a:lnTo>
                  <a:pt x="42334" y="228600"/>
                </a:lnTo>
                <a:lnTo>
                  <a:pt x="50800" y="228600"/>
                </a:lnTo>
                <a:lnTo>
                  <a:pt x="59267" y="228600"/>
                </a:lnTo>
                <a:lnTo>
                  <a:pt x="67733" y="228600"/>
                </a:lnTo>
                <a:lnTo>
                  <a:pt x="84667" y="220133"/>
                </a:lnTo>
                <a:lnTo>
                  <a:pt x="93133" y="211666"/>
                </a:lnTo>
                <a:lnTo>
                  <a:pt x="101600" y="203200"/>
                </a:lnTo>
                <a:lnTo>
                  <a:pt x="110066" y="194733"/>
                </a:lnTo>
                <a:lnTo>
                  <a:pt x="118534" y="186266"/>
                </a:lnTo>
                <a:lnTo>
                  <a:pt x="118534" y="169333"/>
                </a:lnTo>
                <a:lnTo>
                  <a:pt x="127000" y="160866"/>
                </a:lnTo>
                <a:lnTo>
                  <a:pt x="127000" y="152400"/>
                </a:lnTo>
                <a:lnTo>
                  <a:pt x="135467" y="143933"/>
                </a:lnTo>
                <a:lnTo>
                  <a:pt x="135467" y="135466"/>
                </a:lnTo>
                <a:lnTo>
                  <a:pt x="135467" y="127000"/>
                </a:lnTo>
                <a:lnTo>
                  <a:pt x="135467" y="118533"/>
                </a:lnTo>
                <a:lnTo>
                  <a:pt x="135467" y="110066"/>
                </a:lnTo>
                <a:lnTo>
                  <a:pt x="135467" y="110066"/>
                </a:lnTo>
                <a:lnTo>
                  <a:pt x="135467" y="110066"/>
                </a:lnTo>
                <a:lnTo>
                  <a:pt x="135467" y="110066"/>
                </a:lnTo>
                <a:lnTo>
                  <a:pt x="135467" y="110066"/>
                </a:lnTo>
                <a:lnTo>
                  <a:pt x="135467" y="110066"/>
                </a:lnTo>
                <a:lnTo>
                  <a:pt x="135467" y="118533"/>
                </a:lnTo>
                <a:lnTo>
                  <a:pt x="135467" y="127000"/>
                </a:lnTo>
                <a:lnTo>
                  <a:pt x="127000" y="135466"/>
                </a:lnTo>
                <a:lnTo>
                  <a:pt x="127000" y="143933"/>
                </a:lnTo>
                <a:lnTo>
                  <a:pt x="127000" y="160866"/>
                </a:lnTo>
                <a:lnTo>
                  <a:pt x="127000" y="169333"/>
                </a:lnTo>
                <a:lnTo>
                  <a:pt x="127000" y="194733"/>
                </a:lnTo>
                <a:lnTo>
                  <a:pt x="127000" y="211666"/>
                </a:lnTo>
                <a:lnTo>
                  <a:pt x="127000" y="228600"/>
                </a:lnTo>
                <a:lnTo>
                  <a:pt x="127000" y="254000"/>
                </a:lnTo>
                <a:lnTo>
                  <a:pt x="118534" y="279400"/>
                </a:lnTo>
                <a:lnTo>
                  <a:pt x="118534" y="304800"/>
                </a:lnTo>
                <a:lnTo>
                  <a:pt x="118534" y="321733"/>
                </a:lnTo>
                <a:lnTo>
                  <a:pt x="110066" y="347133"/>
                </a:lnTo>
                <a:lnTo>
                  <a:pt x="110066" y="372533"/>
                </a:lnTo>
                <a:lnTo>
                  <a:pt x="110066" y="389466"/>
                </a:lnTo>
                <a:lnTo>
                  <a:pt x="101600" y="406400"/>
                </a:lnTo>
                <a:lnTo>
                  <a:pt x="101600" y="414866"/>
                </a:lnTo>
                <a:lnTo>
                  <a:pt x="101600" y="431800"/>
                </a:lnTo>
                <a:lnTo>
                  <a:pt x="110066" y="440266"/>
                </a:lnTo>
                <a:lnTo>
                  <a:pt x="110066" y="448733"/>
                </a:lnTo>
                <a:lnTo>
                  <a:pt x="110066" y="448733"/>
                </a:lnTo>
                <a:lnTo>
                  <a:pt x="110066" y="448733"/>
                </a:lnTo>
                <a:lnTo>
                  <a:pt x="110066" y="448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7653866" y="4665133"/>
            <a:ext cx="135468" cy="313268"/>
          </a:xfrm>
          <a:custGeom>
            <a:avLst/>
            <a:gdLst/>
            <a:ahLst/>
            <a:cxnLst/>
            <a:rect l="0" t="0" r="0" b="0"/>
            <a:pathLst>
              <a:path w="135468" h="313268">
                <a:moveTo>
                  <a:pt x="118534" y="33867"/>
                </a:moveTo>
                <a:lnTo>
                  <a:pt x="110067" y="33867"/>
                </a:lnTo>
                <a:lnTo>
                  <a:pt x="110067" y="33867"/>
                </a:lnTo>
                <a:lnTo>
                  <a:pt x="110067" y="33867"/>
                </a:lnTo>
                <a:lnTo>
                  <a:pt x="110067" y="33867"/>
                </a:lnTo>
                <a:lnTo>
                  <a:pt x="110067" y="33867"/>
                </a:lnTo>
                <a:lnTo>
                  <a:pt x="110067" y="33867"/>
                </a:lnTo>
                <a:lnTo>
                  <a:pt x="110067" y="42334"/>
                </a:lnTo>
                <a:lnTo>
                  <a:pt x="101601" y="42334"/>
                </a:lnTo>
                <a:lnTo>
                  <a:pt x="101601" y="50800"/>
                </a:lnTo>
                <a:lnTo>
                  <a:pt x="101601" y="50800"/>
                </a:lnTo>
                <a:lnTo>
                  <a:pt x="101601" y="59267"/>
                </a:lnTo>
                <a:lnTo>
                  <a:pt x="93134" y="50800"/>
                </a:lnTo>
                <a:lnTo>
                  <a:pt x="93134" y="50800"/>
                </a:lnTo>
                <a:lnTo>
                  <a:pt x="93134" y="50800"/>
                </a:lnTo>
                <a:lnTo>
                  <a:pt x="84668" y="42334"/>
                </a:lnTo>
                <a:lnTo>
                  <a:pt x="84668" y="33867"/>
                </a:lnTo>
                <a:lnTo>
                  <a:pt x="84668" y="33867"/>
                </a:lnTo>
                <a:lnTo>
                  <a:pt x="76200" y="25400"/>
                </a:lnTo>
                <a:lnTo>
                  <a:pt x="76200" y="16934"/>
                </a:lnTo>
                <a:lnTo>
                  <a:pt x="67734" y="8467"/>
                </a:lnTo>
                <a:lnTo>
                  <a:pt x="67734" y="0"/>
                </a:lnTo>
                <a:lnTo>
                  <a:pt x="59267" y="0"/>
                </a:lnTo>
                <a:lnTo>
                  <a:pt x="59267" y="0"/>
                </a:lnTo>
                <a:lnTo>
                  <a:pt x="50801" y="0"/>
                </a:lnTo>
                <a:lnTo>
                  <a:pt x="42334" y="0"/>
                </a:lnTo>
                <a:lnTo>
                  <a:pt x="42334" y="8467"/>
                </a:lnTo>
                <a:lnTo>
                  <a:pt x="33867" y="16934"/>
                </a:lnTo>
                <a:lnTo>
                  <a:pt x="33867" y="25400"/>
                </a:lnTo>
                <a:lnTo>
                  <a:pt x="25401" y="33867"/>
                </a:lnTo>
                <a:lnTo>
                  <a:pt x="16934" y="50800"/>
                </a:lnTo>
                <a:lnTo>
                  <a:pt x="8468" y="76200"/>
                </a:lnTo>
                <a:lnTo>
                  <a:pt x="8468" y="93134"/>
                </a:lnTo>
                <a:lnTo>
                  <a:pt x="0" y="118534"/>
                </a:lnTo>
                <a:lnTo>
                  <a:pt x="0" y="135467"/>
                </a:lnTo>
                <a:lnTo>
                  <a:pt x="0" y="160867"/>
                </a:lnTo>
                <a:lnTo>
                  <a:pt x="0" y="177800"/>
                </a:lnTo>
                <a:lnTo>
                  <a:pt x="0" y="203200"/>
                </a:lnTo>
                <a:lnTo>
                  <a:pt x="0" y="220134"/>
                </a:lnTo>
                <a:lnTo>
                  <a:pt x="8468" y="228600"/>
                </a:lnTo>
                <a:lnTo>
                  <a:pt x="8468" y="245534"/>
                </a:lnTo>
                <a:lnTo>
                  <a:pt x="25401" y="262467"/>
                </a:lnTo>
                <a:lnTo>
                  <a:pt x="33867" y="270934"/>
                </a:lnTo>
                <a:lnTo>
                  <a:pt x="33867" y="279400"/>
                </a:lnTo>
                <a:lnTo>
                  <a:pt x="42334" y="296334"/>
                </a:lnTo>
                <a:lnTo>
                  <a:pt x="50801" y="304800"/>
                </a:lnTo>
                <a:lnTo>
                  <a:pt x="59267" y="304800"/>
                </a:lnTo>
                <a:lnTo>
                  <a:pt x="59267" y="313267"/>
                </a:lnTo>
                <a:lnTo>
                  <a:pt x="76200" y="313267"/>
                </a:lnTo>
                <a:lnTo>
                  <a:pt x="76200" y="313267"/>
                </a:lnTo>
                <a:lnTo>
                  <a:pt x="84668" y="313267"/>
                </a:lnTo>
                <a:lnTo>
                  <a:pt x="93134" y="313267"/>
                </a:lnTo>
                <a:lnTo>
                  <a:pt x="110067" y="304800"/>
                </a:lnTo>
                <a:lnTo>
                  <a:pt x="118534" y="296334"/>
                </a:lnTo>
                <a:lnTo>
                  <a:pt x="118534" y="296334"/>
                </a:lnTo>
                <a:lnTo>
                  <a:pt x="135467" y="287867"/>
                </a:lnTo>
                <a:lnTo>
                  <a:pt x="135467"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7848600" y="4665133"/>
            <a:ext cx="177801" cy="296335"/>
          </a:xfrm>
          <a:custGeom>
            <a:avLst/>
            <a:gdLst/>
            <a:ahLst/>
            <a:cxnLst/>
            <a:rect l="0" t="0" r="0" b="0"/>
            <a:pathLst>
              <a:path w="177801" h="296335">
                <a:moveTo>
                  <a:pt x="42334" y="16934"/>
                </a:moveTo>
                <a:lnTo>
                  <a:pt x="42334" y="16934"/>
                </a:lnTo>
                <a:lnTo>
                  <a:pt x="33866" y="16934"/>
                </a:lnTo>
                <a:lnTo>
                  <a:pt x="33866" y="16934"/>
                </a:lnTo>
                <a:lnTo>
                  <a:pt x="25400" y="16934"/>
                </a:lnTo>
                <a:lnTo>
                  <a:pt x="16933" y="16934"/>
                </a:lnTo>
                <a:lnTo>
                  <a:pt x="16933" y="8467"/>
                </a:lnTo>
                <a:lnTo>
                  <a:pt x="16933" y="8467"/>
                </a:lnTo>
                <a:lnTo>
                  <a:pt x="16933" y="8467"/>
                </a:lnTo>
                <a:lnTo>
                  <a:pt x="16933" y="8467"/>
                </a:lnTo>
                <a:lnTo>
                  <a:pt x="25400" y="0"/>
                </a:lnTo>
                <a:lnTo>
                  <a:pt x="25400" y="0"/>
                </a:lnTo>
                <a:lnTo>
                  <a:pt x="42334" y="0"/>
                </a:lnTo>
                <a:lnTo>
                  <a:pt x="50800" y="0"/>
                </a:lnTo>
                <a:lnTo>
                  <a:pt x="59267" y="0"/>
                </a:lnTo>
                <a:lnTo>
                  <a:pt x="67733" y="0"/>
                </a:lnTo>
                <a:lnTo>
                  <a:pt x="76200" y="0"/>
                </a:lnTo>
                <a:lnTo>
                  <a:pt x="84667" y="8467"/>
                </a:lnTo>
                <a:lnTo>
                  <a:pt x="93133" y="16934"/>
                </a:lnTo>
                <a:lnTo>
                  <a:pt x="101600" y="25400"/>
                </a:lnTo>
                <a:lnTo>
                  <a:pt x="101600" y="33867"/>
                </a:lnTo>
                <a:lnTo>
                  <a:pt x="101600" y="42334"/>
                </a:lnTo>
                <a:lnTo>
                  <a:pt x="110066" y="50800"/>
                </a:lnTo>
                <a:lnTo>
                  <a:pt x="101600" y="67734"/>
                </a:lnTo>
                <a:lnTo>
                  <a:pt x="101600" y="76200"/>
                </a:lnTo>
                <a:lnTo>
                  <a:pt x="93133" y="84667"/>
                </a:lnTo>
                <a:lnTo>
                  <a:pt x="84667" y="93134"/>
                </a:lnTo>
                <a:lnTo>
                  <a:pt x="84667" y="110067"/>
                </a:lnTo>
                <a:lnTo>
                  <a:pt x="76200" y="110067"/>
                </a:lnTo>
                <a:lnTo>
                  <a:pt x="67733" y="118534"/>
                </a:lnTo>
                <a:lnTo>
                  <a:pt x="67733" y="127000"/>
                </a:lnTo>
                <a:lnTo>
                  <a:pt x="59267" y="135467"/>
                </a:lnTo>
                <a:lnTo>
                  <a:pt x="59267" y="135467"/>
                </a:lnTo>
                <a:lnTo>
                  <a:pt x="59267" y="135467"/>
                </a:lnTo>
                <a:lnTo>
                  <a:pt x="59267" y="135467"/>
                </a:lnTo>
                <a:lnTo>
                  <a:pt x="59267" y="135467"/>
                </a:lnTo>
                <a:lnTo>
                  <a:pt x="59267" y="135467"/>
                </a:lnTo>
                <a:lnTo>
                  <a:pt x="67733" y="135467"/>
                </a:lnTo>
                <a:lnTo>
                  <a:pt x="67733" y="127000"/>
                </a:lnTo>
                <a:lnTo>
                  <a:pt x="76200" y="127000"/>
                </a:lnTo>
                <a:lnTo>
                  <a:pt x="84667" y="118534"/>
                </a:lnTo>
                <a:lnTo>
                  <a:pt x="101600" y="118534"/>
                </a:lnTo>
                <a:lnTo>
                  <a:pt x="110066" y="118534"/>
                </a:lnTo>
                <a:lnTo>
                  <a:pt x="127000" y="118534"/>
                </a:lnTo>
                <a:lnTo>
                  <a:pt x="135467" y="118534"/>
                </a:lnTo>
                <a:lnTo>
                  <a:pt x="143933" y="127000"/>
                </a:lnTo>
                <a:lnTo>
                  <a:pt x="152400" y="135467"/>
                </a:lnTo>
                <a:lnTo>
                  <a:pt x="160867" y="143934"/>
                </a:lnTo>
                <a:lnTo>
                  <a:pt x="169333" y="160867"/>
                </a:lnTo>
                <a:lnTo>
                  <a:pt x="169333" y="177800"/>
                </a:lnTo>
                <a:lnTo>
                  <a:pt x="177800" y="186267"/>
                </a:lnTo>
                <a:lnTo>
                  <a:pt x="177800" y="203200"/>
                </a:lnTo>
                <a:lnTo>
                  <a:pt x="177800" y="211667"/>
                </a:lnTo>
                <a:lnTo>
                  <a:pt x="177800" y="220134"/>
                </a:lnTo>
                <a:lnTo>
                  <a:pt x="177800" y="228600"/>
                </a:lnTo>
                <a:lnTo>
                  <a:pt x="169333" y="237067"/>
                </a:lnTo>
                <a:lnTo>
                  <a:pt x="169333" y="245534"/>
                </a:lnTo>
                <a:lnTo>
                  <a:pt x="160867" y="254000"/>
                </a:lnTo>
                <a:lnTo>
                  <a:pt x="143933" y="262467"/>
                </a:lnTo>
                <a:lnTo>
                  <a:pt x="135467" y="270934"/>
                </a:lnTo>
                <a:lnTo>
                  <a:pt x="118534" y="279400"/>
                </a:lnTo>
                <a:lnTo>
                  <a:pt x="110066" y="287867"/>
                </a:lnTo>
                <a:lnTo>
                  <a:pt x="84667" y="296334"/>
                </a:lnTo>
                <a:lnTo>
                  <a:pt x="67733" y="296334"/>
                </a:lnTo>
                <a:lnTo>
                  <a:pt x="50800" y="296334"/>
                </a:lnTo>
                <a:lnTo>
                  <a:pt x="33866" y="296334"/>
                </a:lnTo>
                <a:lnTo>
                  <a:pt x="16933" y="296334"/>
                </a:lnTo>
                <a:lnTo>
                  <a:pt x="8467" y="296334"/>
                </a:lnTo>
                <a:lnTo>
                  <a:pt x="0" y="296334"/>
                </a:lnTo>
                <a:lnTo>
                  <a:pt x="0" y="296334"/>
                </a:lnTo>
                <a:lnTo>
                  <a:pt x="0" y="296334"/>
                </a:lnTo>
                <a:lnTo>
                  <a:pt x="8467" y="296334"/>
                </a:lnTo>
                <a:lnTo>
                  <a:pt x="8467" y="296334"/>
                </a:lnTo>
                <a:lnTo>
                  <a:pt x="8467" y="287867"/>
                </a:lnTo>
                <a:lnTo>
                  <a:pt x="8467"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7984067" y="4572000"/>
            <a:ext cx="143934" cy="592668"/>
          </a:xfrm>
          <a:custGeom>
            <a:avLst/>
            <a:gdLst/>
            <a:ahLst/>
            <a:cxnLst/>
            <a:rect l="0" t="0" r="0" b="0"/>
            <a:pathLst>
              <a:path w="143934" h="592668">
                <a:moveTo>
                  <a:pt x="0" y="8467"/>
                </a:moveTo>
                <a:lnTo>
                  <a:pt x="0" y="8467"/>
                </a:lnTo>
                <a:lnTo>
                  <a:pt x="0" y="8467"/>
                </a:lnTo>
                <a:lnTo>
                  <a:pt x="0" y="8467"/>
                </a:lnTo>
                <a:lnTo>
                  <a:pt x="0" y="0"/>
                </a:lnTo>
                <a:lnTo>
                  <a:pt x="0" y="0"/>
                </a:lnTo>
                <a:lnTo>
                  <a:pt x="8466" y="8467"/>
                </a:lnTo>
                <a:lnTo>
                  <a:pt x="16933" y="8467"/>
                </a:lnTo>
                <a:lnTo>
                  <a:pt x="25400" y="8467"/>
                </a:lnTo>
                <a:lnTo>
                  <a:pt x="33866" y="16933"/>
                </a:lnTo>
                <a:lnTo>
                  <a:pt x="50799" y="33867"/>
                </a:lnTo>
                <a:lnTo>
                  <a:pt x="59267" y="50800"/>
                </a:lnTo>
                <a:lnTo>
                  <a:pt x="76200" y="67733"/>
                </a:lnTo>
                <a:lnTo>
                  <a:pt x="84666" y="93133"/>
                </a:lnTo>
                <a:lnTo>
                  <a:pt x="101600" y="118533"/>
                </a:lnTo>
                <a:lnTo>
                  <a:pt x="110066" y="143933"/>
                </a:lnTo>
                <a:lnTo>
                  <a:pt x="126999" y="169333"/>
                </a:lnTo>
                <a:lnTo>
                  <a:pt x="126999" y="194733"/>
                </a:lnTo>
                <a:lnTo>
                  <a:pt x="135467" y="220133"/>
                </a:lnTo>
                <a:lnTo>
                  <a:pt x="135467" y="245533"/>
                </a:lnTo>
                <a:lnTo>
                  <a:pt x="143933" y="270933"/>
                </a:lnTo>
                <a:lnTo>
                  <a:pt x="143933" y="304800"/>
                </a:lnTo>
                <a:lnTo>
                  <a:pt x="143933" y="330200"/>
                </a:lnTo>
                <a:lnTo>
                  <a:pt x="143933" y="364067"/>
                </a:lnTo>
                <a:lnTo>
                  <a:pt x="135467" y="389467"/>
                </a:lnTo>
                <a:lnTo>
                  <a:pt x="135467" y="423333"/>
                </a:lnTo>
                <a:lnTo>
                  <a:pt x="126999" y="448733"/>
                </a:lnTo>
                <a:lnTo>
                  <a:pt x="126999" y="482600"/>
                </a:lnTo>
                <a:lnTo>
                  <a:pt x="118533" y="499533"/>
                </a:lnTo>
                <a:lnTo>
                  <a:pt x="110066" y="524933"/>
                </a:lnTo>
                <a:lnTo>
                  <a:pt x="101600" y="541867"/>
                </a:lnTo>
                <a:lnTo>
                  <a:pt x="93133" y="550333"/>
                </a:lnTo>
                <a:lnTo>
                  <a:pt x="84666" y="558800"/>
                </a:lnTo>
                <a:lnTo>
                  <a:pt x="76200" y="575733"/>
                </a:lnTo>
                <a:lnTo>
                  <a:pt x="67733" y="575733"/>
                </a:lnTo>
                <a:lnTo>
                  <a:pt x="59267" y="584200"/>
                </a:lnTo>
                <a:lnTo>
                  <a:pt x="59267" y="592667"/>
                </a:lnTo>
                <a:lnTo>
                  <a:pt x="59267" y="592667"/>
                </a:lnTo>
                <a:lnTo>
                  <a:pt x="50799" y="592667"/>
                </a:lnTo>
                <a:lnTo>
                  <a:pt x="50799" y="592667"/>
                </a:lnTo>
                <a:lnTo>
                  <a:pt x="50799" y="592667"/>
                </a:lnTo>
                <a:lnTo>
                  <a:pt x="59267" y="592667"/>
                </a:lnTo>
                <a:lnTo>
                  <a:pt x="59267" y="592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8221133" y="4529667"/>
            <a:ext cx="169335" cy="609601"/>
          </a:xfrm>
          <a:custGeom>
            <a:avLst/>
            <a:gdLst/>
            <a:ahLst/>
            <a:cxnLst/>
            <a:rect l="0" t="0" r="0" b="0"/>
            <a:pathLst>
              <a:path w="169335" h="609601">
                <a:moveTo>
                  <a:pt x="169334" y="0"/>
                </a:moveTo>
                <a:lnTo>
                  <a:pt x="169334" y="8466"/>
                </a:lnTo>
                <a:lnTo>
                  <a:pt x="160867" y="0"/>
                </a:lnTo>
                <a:lnTo>
                  <a:pt x="160867" y="0"/>
                </a:lnTo>
                <a:lnTo>
                  <a:pt x="160867" y="0"/>
                </a:lnTo>
                <a:lnTo>
                  <a:pt x="160867" y="0"/>
                </a:lnTo>
                <a:lnTo>
                  <a:pt x="160867" y="0"/>
                </a:lnTo>
                <a:lnTo>
                  <a:pt x="152400" y="0"/>
                </a:lnTo>
                <a:lnTo>
                  <a:pt x="152400" y="0"/>
                </a:lnTo>
                <a:lnTo>
                  <a:pt x="143934" y="8466"/>
                </a:lnTo>
                <a:lnTo>
                  <a:pt x="135467" y="16933"/>
                </a:lnTo>
                <a:lnTo>
                  <a:pt x="127001" y="25400"/>
                </a:lnTo>
                <a:lnTo>
                  <a:pt x="118533" y="42333"/>
                </a:lnTo>
                <a:lnTo>
                  <a:pt x="101600" y="50800"/>
                </a:lnTo>
                <a:lnTo>
                  <a:pt x="93134" y="76200"/>
                </a:lnTo>
                <a:lnTo>
                  <a:pt x="76200" y="93133"/>
                </a:lnTo>
                <a:lnTo>
                  <a:pt x="67734" y="118533"/>
                </a:lnTo>
                <a:lnTo>
                  <a:pt x="50801" y="143933"/>
                </a:lnTo>
                <a:lnTo>
                  <a:pt x="33867" y="169333"/>
                </a:lnTo>
                <a:lnTo>
                  <a:pt x="25400" y="194733"/>
                </a:lnTo>
                <a:lnTo>
                  <a:pt x="16934" y="220133"/>
                </a:lnTo>
                <a:lnTo>
                  <a:pt x="16934" y="237066"/>
                </a:lnTo>
                <a:lnTo>
                  <a:pt x="8467" y="262466"/>
                </a:lnTo>
                <a:lnTo>
                  <a:pt x="8467" y="287866"/>
                </a:lnTo>
                <a:lnTo>
                  <a:pt x="0" y="313266"/>
                </a:lnTo>
                <a:lnTo>
                  <a:pt x="0" y="338666"/>
                </a:lnTo>
                <a:lnTo>
                  <a:pt x="0" y="364066"/>
                </a:lnTo>
                <a:lnTo>
                  <a:pt x="0" y="389466"/>
                </a:lnTo>
                <a:lnTo>
                  <a:pt x="8467" y="406400"/>
                </a:lnTo>
                <a:lnTo>
                  <a:pt x="8467" y="431800"/>
                </a:lnTo>
                <a:lnTo>
                  <a:pt x="16934" y="457200"/>
                </a:lnTo>
                <a:lnTo>
                  <a:pt x="25400" y="482600"/>
                </a:lnTo>
                <a:lnTo>
                  <a:pt x="33867" y="508000"/>
                </a:lnTo>
                <a:lnTo>
                  <a:pt x="33867" y="524933"/>
                </a:lnTo>
                <a:lnTo>
                  <a:pt x="42333" y="533400"/>
                </a:lnTo>
                <a:lnTo>
                  <a:pt x="59267" y="550333"/>
                </a:lnTo>
                <a:lnTo>
                  <a:pt x="67734" y="558800"/>
                </a:lnTo>
                <a:lnTo>
                  <a:pt x="76200" y="567266"/>
                </a:lnTo>
                <a:lnTo>
                  <a:pt x="76200" y="575733"/>
                </a:lnTo>
                <a:lnTo>
                  <a:pt x="84667" y="584200"/>
                </a:lnTo>
                <a:lnTo>
                  <a:pt x="84667" y="592666"/>
                </a:lnTo>
                <a:lnTo>
                  <a:pt x="93134" y="592666"/>
                </a:lnTo>
                <a:lnTo>
                  <a:pt x="93134" y="601133"/>
                </a:lnTo>
                <a:lnTo>
                  <a:pt x="101600" y="609600"/>
                </a:lnTo>
                <a:lnTo>
                  <a:pt x="110067" y="609600"/>
                </a:lnTo>
                <a:lnTo>
                  <a:pt x="110067" y="609600"/>
                </a:lnTo>
                <a:lnTo>
                  <a:pt x="110067" y="609600"/>
                </a:lnTo>
                <a:lnTo>
                  <a:pt x="118533" y="609600"/>
                </a:lnTo>
                <a:lnTo>
                  <a:pt x="118533" y="609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8339666" y="4699000"/>
            <a:ext cx="177802" cy="304801"/>
          </a:xfrm>
          <a:custGeom>
            <a:avLst/>
            <a:gdLst/>
            <a:ahLst/>
            <a:cxnLst/>
            <a:rect l="0" t="0" r="0" b="0"/>
            <a:pathLst>
              <a:path w="177802" h="304801">
                <a:moveTo>
                  <a:pt x="177801" y="0"/>
                </a:moveTo>
                <a:lnTo>
                  <a:pt x="177801" y="0"/>
                </a:lnTo>
                <a:lnTo>
                  <a:pt x="177801" y="0"/>
                </a:lnTo>
                <a:lnTo>
                  <a:pt x="169334" y="0"/>
                </a:lnTo>
                <a:lnTo>
                  <a:pt x="169334" y="0"/>
                </a:lnTo>
                <a:lnTo>
                  <a:pt x="169334" y="0"/>
                </a:lnTo>
                <a:lnTo>
                  <a:pt x="160868" y="0"/>
                </a:lnTo>
                <a:lnTo>
                  <a:pt x="160868" y="0"/>
                </a:lnTo>
                <a:lnTo>
                  <a:pt x="152400" y="0"/>
                </a:lnTo>
                <a:lnTo>
                  <a:pt x="143934" y="0"/>
                </a:lnTo>
                <a:lnTo>
                  <a:pt x="135467" y="0"/>
                </a:lnTo>
                <a:lnTo>
                  <a:pt x="127001" y="0"/>
                </a:lnTo>
                <a:lnTo>
                  <a:pt x="118534" y="0"/>
                </a:lnTo>
                <a:lnTo>
                  <a:pt x="110067" y="0"/>
                </a:lnTo>
                <a:lnTo>
                  <a:pt x="101601" y="0"/>
                </a:lnTo>
                <a:lnTo>
                  <a:pt x="93134" y="0"/>
                </a:lnTo>
                <a:lnTo>
                  <a:pt x="84668" y="0"/>
                </a:lnTo>
                <a:lnTo>
                  <a:pt x="76200" y="8467"/>
                </a:lnTo>
                <a:lnTo>
                  <a:pt x="67734" y="8467"/>
                </a:lnTo>
                <a:lnTo>
                  <a:pt x="67734" y="8467"/>
                </a:lnTo>
                <a:lnTo>
                  <a:pt x="59267" y="8467"/>
                </a:lnTo>
                <a:lnTo>
                  <a:pt x="50801" y="16933"/>
                </a:lnTo>
                <a:lnTo>
                  <a:pt x="50801" y="16933"/>
                </a:lnTo>
                <a:lnTo>
                  <a:pt x="42334" y="25400"/>
                </a:lnTo>
                <a:lnTo>
                  <a:pt x="42334" y="25400"/>
                </a:lnTo>
                <a:lnTo>
                  <a:pt x="33867" y="33867"/>
                </a:lnTo>
                <a:lnTo>
                  <a:pt x="33867" y="42333"/>
                </a:lnTo>
                <a:lnTo>
                  <a:pt x="25401" y="50800"/>
                </a:lnTo>
                <a:lnTo>
                  <a:pt x="25401" y="59267"/>
                </a:lnTo>
                <a:lnTo>
                  <a:pt x="25401" y="76200"/>
                </a:lnTo>
                <a:lnTo>
                  <a:pt x="16934" y="84667"/>
                </a:lnTo>
                <a:lnTo>
                  <a:pt x="16934" y="93133"/>
                </a:lnTo>
                <a:lnTo>
                  <a:pt x="16934" y="110067"/>
                </a:lnTo>
                <a:lnTo>
                  <a:pt x="16934" y="118533"/>
                </a:lnTo>
                <a:lnTo>
                  <a:pt x="8468" y="127000"/>
                </a:lnTo>
                <a:lnTo>
                  <a:pt x="8468" y="135467"/>
                </a:lnTo>
                <a:lnTo>
                  <a:pt x="8468" y="143933"/>
                </a:lnTo>
                <a:lnTo>
                  <a:pt x="0" y="152400"/>
                </a:lnTo>
                <a:lnTo>
                  <a:pt x="0" y="160867"/>
                </a:lnTo>
                <a:lnTo>
                  <a:pt x="0" y="169333"/>
                </a:lnTo>
                <a:lnTo>
                  <a:pt x="0" y="169333"/>
                </a:lnTo>
                <a:lnTo>
                  <a:pt x="0" y="177800"/>
                </a:lnTo>
                <a:lnTo>
                  <a:pt x="0" y="177800"/>
                </a:lnTo>
                <a:lnTo>
                  <a:pt x="0" y="177800"/>
                </a:lnTo>
                <a:lnTo>
                  <a:pt x="0" y="177800"/>
                </a:lnTo>
                <a:lnTo>
                  <a:pt x="0" y="177800"/>
                </a:lnTo>
                <a:lnTo>
                  <a:pt x="0" y="177800"/>
                </a:lnTo>
                <a:lnTo>
                  <a:pt x="0" y="177800"/>
                </a:lnTo>
                <a:lnTo>
                  <a:pt x="8468" y="169333"/>
                </a:lnTo>
                <a:lnTo>
                  <a:pt x="8468" y="160867"/>
                </a:lnTo>
                <a:lnTo>
                  <a:pt x="16934" y="160867"/>
                </a:lnTo>
                <a:lnTo>
                  <a:pt x="16934" y="152400"/>
                </a:lnTo>
                <a:lnTo>
                  <a:pt x="25401" y="143933"/>
                </a:lnTo>
                <a:lnTo>
                  <a:pt x="33867" y="135467"/>
                </a:lnTo>
                <a:lnTo>
                  <a:pt x="42334" y="135467"/>
                </a:lnTo>
                <a:lnTo>
                  <a:pt x="50801" y="127000"/>
                </a:lnTo>
                <a:lnTo>
                  <a:pt x="59267" y="127000"/>
                </a:lnTo>
                <a:lnTo>
                  <a:pt x="67734" y="127000"/>
                </a:lnTo>
                <a:lnTo>
                  <a:pt x="76200" y="127000"/>
                </a:lnTo>
                <a:lnTo>
                  <a:pt x="93134" y="127000"/>
                </a:lnTo>
                <a:lnTo>
                  <a:pt x="101601" y="127000"/>
                </a:lnTo>
                <a:lnTo>
                  <a:pt x="110067" y="135467"/>
                </a:lnTo>
                <a:lnTo>
                  <a:pt x="127001" y="143933"/>
                </a:lnTo>
                <a:lnTo>
                  <a:pt x="135467" y="152400"/>
                </a:lnTo>
                <a:lnTo>
                  <a:pt x="143934" y="160867"/>
                </a:lnTo>
                <a:lnTo>
                  <a:pt x="152400" y="169333"/>
                </a:lnTo>
                <a:lnTo>
                  <a:pt x="160868" y="186267"/>
                </a:lnTo>
                <a:lnTo>
                  <a:pt x="169334" y="194733"/>
                </a:lnTo>
                <a:lnTo>
                  <a:pt x="169334" y="203200"/>
                </a:lnTo>
                <a:lnTo>
                  <a:pt x="177801" y="220133"/>
                </a:lnTo>
                <a:lnTo>
                  <a:pt x="177801" y="228600"/>
                </a:lnTo>
                <a:lnTo>
                  <a:pt x="177801" y="237067"/>
                </a:lnTo>
                <a:lnTo>
                  <a:pt x="177801" y="245533"/>
                </a:lnTo>
                <a:lnTo>
                  <a:pt x="177801" y="254000"/>
                </a:lnTo>
                <a:lnTo>
                  <a:pt x="177801" y="262467"/>
                </a:lnTo>
                <a:lnTo>
                  <a:pt x="169334" y="270933"/>
                </a:lnTo>
                <a:lnTo>
                  <a:pt x="169334" y="279400"/>
                </a:lnTo>
                <a:lnTo>
                  <a:pt x="160868" y="287867"/>
                </a:lnTo>
                <a:lnTo>
                  <a:pt x="152400" y="296333"/>
                </a:lnTo>
                <a:lnTo>
                  <a:pt x="135467" y="296333"/>
                </a:lnTo>
                <a:lnTo>
                  <a:pt x="127001" y="304800"/>
                </a:lnTo>
                <a:lnTo>
                  <a:pt x="118534" y="304800"/>
                </a:lnTo>
                <a:lnTo>
                  <a:pt x="118534" y="304800"/>
                </a:lnTo>
                <a:lnTo>
                  <a:pt x="110067" y="304800"/>
                </a:lnTo>
                <a:lnTo>
                  <a:pt x="101601" y="304800"/>
                </a:lnTo>
                <a:lnTo>
                  <a:pt x="93134" y="304800"/>
                </a:lnTo>
                <a:lnTo>
                  <a:pt x="84668" y="304800"/>
                </a:lnTo>
                <a:lnTo>
                  <a:pt x="76200" y="304800"/>
                </a:lnTo>
                <a:lnTo>
                  <a:pt x="67734" y="304800"/>
                </a:lnTo>
                <a:lnTo>
                  <a:pt x="59267" y="304800"/>
                </a:lnTo>
                <a:lnTo>
                  <a:pt x="50801" y="304800"/>
                </a:lnTo>
                <a:lnTo>
                  <a:pt x="50801" y="304800"/>
                </a:lnTo>
                <a:lnTo>
                  <a:pt x="50801" y="304800"/>
                </a:lnTo>
                <a:lnTo>
                  <a:pt x="50801" y="296333"/>
                </a:lnTo>
                <a:lnTo>
                  <a:pt x="50801" y="296333"/>
                </a:lnTo>
                <a:lnTo>
                  <a:pt x="50801" y="287867"/>
                </a:lnTo>
                <a:lnTo>
                  <a:pt x="50801" y="287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9118600" y="5054600"/>
            <a:ext cx="25401" cy="59268"/>
          </a:xfrm>
          <a:custGeom>
            <a:avLst/>
            <a:gdLst/>
            <a:ahLst/>
            <a:cxnLst/>
            <a:rect l="0" t="0" r="0" b="0"/>
            <a:pathLst>
              <a:path w="25401" h="59268">
                <a:moveTo>
                  <a:pt x="16933" y="8467"/>
                </a:moveTo>
                <a:lnTo>
                  <a:pt x="16933" y="8467"/>
                </a:lnTo>
                <a:lnTo>
                  <a:pt x="16933" y="8467"/>
                </a:lnTo>
                <a:lnTo>
                  <a:pt x="25400" y="16933"/>
                </a:lnTo>
                <a:lnTo>
                  <a:pt x="25400" y="16933"/>
                </a:lnTo>
                <a:lnTo>
                  <a:pt x="25400" y="25400"/>
                </a:lnTo>
                <a:lnTo>
                  <a:pt x="25400" y="25400"/>
                </a:lnTo>
                <a:lnTo>
                  <a:pt x="25400" y="33867"/>
                </a:lnTo>
                <a:lnTo>
                  <a:pt x="25400" y="42333"/>
                </a:lnTo>
                <a:lnTo>
                  <a:pt x="25400" y="42333"/>
                </a:lnTo>
                <a:lnTo>
                  <a:pt x="16933" y="42333"/>
                </a:lnTo>
                <a:lnTo>
                  <a:pt x="16933" y="50800"/>
                </a:lnTo>
                <a:lnTo>
                  <a:pt x="16933" y="50800"/>
                </a:lnTo>
                <a:lnTo>
                  <a:pt x="16933" y="50800"/>
                </a:lnTo>
                <a:lnTo>
                  <a:pt x="16933" y="59267"/>
                </a:lnTo>
                <a:lnTo>
                  <a:pt x="16933" y="59267"/>
                </a:lnTo>
                <a:lnTo>
                  <a:pt x="16933" y="59267"/>
                </a:lnTo>
                <a:lnTo>
                  <a:pt x="16933" y="50800"/>
                </a:lnTo>
                <a:lnTo>
                  <a:pt x="16933" y="50800"/>
                </a:lnTo>
                <a:lnTo>
                  <a:pt x="16933" y="50800"/>
                </a:lnTo>
                <a:lnTo>
                  <a:pt x="16933" y="42333"/>
                </a:lnTo>
                <a:lnTo>
                  <a:pt x="16933" y="42333"/>
                </a:lnTo>
                <a:lnTo>
                  <a:pt x="25400" y="33867"/>
                </a:lnTo>
                <a:lnTo>
                  <a:pt x="25400" y="25400"/>
                </a:lnTo>
                <a:lnTo>
                  <a:pt x="25400" y="16933"/>
                </a:lnTo>
                <a:lnTo>
                  <a:pt x="25400" y="8467"/>
                </a:lnTo>
                <a:lnTo>
                  <a:pt x="25400" y="0"/>
                </a:lnTo>
                <a:lnTo>
                  <a:pt x="25400" y="0"/>
                </a:lnTo>
                <a:lnTo>
                  <a:pt x="16933" y="0"/>
                </a:lnTo>
                <a:lnTo>
                  <a:pt x="8467" y="8467"/>
                </a:lnTo>
                <a:lnTo>
                  <a:pt x="8467" y="8467"/>
                </a:lnTo>
                <a:lnTo>
                  <a:pt x="0" y="8467"/>
                </a:lnTo>
                <a:lnTo>
                  <a:pt x="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8610600" y="4715933"/>
            <a:ext cx="143934" cy="296335"/>
          </a:xfrm>
          <a:custGeom>
            <a:avLst/>
            <a:gdLst/>
            <a:ahLst/>
            <a:cxnLst/>
            <a:rect l="0" t="0" r="0" b="0"/>
            <a:pathLst>
              <a:path w="143934" h="296335">
                <a:moveTo>
                  <a:pt x="76200" y="16934"/>
                </a:moveTo>
                <a:lnTo>
                  <a:pt x="84667" y="16934"/>
                </a:lnTo>
                <a:lnTo>
                  <a:pt x="84667" y="16934"/>
                </a:lnTo>
                <a:lnTo>
                  <a:pt x="93133" y="16934"/>
                </a:lnTo>
                <a:lnTo>
                  <a:pt x="101600" y="16934"/>
                </a:lnTo>
                <a:lnTo>
                  <a:pt x="101600" y="25400"/>
                </a:lnTo>
                <a:lnTo>
                  <a:pt x="101600" y="25400"/>
                </a:lnTo>
                <a:lnTo>
                  <a:pt x="93133" y="33867"/>
                </a:lnTo>
                <a:lnTo>
                  <a:pt x="93133" y="42334"/>
                </a:lnTo>
                <a:lnTo>
                  <a:pt x="93133" y="50800"/>
                </a:lnTo>
                <a:lnTo>
                  <a:pt x="93133" y="67734"/>
                </a:lnTo>
                <a:lnTo>
                  <a:pt x="93133" y="76200"/>
                </a:lnTo>
                <a:lnTo>
                  <a:pt x="93133" y="84667"/>
                </a:lnTo>
                <a:lnTo>
                  <a:pt x="93133" y="84667"/>
                </a:lnTo>
                <a:lnTo>
                  <a:pt x="84667" y="93134"/>
                </a:lnTo>
                <a:lnTo>
                  <a:pt x="93133" y="93134"/>
                </a:lnTo>
                <a:lnTo>
                  <a:pt x="93133" y="93134"/>
                </a:lnTo>
                <a:lnTo>
                  <a:pt x="93133" y="84667"/>
                </a:lnTo>
                <a:lnTo>
                  <a:pt x="93133" y="84667"/>
                </a:lnTo>
                <a:lnTo>
                  <a:pt x="101600" y="76200"/>
                </a:lnTo>
                <a:lnTo>
                  <a:pt x="101600" y="67734"/>
                </a:lnTo>
                <a:lnTo>
                  <a:pt x="101600" y="59267"/>
                </a:lnTo>
                <a:lnTo>
                  <a:pt x="93133" y="50800"/>
                </a:lnTo>
                <a:lnTo>
                  <a:pt x="93133" y="42334"/>
                </a:lnTo>
                <a:lnTo>
                  <a:pt x="84667" y="33867"/>
                </a:lnTo>
                <a:lnTo>
                  <a:pt x="76200" y="25400"/>
                </a:lnTo>
                <a:lnTo>
                  <a:pt x="67733" y="16934"/>
                </a:lnTo>
                <a:lnTo>
                  <a:pt x="67733" y="8467"/>
                </a:lnTo>
                <a:lnTo>
                  <a:pt x="59267" y="8467"/>
                </a:lnTo>
                <a:lnTo>
                  <a:pt x="50800" y="0"/>
                </a:lnTo>
                <a:lnTo>
                  <a:pt x="50800" y="8467"/>
                </a:lnTo>
                <a:lnTo>
                  <a:pt x="50800" y="8467"/>
                </a:lnTo>
                <a:lnTo>
                  <a:pt x="50800" y="8467"/>
                </a:lnTo>
                <a:lnTo>
                  <a:pt x="50800" y="8467"/>
                </a:lnTo>
                <a:lnTo>
                  <a:pt x="50800" y="8467"/>
                </a:lnTo>
                <a:lnTo>
                  <a:pt x="50800" y="8467"/>
                </a:lnTo>
                <a:lnTo>
                  <a:pt x="50800" y="8467"/>
                </a:lnTo>
                <a:lnTo>
                  <a:pt x="50800" y="0"/>
                </a:lnTo>
                <a:lnTo>
                  <a:pt x="42334" y="8467"/>
                </a:lnTo>
                <a:lnTo>
                  <a:pt x="33866" y="16934"/>
                </a:lnTo>
                <a:lnTo>
                  <a:pt x="33866" y="16934"/>
                </a:lnTo>
                <a:lnTo>
                  <a:pt x="25400" y="33867"/>
                </a:lnTo>
                <a:lnTo>
                  <a:pt x="16933" y="50800"/>
                </a:lnTo>
                <a:lnTo>
                  <a:pt x="8467" y="67734"/>
                </a:lnTo>
                <a:lnTo>
                  <a:pt x="0" y="93134"/>
                </a:lnTo>
                <a:lnTo>
                  <a:pt x="0" y="110067"/>
                </a:lnTo>
                <a:lnTo>
                  <a:pt x="0" y="135467"/>
                </a:lnTo>
                <a:lnTo>
                  <a:pt x="0" y="152400"/>
                </a:lnTo>
                <a:lnTo>
                  <a:pt x="0" y="177800"/>
                </a:lnTo>
                <a:lnTo>
                  <a:pt x="0" y="194734"/>
                </a:lnTo>
                <a:lnTo>
                  <a:pt x="0" y="211667"/>
                </a:lnTo>
                <a:lnTo>
                  <a:pt x="8467" y="228600"/>
                </a:lnTo>
                <a:lnTo>
                  <a:pt x="16933" y="245534"/>
                </a:lnTo>
                <a:lnTo>
                  <a:pt x="16933" y="254000"/>
                </a:lnTo>
                <a:lnTo>
                  <a:pt x="25400" y="262467"/>
                </a:lnTo>
                <a:lnTo>
                  <a:pt x="33866" y="279400"/>
                </a:lnTo>
                <a:lnTo>
                  <a:pt x="42334" y="287867"/>
                </a:lnTo>
                <a:lnTo>
                  <a:pt x="50800" y="287867"/>
                </a:lnTo>
                <a:lnTo>
                  <a:pt x="59267" y="296334"/>
                </a:lnTo>
                <a:lnTo>
                  <a:pt x="67733" y="296334"/>
                </a:lnTo>
                <a:lnTo>
                  <a:pt x="76200" y="296334"/>
                </a:lnTo>
                <a:lnTo>
                  <a:pt x="84667" y="296334"/>
                </a:lnTo>
                <a:lnTo>
                  <a:pt x="101600" y="296334"/>
                </a:lnTo>
                <a:lnTo>
                  <a:pt x="101600" y="296334"/>
                </a:lnTo>
                <a:lnTo>
                  <a:pt x="110066" y="296334"/>
                </a:lnTo>
                <a:lnTo>
                  <a:pt x="118534" y="287867"/>
                </a:lnTo>
                <a:lnTo>
                  <a:pt x="118534" y="287867"/>
                </a:lnTo>
                <a:lnTo>
                  <a:pt x="127000" y="287867"/>
                </a:lnTo>
                <a:lnTo>
                  <a:pt x="135467" y="287867"/>
                </a:lnTo>
                <a:lnTo>
                  <a:pt x="135467" y="279400"/>
                </a:lnTo>
                <a:lnTo>
                  <a:pt x="135467" y="279400"/>
                </a:lnTo>
                <a:lnTo>
                  <a:pt x="143933" y="279400"/>
                </a:lnTo>
                <a:lnTo>
                  <a:pt x="143933" y="279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8813800" y="4707467"/>
            <a:ext cx="50801" cy="287867"/>
          </a:xfrm>
          <a:custGeom>
            <a:avLst/>
            <a:gdLst/>
            <a:ahLst/>
            <a:cxnLst/>
            <a:rect l="0" t="0" r="0" b="0"/>
            <a:pathLst>
              <a:path w="50801" h="287867">
                <a:moveTo>
                  <a:pt x="50800" y="0"/>
                </a:moveTo>
                <a:lnTo>
                  <a:pt x="50800" y="0"/>
                </a:lnTo>
                <a:lnTo>
                  <a:pt x="42333" y="0"/>
                </a:lnTo>
                <a:lnTo>
                  <a:pt x="42333" y="0"/>
                </a:lnTo>
                <a:lnTo>
                  <a:pt x="42333" y="0"/>
                </a:lnTo>
                <a:lnTo>
                  <a:pt x="33867" y="0"/>
                </a:lnTo>
                <a:lnTo>
                  <a:pt x="33867" y="8466"/>
                </a:lnTo>
                <a:lnTo>
                  <a:pt x="33867" y="8466"/>
                </a:lnTo>
                <a:lnTo>
                  <a:pt x="33867" y="16933"/>
                </a:lnTo>
                <a:lnTo>
                  <a:pt x="25400" y="33866"/>
                </a:lnTo>
                <a:lnTo>
                  <a:pt x="25400" y="50800"/>
                </a:lnTo>
                <a:lnTo>
                  <a:pt x="16933" y="67733"/>
                </a:lnTo>
                <a:lnTo>
                  <a:pt x="16933" y="93133"/>
                </a:lnTo>
                <a:lnTo>
                  <a:pt x="8467" y="118533"/>
                </a:lnTo>
                <a:lnTo>
                  <a:pt x="8467" y="143933"/>
                </a:lnTo>
                <a:lnTo>
                  <a:pt x="8467" y="169333"/>
                </a:lnTo>
                <a:lnTo>
                  <a:pt x="0" y="194733"/>
                </a:lnTo>
                <a:lnTo>
                  <a:pt x="0" y="220133"/>
                </a:lnTo>
                <a:lnTo>
                  <a:pt x="0" y="237066"/>
                </a:lnTo>
                <a:lnTo>
                  <a:pt x="0" y="254000"/>
                </a:lnTo>
                <a:lnTo>
                  <a:pt x="0" y="262466"/>
                </a:lnTo>
                <a:lnTo>
                  <a:pt x="0" y="270933"/>
                </a:lnTo>
                <a:lnTo>
                  <a:pt x="8467" y="279400"/>
                </a:lnTo>
                <a:lnTo>
                  <a:pt x="8467" y="287866"/>
                </a:lnTo>
                <a:lnTo>
                  <a:pt x="8467" y="287866"/>
                </a:lnTo>
                <a:lnTo>
                  <a:pt x="8467" y="287866"/>
                </a:lnTo>
                <a:lnTo>
                  <a:pt x="8467" y="287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8873066" y="4546600"/>
            <a:ext cx="177802" cy="601134"/>
          </a:xfrm>
          <a:custGeom>
            <a:avLst/>
            <a:gdLst/>
            <a:ahLst/>
            <a:cxnLst/>
            <a:rect l="0" t="0" r="0" b="0"/>
            <a:pathLst>
              <a:path w="177802" h="601134">
                <a:moveTo>
                  <a:pt x="16934" y="0"/>
                </a:moveTo>
                <a:lnTo>
                  <a:pt x="16934" y="0"/>
                </a:lnTo>
                <a:lnTo>
                  <a:pt x="16934" y="0"/>
                </a:lnTo>
                <a:lnTo>
                  <a:pt x="16934" y="0"/>
                </a:lnTo>
                <a:lnTo>
                  <a:pt x="16934" y="0"/>
                </a:lnTo>
                <a:lnTo>
                  <a:pt x="16934" y="0"/>
                </a:lnTo>
                <a:lnTo>
                  <a:pt x="25401" y="8467"/>
                </a:lnTo>
                <a:lnTo>
                  <a:pt x="33867" y="16933"/>
                </a:lnTo>
                <a:lnTo>
                  <a:pt x="42334" y="25400"/>
                </a:lnTo>
                <a:lnTo>
                  <a:pt x="59267" y="42333"/>
                </a:lnTo>
                <a:lnTo>
                  <a:pt x="67734" y="50800"/>
                </a:lnTo>
                <a:lnTo>
                  <a:pt x="84668" y="67733"/>
                </a:lnTo>
                <a:lnTo>
                  <a:pt x="93134" y="93133"/>
                </a:lnTo>
                <a:lnTo>
                  <a:pt x="110067" y="110067"/>
                </a:lnTo>
                <a:lnTo>
                  <a:pt x="127001" y="135467"/>
                </a:lnTo>
                <a:lnTo>
                  <a:pt x="135467" y="169333"/>
                </a:lnTo>
                <a:lnTo>
                  <a:pt x="143934" y="194733"/>
                </a:lnTo>
                <a:lnTo>
                  <a:pt x="152400" y="228600"/>
                </a:lnTo>
                <a:lnTo>
                  <a:pt x="160868" y="254000"/>
                </a:lnTo>
                <a:lnTo>
                  <a:pt x="169334" y="279400"/>
                </a:lnTo>
                <a:lnTo>
                  <a:pt x="169334" y="304800"/>
                </a:lnTo>
                <a:lnTo>
                  <a:pt x="177801" y="338667"/>
                </a:lnTo>
                <a:lnTo>
                  <a:pt x="177801" y="364067"/>
                </a:lnTo>
                <a:lnTo>
                  <a:pt x="177801" y="389467"/>
                </a:lnTo>
                <a:lnTo>
                  <a:pt x="169334" y="414867"/>
                </a:lnTo>
                <a:lnTo>
                  <a:pt x="160868" y="440267"/>
                </a:lnTo>
                <a:lnTo>
                  <a:pt x="152400" y="465667"/>
                </a:lnTo>
                <a:lnTo>
                  <a:pt x="143934" y="482600"/>
                </a:lnTo>
                <a:lnTo>
                  <a:pt x="127001" y="508000"/>
                </a:lnTo>
                <a:lnTo>
                  <a:pt x="118534" y="524933"/>
                </a:lnTo>
                <a:lnTo>
                  <a:pt x="101601" y="541867"/>
                </a:lnTo>
                <a:lnTo>
                  <a:pt x="84668" y="550333"/>
                </a:lnTo>
                <a:lnTo>
                  <a:pt x="76200" y="567267"/>
                </a:lnTo>
                <a:lnTo>
                  <a:pt x="59267" y="575733"/>
                </a:lnTo>
                <a:lnTo>
                  <a:pt x="42334" y="584200"/>
                </a:lnTo>
                <a:lnTo>
                  <a:pt x="33867" y="592667"/>
                </a:lnTo>
                <a:lnTo>
                  <a:pt x="25401" y="601133"/>
                </a:lnTo>
                <a:lnTo>
                  <a:pt x="16934" y="601133"/>
                </a:lnTo>
                <a:lnTo>
                  <a:pt x="16934" y="601133"/>
                </a:lnTo>
                <a:lnTo>
                  <a:pt x="8468" y="601133"/>
                </a:lnTo>
                <a:lnTo>
                  <a:pt x="8468" y="601133"/>
                </a:lnTo>
                <a:lnTo>
                  <a:pt x="0" y="601133"/>
                </a:lnTo>
                <a:lnTo>
                  <a:pt x="0" y="601133"/>
                </a:lnTo>
                <a:lnTo>
                  <a:pt x="0" y="601133"/>
                </a:lnTo>
                <a:lnTo>
                  <a:pt x="8468" y="592667"/>
                </a:lnTo>
                <a:lnTo>
                  <a:pt x="8468" y="592667"/>
                </a:lnTo>
                <a:lnTo>
                  <a:pt x="8468" y="584200"/>
                </a:lnTo>
                <a:lnTo>
                  <a:pt x="8468" y="584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7298267" y="5088467"/>
            <a:ext cx="1811868" cy="76201"/>
          </a:xfrm>
          <a:custGeom>
            <a:avLst/>
            <a:gdLst/>
            <a:ahLst/>
            <a:cxnLst/>
            <a:rect l="0" t="0" r="0" b="0"/>
            <a:pathLst>
              <a:path w="1811868" h="76201">
                <a:moveTo>
                  <a:pt x="0" y="8466"/>
                </a:moveTo>
                <a:lnTo>
                  <a:pt x="0" y="8466"/>
                </a:lnTo>
                <a:lnTo>
                  <a:pt x="0" y="8466"/>
                </a:lnTo>
                <a:lnTo>
                  <a:pt x="8466" y="8466"/>
                </a:lnTo>
                <a:lnTo>
                  <a:pt x="16933" y="8466"/>
                </a:lnTo>
                <a:lnTo>
                  <a:pt x="25400" y="8466"/>
                </a:lnTo>
                <a:lnTo>
                  <a:pt x="42333" y="0"/>
                </a:lnTo>
                <a:lnTo>
                  <a:pt x="59267" y="0"/>
                </a:lnTo>
                <a:lnTo>
                  <a:pt x="76200" y="0"/>
                </a:lnTo>
                <a:lnTo>
                  <a:pt x="93133" y="0"/>
                </a:lnTo>
                <a:lnTo>
                  <a:pt x="110066" y="8466"/>
                </a:lnTo>
                <a:lnTo>
                  <a:pt x="126999" y="8466"/>
                </a:lnTo>
                <a:lnTo>
                  <a:pt x="143933" y="8466"/>
                </a:lnTo>
                <a:lnTo>
                  <a:pt x="169333" y="16933"/>
                </a:lnTo>
                <a:lnTo>
                  <a:pt x="186266" y="25400"/>
                </a:lnTo>
                <a:lnTo>
                  <a:pt x="211667" y="25400"/>
                </a:lnTo>
                <a:lnTo>
                  <a:pt x="237066" y="33866"/>
                </a:lnTo>
                <a:lnTo>
                  <a:pt x="262466" y="33866"/>
                </a:lnTo>
                <a:lnTo>
                  <a:pt x="287867" y="42333"/>
                </a:lnTo>
                <a:lnTo>
                  <a:pt x="313266" y="42333"/>
                </a:lnTo>
                <a:lnTo>
                  <a:pt x="338666" y="42333"/>
                </a:lnTo>
                <a:lnTo>
                  <a:pt x="372533" y="50800"/>
                </a:lnTo>
                <a:lnTo>
                  <a:pt x="406400" y="50800"/>
                </a:lnTo>
                <a:lnTo>
                  <a:pt x="431799" y="50800"/>
                </a:lnTo>
                <a:lnTo>
                  <a:pt x="465666" y="50800"/>
                </a:lnTo>
                <a:lnTo>
                  <a:pt x="499533" y="50800"/>
                </a:lnTo>
                <a:lnTo>
                  <a:pt x="533400" y="59266"/>
                </a:lnTo>
                <a:lnTo>
                  <a:pt x="567266" y="59266"/>
                </a:lnTo>
                <a:lnTo>
                  <a:pt x="601133" y="59266"/>
                </a:lnTo>
                <a:lnTo>
                  <a:pt x="643466" y="59266"/>
                </a:lnTo>
                <a:lnTo>
                  <a:pt x="677333" y="59266"/>
                </a:lnTo>
                <a:lnTo>
                  <a:pt x="711200" y="59266"/>
                </a:lnTo>
                <a:lnTo>
                  <a:pt x="753533" y="59266"/>
                </a:lnTo>
                <a:lnTo>
                  <a:pt x="787400" y="59266"/>
                </a:lnTo>
                <a:lnTo>
                  <a:pt x="821267" y="59266"/>
                </a:lnTo>
                <a:lnTo>
                  <a:pt x="863600" y="59266"/>
                </a:lnTo>
                <a:lnTo>
                  <a:pt x="897467" y="59266"/>
                </a:lnTo>
                <a:lnTo>
                  <a:pt x="931333" y="59266"/>
                </a:lnTo>
                <a:lnTo>
                  <a:pt x="973667" y="59266"/>
                </a:lnTo>
                <a:lnTo>
                  <a:pt x="1007533" y="59266"/>
                </a:lnTo>
                <a:lnTo>
                  <a:pt x="1049867" y="59266"/>
                </a:lnTo>
                <a:lnTo>
                  <a:pt x="1092200" y="59266"/>
                </a:lnTo>
                <a:lnTo>
                  <a:pt x="1126067" y="59266"/>
                </a:lnTo>
                <a:lnTo>
                  <a:pt x="1159933" y="67733"/>
                </a:lnTo>
                <a:lnTo>
                  <a:pt x="1193799" y="67733"/>
                </a:lnTo>
                <a:lnTo>
                  <a:pt x="1227666" y="67733"/>
                </a:lnTo>
                <a:lnTo>
                  <a:pt x="1269999" y="67733"/>
                </a:lnTo>
                <a:lnTo>
                  <a:pt x="1303866" y="67733"/>
                </a:lnTo>
                <a:lnTo>
                  <a:pt x="1337733" y="67733"/>
                </a:lnTo>
                <a:lnTo>
                  <a:pt x="1380066" y="67733"/>
                </a:lnTo>
                <a:lnTo>
                  <a:pt x="1413933" y="76200"/>
                </a:lnTo>
                <a:lnTo>
                  <a:pt x="1447800" y="76200"/>
                </a:lnTo>
                <a:lnTo>
                  <a:pt x="1481666" y="76200"/>
                </a:lnTo>
                <a:lnTo>
                  <a:pt x="1515533" y="76200"/>
                </a:lnTo>
                <a:lnTo>
                  <a:pt x="1549400" y="76200"/>
                </a:lnTo>
                <a:lnTo>
                  <a:pt x="1583267" y="76200"/>
                </a:lnTo>
                <a:lnTo>
                  <a:pt x="1608666" y="76200"/>
                </a:lnTo>
                <a:lnTo>
                  <a:pt x="1642533" y="76200"/>
                </a:lnTo>
                <a:lnTo>
                  <a:pt x="1667933" y="76200"/>
                </a:lnTo>
                <a:lnTo>
                  <a:pt x="1701800" y="67733"/>
                </a:lnTo>
                <a:lnTo>
                  <a:pt x="1735667" y="67733"/>
                </a:lnTo>
                <a:lnTo>
                  <a:pt x="1761066" y="67733"/>
                </a:lnTo>
                <a:lnTo>
                  <a:pt x="1794933" y="59266"/>
                </a:lnTo>
                <a:lnTo>
                  <a:pt x="1794933" y="59266"/>
                </a:lnTo>
                <a:lnTo>
                  <a:pt x="1811867" y="59266"/>
                </a:lnTo>
                <a:lnTo>
                  <a:pt x="1811867" y="59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7730066" y="5207000"/>
            <a:ext cx="25402" cy="389468"/>
          </a:xfrm>
          <a:custGeom>
            <a:avLst/>
            <a:gdLst/>
            <a:ahLst/>
            <a:cxnLst/>
            <a:rect l="0" t="0" r="0" b="0"/>
            <a:pathLst>
              <a:path w="25402" h="389468">
                <a:moveTo>
                  <a:pt x="25401" y="0"/>
                </a:moveTo>
                <a:lnTo>
                  <a:pt x="25401" y="0"/>
                </a:lnTo>
                <a:lnTo>
                  <a:pt x="25401" y="16933"/>
                </a:lnTo>
                <a:lnTo>
                  <a:pt x="16934" y="25400"/>
                </a:lnTo>
                <a:lnTo>
                  <a:pt x="16934" y="42333"/>
                </a:lnTo>
                <a:lnTo>
                  <a:pt x="16934" y="50800"/>
                </a:lnTo>
                <a:lnTo>
                  <a:pt x="8468" y="59267"/>
                </a:lnTo>
                <a:lnTo>
                  <a:pt x="8468" y="76200"/>
                </a:lnTo>
                <a:lnTo>
                  <a:pt x="8468" y="93133"/>
                </a:lnTo>
                <a:lnTo>
                  <a:pt x="16934" y="118533"/>
                </a:lnTo>
                <a:lnTo>
                  <a:pt x="8468" y="143933"/>
                </a:lnTo>
                <a:lnTo>
                  <a:pt x="8468" y="177800"/>
                </a:lnTo>
                <a:lnTo>
                  <a:pt x="8468" y="211667"/>
                </a:lnTo>
                <a:lnTo>
                  <a:pt x="8468" y="245533"/>
                </a:lnTo>
                <a:lnTo>
                  <a:pt x="8468" y="287867"/>
                </a:lnTo>
                <a:lnTo>
                  <a:pt x="0" y="321733"/>
                </a:lnTo>
                <a:lnTo>
                  <a:pt x="0" y="355600"/>
                </a:lnTo>
                <a:lnTo>
                  <a:pt x="0" y="372533"/>
                </a:lnTo>
                <a:lnTo>
                  <a:pt x="0" y="381000"/>
                </a:lnTo>
                <a:lnTo>
                  <a:pt x="8468" y="389467"/>
                </a:lnTo>
                <a:lnTo>
                  <a:pt x="8468" y="389467"/>
                </a:lnTo>
                <a:lnTo>
                  <a:pt x="8468" y="381000"/>
                </a:lnTo>
                <a:lnTo>
                  <a:pt x="8468" y="381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7823200" y="5274733"/>
            <a:ext cx="194734" cy="186268"/>
          </a:xfrm>
          <a:custGeom>
            <a:avLst/>
            <a:gdLst/>
            <a:ahLst/>
            <a:cxnLst/>
            <a:rect l="0" t="0" r="0" b="0"/>
            <a:pathLst>
              <a:path w="194734" h="186268">
                <a:moveTo>
                  <a:pt x="16933" y="0"/>
                </a:moveTo>
                <a:lnTo>
                  <a:pt x="16933" y="0"/>
                </a:lnTo>
                <a:lnTo>
                  <a:pt x="16933" y="0"/>
                </a:lnTo>
                <a:lnTo>
                  <a:pt x="16933" y="8467"/>
                </a:lnTo>
                <a:lnTo>
                  <a:pt x="16933" y="16934"/>
                </a:lnTo>
                <a:lnTo>
                  <a:pt x="8467" y="25400"/>
                </a:lnTo>
                <a:lnTo>
                  <a:pt x="8467" y="42334"/>
                </a:lnTo>
                <a:lnTo>
                  <a:pt x="8467" y="59267"/>
                </a:lnTo>
                <a:lnTo>
                  <a:pt x="8467" y="76200"/>
                </a:lnTo>
                <a:lnTo>
                  <a:pt x="0" y="93134"/>
                </a:lnTo>
                <a:lnTo>
                  <a:pt x="8467" y="118534"/>
                </a:lnTo>
                <a:lnTo>
                  <a:pt x="8467" y="143934"/>
                </a:lnTo>
                <a:lnTo>
                  <a:pt x="8467" y="160867"/>
                </a:lnTo>
                <a:lnTo>
                  <a:pt x="8467" y="177800"/>
                </a:lnTo>
                <a:lnTo>
                  <a:pt x="16933" y="186267"/>
                </a:lnTo>
                <a:lnTo>
                  <a:pt x="16933" y="186267"/>
                </a:lnTo>
                <a:lnTo>
                  <a:pt x="25400" y="186267"/>
                </a:lnTo>
                <a:lnTo>
                  <a:pt x="33867" y="186267"/>
                </a:lnTo>
                <a:lnTo>
                  <a:pt x="42333" y="177800"/>
                </a:lnTo>
                <a:lnTo>
                  <a:pt x="50800" y="177800"/>
                </a:lnTo>
                <a:lnTo>
                  <a:pt x="59266" y="169334"/>
                </a:lnTo>
                <a:lnTo>
                  <a:pt x="67734" y="160867"/>
                </a:lnTo>
                <a:lnTo>
                  <a:pt x="84667" y="160867"/>
                </a:lnTo>
                <a:lnTo>
                  <a:pt x="93133" y="152400"/>
                </a:lnTo>
                <a:lnTo>
                  <a:pt x="101600" y="152400"/>
                </a:lnTo>
                <a:lnTo>
                  <a:pt x="118533" y="143934"/>
                </a:lnTo>
                <a:lnTo>
                  <a:pt x="127000" y="143934"/>
                </a:lnTo>
                <a:lnTo>
                  <a:pt x="143934" y="143934"/>
                </a:lnTo>
                <a:lnTo>
                  <a:pt x="152400" y="143934"/>
                </a:lnTo>
                <a:lnTo>
                  <a:pt x="169333" y="143934"/>
                </a:lnTo>
                <a:lnTo>
                  <a:pt x="177800" y="135467"/>
                </a:lnTo>
                <a:lnTo>
                  <a:pt x="186267" y="135467"/>
                </a:lnTo>
                <a:lnTo>
                  <a:pt x="186267" y="135467"/>
                </a:lnTo>
                <a:lnTo>
                  <a:pt x="194733" y="127000"/>
                </a:lnTo>
                <a:lnTo>
                  <a:pt x="194733" y="127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7958666" y="5240867"/>
            <a:ext cx="42335" cy="313267"/>
          </a:xfrm>
          <a:custGeom>
            <a:avLst/>
            <a:gdLst/>
            <a:ahLst/>
            <a:cxnLst/>
            <a:rect l="0" t="0" r="0" b="0"/>
            <a:pathLst>
              <a:path w="42335" h="313267">
                <a:moveTo>
                  <a:pt x="42334" y="0"/>
                </a:moveTo>
                <a:lnTo>
                  <a:pt x="42334" y="8466"/>
                </a:lnTo>
                <a:lnTo>
                  <a:pt x="33867" y="16933"/>
                </a:lnTo>
                <a:lnTo>
                  <a:pt x="25401" y="33866"/>
                </a:lnTo>
                <a:lnTo>
                  <a:pt x="16934" y="50800"/>
                </a:lnTo>
                <a:lnTo>
                  <a:pt x="16934" y="67733"/>
                </a:lnTo>
                <a:lnTo>
                  <a:pt x="8468" y="93133"/>
                </a:lnTo>
                <a:lnTo>
                  <a:pt x="8468" y="127000"/>
                </a:lnTo>
                <a:lnTo>
                  <a:pt x="8468" y="152400"/>
                </a:lnTo>
                <a:lnTo>
                  <a:pt x="0" y="186266"/>
                </a:lnTo>
                <a:lnTo>
                  <a:pt x="0" y="211666"/>
                </a:lnTo>
                <a:lnTo>
                  <a:pt x="0" y="245533"/>
                </a:lnTo>
                <a:lnTo>
                  <a:pt x="0" y="270933"/>
                </a:lnTo>
                <a:lnTo>
                  <a:pt x="8468" y="287866"/>
                </a:lnTo>
                <a:lnTo>
                  <a:pt x="8468" y="304800"/>
                </a:lnTo>
                <a:lnTo>
                  <a:pt x="16934" y="313266"/>
                </a:lnTo>
                <a:lnTo>
                  <a:pt x="25401" y="313266"/>
                </a:lnTo>
                <a:lnTo>
                  <a:pt x="25401" y="313266"/>
                </a:lnTo>
                <a:lnTo>
                  <a:pt x="25401" y="313266"/>
                </a:lnTo>
                <a:lnTo>
                  <a:pt x="42334" y="313266"/>
                </a:lnTo>
                <a:lnTo>
                  <a:pt x="42334" y="313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8094133" y="5240867"/>
            <a:ext cx="160868" cy="330201"/>
          </a:xfrm>
          <a:custGeom>
            <a:avLst/>
            <a:gdLst/>
            <a:ahLst/>
            <a:cxnLst/>
            <a:rect l="0" t="0" r="0" b="0"/>
            <a:pathLst>
              <a:path w="160868" h="330201">
                <a:moveTo>
                  <a:pt x="135467" y="0"/>
                </a:moveTo>
                <a:lnTo>
                  <a:pt x="127000" y="0"/>
                </a:lnTo>
                <a:lnTo>
                  <a:pt x="127000" y="0"/>
                </a:lnTo>
                <a:lnTo>
                  <a:pt x="118534" y="0"/>
                </a:lnTo>
                <a:lnTo>
                  <a:pt x="110067" y="0"/>
                </a:lnTo>
                <a:lnTo>
                  <a:pt x="101601" y="0"/>
                </a:lnTo>
                <a:lnTo>
                  <a:pt x="84667" y="16933"/>
                </a:lnTo>
                <a:lnTo>
                  <a:pt x="76200" y="33866"/>
                </a:lnTo>
                <a:lnTo>
                  <a:pt x="59267" y="50800"/>
                </a:lnTo>
                <a:lnTo>
                  <a:pt x="42334" y="84666"/>
                </a:lnTo>
                <a:lnTo>
                  <a:pt x="33867" y="110066"/>
                </a:lnTo>
                <a:lnTo>
                  <a:pt x="16933" y="143933"/>
                </a:lnTo>
                <a:lnTo>
                  <a:pt x="8467" y="169333"/>
                </a:lnTo>
                <a:lnTo>
                  <a:pt x="0" y="203200"/>
                </a:lnTo>
                <a:lnTo>
                  <a:pt x="0" y="228600"/>
                </a:lnTo>
                <a:lnTo>
                  <a:pt x="0" y="254000"/>
                </a:lnTo>
                <a:lnTo>
                  <a:pt x="0" y="270933"/>
                </a:lnTo>
                <a:lnTo>
                  <a:pt x="8467" y="296333"/>
                </a:lnTo>
                <a:lnTo>
                  <a:pt x="16933" y="304800"/>
                </a:lnTo>
                <a:lnTo>
                  <a:pt x="16933" y="321733"/>
                </a:lnTo>
                <a:lnTo>
                  <a:pt x="33867" y="321733"/>
                </a:lnTo>
                <a:lnTo>
                  <a:pt x="42334" y="330200"/>
                </a:lnTo>
                <a:lnTo>
                  <a:pt x="50800" y="330200"/>
                </a:lnTo>
                <a:lnTo>
                  <a:pt x="67734" y="330200"/>
                </a:lnTo>
                <a:lnTo>
                  <a:pt x="84667" y="330200"/>
                </a:lnTo>
                <a:lnTo>
                  <a:pt x="101601" y="330200"/>
                </a:lnTo>
                <a:lnTo>
                  <a:pt x="118534" y="321733"/>
                </a:lnTo>
                <a:lnTo>
                  <a:pt x="135467" y="313266"/>
                </a:lnTo>
                <a:lnTo>
                  <a:pt x="152400" y="304800"/>
                </a:lnTo>
                <a:lnTo>
                  <a:pt x="152400" y="304800"/>
                </a:lnTo>
                <a:lnTo>
                  <a:pt x="160867" y="287866"/>
                </a:lnTo>
                <a:lnTo>
                  <a:pt x="160867" y="287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8331200" y="5249333"/>
            <a:ext cx="203201" cy="160868"/>
          </a:xfrm>
          <a:custGeom>
            <a:avLst/>
            <a:gdLst/>
            <a:ahLst/>
            <a:cxnLst/>
            <a:rect l="0" t="0" r="0" b="0"/>
            <a:pathLst>
              <a:path w="203201" h="160868">
                <a:moveTo>
                  <a:pt x="50800" y="0"/>
                </a:moveTo>
                <a:lnTo>
                  <a:pt x="50800" y="8467"/>
                </a:lnTo>
                <a:lnTo>
                  <a:pt x="50800" y="16934"/>
                </a:lnTo>
                <a:lnTo>
                  <a:pt x="42333" y="16934"/>
                </a:lnTo>
                <a:lnTo>
                  <a:pt x="33867" y="33867"/>
                </a:lnTo>
                <a:lnTo>
                  <a:pt x="25400" y="42334"/>
                </a:lnTo>
                <a:lnTo>
                  <a:pt x="25400" y="59267"/>
                </a:lnTo>
                <a:lnTo>
                  <a:pt x="16934" y="76200"/>
                </a:lnTo>
                <a:lnTo>
                  <a:pt x="8466" y="101600"/>
                </a:lnTo>
                <a:lnTo>
                  <a:pt x="8466" y="118534"/>
                </a:lnTo>
                <a:lnTo>
                  <a:pt x="0" y="135467"/>
                </a:lnTo>
                <a:lnTo>
                  <a:pt x="0" y="152400"/>
                </a:lnTo>
                <a:lnTo>
                  <a:pt x="0" y="152400"/>
                </a:lnTo>
                <a:lnTo>
                  <a:pt x="0" y="160867"/>
                </a:lnTo>
                <a:lnTo>
                  <a:pt x="8466" y="160867"/>
                </a:lnTo>
                <a:lnTo>
                  <a:pt x="16934" y="152400"/>
                </a:lnTo>
                <a:lnTo>
                  <a:pt x="25400" y="152400"/>
                </a:lnTo>
                <a:lnTo>
                  <a:pt x="33867" y="143934"/>
                </a:lnTo>
                <a:lnTo>
                  <a:pt x="50800" y="143934"/>
                </a:lnTo>
                <a:lnTo>
                  <a:pt x="59267" y="135467"/>
                </a:lnTo>
                <a:lnTo>
                  <a:pt x="76200" y="135467"/>
                </a:lnTo>
                <a:lnTo>
                  <a:pt x="93134" y="127000"/>
                </a:lnTo>
                <a:lnTo>
                  <a:pt x="110067" y="127000"/>
                </a:lnTo>
                <a:lnTo>
                  <a:pt x="118533" y="127000"/>
                </a:lnTo>
                <a:lnTo>
                  <a:pt x="135467" y="135467"/>
                </a:lnTo>
                <a:lnTo>
                  <a:pt x="152400" y="135467"/>
                </a:lnTo>
                <a:lnTo>
                  <a:pt x="169334" y="135467"/>
                </a:lnTo>
                <a:lnTo>
                  <a:pt x="186267" y="135467"/>
                </a:lnTo>
                <a:lnTo>
                  <a:pt x="194733" y="135467"/>
                </a:lnTo>
                <a:lnTo>
                  <a:pt x="194733" y="135467"/>
                </a:lnTo>
                <a:lnTo>
                  <a:pt x="203200" y="127000"/>
                </a:lnTo>
                <a:lnTo>
                  <a:pt x="203200" y="127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8466667" y="5223933"/>
            <a:ext cx="42334" cy="440268"/>
          </a:xfrm>
          <a:custGeom>
            <a:avLst/>
            <a:gdLst/>
            <a:ahLst/>
            <a:cxnLst/>
            <a:rect l="0" t="0" r="0" b="0"/>
            <a:pathLst>
              <a:path w="42334" h="440268">
                <a:moveTo>
                  <a:pt x="42333" y="0"/>
                </a:moveTo>
                <a:lnTo>
                  <a:pt x="33867" y="0"/>
                </a:lnTo>
                <a:lnTo>
                  <a:pt x="33867" y="8467"/>
                </a:lnTo>
                <a:lnTo>
                  <a:pt x="25399" y="25400"/>
                </a:lnTo>
                <a:lnTo>
                  <a:pt x="25399" y="42334"/>
                </a:lnTo>
                <a:lnTo>
                  <a:pt x="25399" y="67734"/>
                </a:lnTo>
                <a:lnTo>
                  <a:pt x="25399" y="101600"/>
                </a:lnTo>
                <a:lnTo>
                  <a:pt x="16933" y="135467"/>
                </a:lnTo>
                <a:lnTo>
                  <a:pt x="16933" y="177800"/>
                </a:lnTo>
                <a:lnTo>
                  <a:pt x="8466" y="220134"/>
                </a:lnTo>
                <a:lnTo>
                  <a:pt x="8466" y="270934"/>
                </a:lnTo>
                <a:lnTo>
                  <a:pt x="0" y="304800"/>
                </a:lnTo>
                <a:lnTo>
                  <a:pt x="0" y="338667"/>
                </a:lnTo>
                <a:lnTo>
                  <a:pt x="0" y="372534"/>
                </a:lnTo>
                <a:lnTo>
                  <a:pt x="0" y="397934"/>
                </a:lnTo>
                <a:lnTo>
                  <a:pt x="0" y="423334"/>
                </a:lnTo>
                <a:lnTo>
                  <a:pt x="0" y="423334"/>
                </a:lnTo>
                <a:lnTo>
                  <a:pt x="0" y="440267"/>
                </a:lnTo>
                <a:lnTo>
                  <a:pt x="0" y="440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9440333" y="4927600"/>
            <a:ext cx="50802" cy="414868"/>
          </a:xfrm>
          <a:custGeom>
            <a:avLst/>
            <a:gdLst/>
            <a:ahLst/>
            <a:cxnLst/>
            <a:rect l="0" t="0" r="0" b="0"/>
            <a:pathLst>
              <a:path w="50802" h="414868">
                <a:moveTo>
                  <a:pt x="50801" y="0"/>
                </a:moveTo>
                <a:lnTo>
                  <a:pt x="50801" y="0"/>
                </a:lnTo>
                <a:lnTo>
                  <a:pt x="42333" y="8467"/>
                </a:lnTo>
                <a:lnTo>
                  <a:pt x="42333" y="8467"/>
                </a:lnTo>
                <a:lnTo>
                  <a:pt x="33867" y="16933"/>
                </a:lnTo>
                <a:lnTo>
                  <a:pt x="33867" y="16933"/>
                </a:lnTo>
                <a:lnTo>
                  <a:pt x="33867" y="33867"/>
                </a:lnTo>
                <a:lnTo>
                  <a:pt x="25400" y="50800"/>
                </a:lnTo>
                <a:lnTo>
                  <a:pt x="16934" y="67733"/>
                </a:lnTo>
                <a:lnTo>
                  <a:pt x="8467" y="101600"/>
                </a:lnTo>
                <a:lnTo>
                  <a:pt x="8467" y="135467"/>
                </a:lnTo>
                <a:lnTo>
                  <a:pt x="0" y="177800"/>
                </a:lnTo>
                <a:lnTo>
                  <a:pt x="0" y="220133"/>
                </a:lnTo>
                <a:lnTo>
                  <a:pt x="0" y="262467"/>
                </a:lnTo>
                <a:lnTo>
                  <a:pt x="8467" y="313267"/>
                </a:lnTo>
                <a:lnTo>
                  <a:pt x="8467" y="355600"/>
                </a:lnTo>
                <a:lnTo>
                  <a:pt x="8467" y="381000"/>
                </a:lnTo>
                <a:lnTo>
                  <a:pt x="16934" y="406400"/>
                </a:lnTo>
                <a:lnTo>
                  <a:pt x="16934" y="414867"/>
                </a:lnTo>
                <a:lnTo>
                  <a:pt x="16934" y="414867"/>
                </a:lnTo>
                <a:lnTo>
                  <a:pt x="16934" y="406400"/>
                </a:lnTo>
                <a:lnTo>
                  <a:pt x="16934" y="406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9304867" y="5173133"/>
            <a:ext cx="177800" cy="50801"/>
          </a:xfrm>
          <a:custGeom>
            <a:avLst/>
            <a:gdLst/>
            <a:ahLst/>
            <a:cxnLst/>
            <a:rect l="0" t="0" r="0" b="0"/>
            <a:pathLst>
              <a:path w="177800" h="50801">
                <a:moveTo>
                  <a:pt x="8466" y="0"/>
                </a:moveTo>
                <a:lnTo>
                  <a:pt x="8466" y="0"/>
                </a:lnTo>
                <a:lnTo>
                  <a:pt x="0" y="8467"/>
                </a:lnTo>
                <a:lnTo>
                  <a:pt x="8466" y="8467"/>
                </a:lnTo>
                <a:lnTo>
                  <a:pt x="16933" y="16934"/>
                </a:lnTo>
                <a:lnTo>
                  <a:pt x="33867" y="25400"/>
                </a:lnTo>
                <a:lnTo>
                  <a:pt x="67733" y="25400"/>
                </a:lnTo>
                <a:lnTo>
                  <a:pt x="101599" y="33867"/>
                </a:lnTo>
                <a:lnTo>
                  <a:pt x="143933" y="42334"/>
                </a:lnTo>
                <a:lnTo>
                  <a:pt x="143933" y="42334"/>
                </a:lnTo>
                <a:lnTo>
                  <a:pt x="177799" y="50800"/>
                </a:lnTo>
                <a:lnTo>
                  <a:pt x="177799" y="50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9406466" y="5223933"/>
            <a:ext cx="228601" cy="8468"/>
          </a:xfrm>
          <a:custGeom>
            <a:avLst/>
            <a:gdLst/>
            <a:ahLst/>
            <a:cxnLst/>
            <a:rect l="0" t="0" r="0" b="0"/>
            <a:pathLst>
              <a:path w="228601" h="8468">
                <a:moveTo>
                  <a:pt x="228600" y="0"/>
                </a:moveTo>
                <a:lnTo>
                  <a:pt x="228600" y="0"/>
                </a:lnTo>
                <a:lnTo>
                  <a:pt x="220134" y="0"/>
                </a:lnTo>
                <a:lnTo>
                  <a:pt x="211667" y="0"/>
                </a:lnTo>
                <a:lnTo>
                  <a:pt x="203201" y="0"/>
                </a:lnTo>
                <a:lnTo>
                  <a:pt x="203201" y="0"/>
                </a:lnTo>
                <a:lnTo>
                  <a:pt x="194734" y="0"/>
                </a:lnTo>
                <a:lnTo>
                  <a:pt x="186267" y="0"/>
                </a:lnTo>
                <a:lnTo>
                  <a:pt x="177801" y="0"/>
                </a:lnTo>
                <a:lnTo>
                  <a:pt x="169334" y="0"/>
                </a:lnTo>
                <a:lnTo>
                  <a:pt x="160868" y="0"/>
                </a:lnTo>
                <a:lnTo>
                  <a:pt x="143934" y="0"/>
                </a:lnTo>
                <a:lnTo>
                  <a:pt x="135467" y="0"/>
                </a:lnTo>
                <a:lnTo>
                  <a:pt x="127001" y="0"/>
                </a:lnTo>
                <a:lnTo>
                  <a:pt x="118534" y="0"/>
                </a:lnTo>
                <a:lnTo>
                  <a:pt x="101601" y="0"/>
                </a:lnTo>
                <a:lnTo>
                  <a:pt x="84668" y="0"/>
                </a:lnTo>
                <a:lnTo>
                  <a:pt x="76200" y="0"/>
                </a:lnTo>
                <a:lnTo>
                  <a:pt x="67734" y="0"/>
                </a:lnTo>
                <a:lnTo>
                  <a:pt x="50801" y="0"/>
                </a:lnTo>
                <a:lnTo>
                  <a:pt x="42334" y="0"/>
                </a:lnTo>
                <a:lnTo>
                  <a:pt x="33867" y="0"/>
                </a:lnTo>
                <a:lnTo>
                  <a:pt x="16934" y="0"/>
                </a:lnTo>
                <a:lnTo>
                  <a:pt x="16934" y="8467"/>
                </a:lnTo>
                <a:lnTo>
                  <a:pt x="8468" y="8467"/>
                </a:lnTo>
                <a:lnTo>
                  <a:pt x="8468" y="8467"/>
                </a:lnTo>
                <a:lnTo>
                  <a:pt x="0" y="8467"/>
                </a:lnTo>
                <a:lnTo>
                  <a:pt x="0"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10083800" y="4580467"/>
            <a:ext cx="127001" cy="567267"/>
          </a:xfrm>
          <a:custGeom>
            <a:avLst/>
            <a:gdLst/>
            <a:ahLst/>
            <a:cxnLst/>
            <a:rect l="0" t="0" r="0" b="0"/>
            <a:pathLst>
              <a:path w="127001" h="567267">
                <a:moveTo>
                  <a:pt x="127000" y="0"/>
                </a:moveTo>
                <a:lnTo>
                  <a:pt x="127000" y="0"/>
                </a:lnTo>
                <a:lnTo>
                  <a:pt x="127000" y="0"/>
                </a:lnTo>
                <a:lnTo>
                  <a:pt x="127000" y="0"/>
                </a:lnTo>
                <a:lnTo>
                  <a:pt x="118533" y="8466"/>
                </a:lnTo>
                <a:lnTo>
                  <a:pt x="118533" y="8466"/>
                </a:lnTo>
                <a:lnTo>
                  <a:pt x="110066" y="16933"/>
                </a:lnTo>
                <a:lnTo>
                  <a:pt x="110066" y="25400"/>
                </a:lnTo>
                <a:lnTo>
                  <a:pt x="101600" y="33866"/>
                </a:lnTo>
                <a:lnTo>
                  <a:pt x="93134" y="42333"/>
                </a:lnTo>
                <a:lnTo>
                  <a:pt x="84666" y="59266"/>
                </a:lnTo>
                <a:lnTo>
                  <a:pt x="67734" y="76200"/>
                </a:lnTo>
                <a:lnTo>
                  <a:pt x="59267" y="101600"/>
                </a:lnTo>
                <a:lnTo>
                  <a:pt x="50800" y="118533"/>
                </a:lnTo>
                <a:lnTo>
                  <a:pt x="33866" y="135466"/>
                </a:lnTo>
                <a:lnTo>
                  <a:pt x="25400" y="160866"/>
                </a:lnTo>
                <a:lnTo>
                  <a:pt x="16934" y="186266"/>
                </a:lnTo>
                <a:lnTo>
                  <a:pt x="8466" y="211666"/>
                </a:lnTo>
                <a:lnTo>
                  <a:pt x="8466" y="237066"/>
                </a:lnTo>
                <a:lnTo>
                  <a:pt x="0" y="270933"/>
                </a:lnTo>
                <a:lnTo>
                  <a:pt x="0" y="296333"/>
                </a:lnTo>
                <a:lnTo>
                  <a:pt x="0" y="321733"/>
                </a:lnTo>
                <a:lnTo>
                  <a:pt x="8466" y="347133"/>
                </a:lnTo>
                <a:lnTo>
                  <a:pt x="8466" y="372533"/>
                </a:lnTo>
                <a:lnTo>
                  <a:pt x="8466" y="397933"/>
                </a:lnTo>
                <a:lnTo>
                  <a:pt x="16934" y="423333"/>
                </a:lnTo>
                <a:lnTo>
                  <a:pt x="16934" y="448733"/>
                </a:lnTo>
                <a:lnTo>
                  <a:pt x="25400" y="474133"/>
                </a:lnTo>
                <a:lnTo>
                  <a:pt x="42333" y="499533"/>
                </a:lnTo>
                <a:lnTo>
                  <a:pt x="50800" y="516466"/>
                </a:lnTo>
                <a:lnTo>
                  <a:pt x="59267" y="533400"/>
                </a:lnTo>
                <a:lnTo>
                  <a:pt x="67734" y="550333"/>
                </a:lnTo>
                <a:lnTo>
                  <a:pt x="76200" y="558800"/>
                </a:lnTo>
                <a:lnTo>
                  <a:pt x="84666" y="567266"/>
                </a:lnTo>
                <a:lnTo>
                  <a:pt x="101600" y="567266"/>
                </a:lnTo>
                <a:lnTo>
                  <a:pt x="101600" y="567266"/>
                </a:lnTo>
                <a:lnTo>
                  <a:pt x="110066" y="567266"/>
                </a:lnTo>
                <a:lnTo>
                  <a:pt x="110066" y="567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10261600" y="4715933"/>
            <a:ext cx="143935" cy="372535"/>
          </a:xfrm>
          <a:custGeom>
            <a:avLst/>
            <a:gdLst/>
            <a:ahLst/>
            <a:cxnLst/>
            <a:rect l="0" t="0" r="0" b="0"/>
            <a:pathLst>
              <a:path w="143935" h="372535">
                <a:moveTo>
                  <a:pt x="118534" y="59267"/>
                </a:moveTo>
                <a:lnTo>
                  <a:pt x="118534" y="59267"/>
                </a:lnTo>
                <a:lnTo>
                  <a:pt x="110067" y="59267"/>
                </a:lnTo>
                <a:lnTo>
                  <a:pt x="110067" y="59267"/>
                </a:lnTo>
                <a:lnTo>
                  <a:pt x="110067" y="59267"/>
                </a:lnTo>
                <a:lnTo>
                  <a:pt x="110067" y="59267"/>
                </a:lnTo>
                <a:lnTo>
                  <a:pt x="110067" y="59267"/>
                </a:lnTo>
                <a:lnTo>
                  <a:pt x="110067" y="59267"/>
                </a:lnTo>
                <a:lnTo>
                  <a:pt x="101600" y="50800"/>
                </a:lnTo>
                <a:lnTo>
                  <a:pt x="101600" y="50800"/>
                </a:lnTo>
                <a:lnTo>
                  <a:pt x="93133" y="42334"/>
                </a:lnTo>
                <a:lnTo>
                  <a:pt x="84666" y="33867"/>
                </a:lnTo>
                <a:lnTo>
                  <a:pt x="76200" y="25400"/>
                </a:lnTo>
                <a:lnTo>
                  <a:pt x="67734" y="16934"/>
                </a:lnTo>
                <a:lnTo>
                  <a:pt x="67734" y="16934"/>
                </a:lnTo>
                <a:lnTo>
                  <a:pt x="59266" y="0"/>
                </a:lnTo>
                <a:lnTo>
                  <a:pt x="50800" y="0"/>
                </a:lnTo>
                <a:lnTo>
                  <a:pt x="50800" y="0"/>
                </a:lnTo>
                <a:lnTo>
                  <a:pt x="42334" y="0"/>
                </a:lnTo>
                <a:lnTo>
                  <a:pt x="42334" y="0"/>
                </a:lnTo>
                <a:lnTo>
                  <a:pt x="33867" y="8467"/>
                </a:lnTo>
                <a:lnTo>
                  <a:pt x="33867" y="16934"/>
                </a:lnTo>
                <a:lnTo>
                  <a:pt x="25400" y="33867"/>
                </a:lnTo>
                <a:lnTo>
                  <a:pt x="8466" y="50800"/>
                </a:lnTo>
                <a:lnTo>
                  <a:pt x="8466" y="76200"/>
                </a:lnTo>
                <a:lnTo>
                  <a:pt x="8466" y="101600"/>
                </a:lnTo>
                <a:lnTo>
                  <a:pt x="0" y="127000"/>
                </a:lnTo>
                <a:lnTo>
                  <a:pt x="0" y="143934"/>
                </a:lnTo>
                <a:lnTo>
                  <a:pt x="8466" y="160867"/>
                </a:lnTo>
                <a:lnTo>
                  <a:pt x="8466" y="169334"/>
                </a:lnTo>
                <a:lnTo>
                  <a:pt x="16933" y="177800"/>
                </a:lnTo>
                <a:lnTo>
                  <a:pt x="25400" y="186267"/>
                </a:lnTo>
                <a:lnTo>
                  <a:pt x="33867" y="186267"/>
                </a:lnTo>
                <a:lnTo>
                  <a:pt x="42334" y="186267"/>
                </a:lnTo>
                <a:lnTo>
                  <a:pt x="50800" y="186267"/>
                </a:lnTo>
                <a:lnTo>
                  <a:pt x="59266" y="177800"/>
                </a:lnTo>
                <a:lnTo>
                  <a:pt x="76200" y="160867"/>
                </a:lnTo>
                <a:lnTo>
                  <a:pt x="84666" y="152400"/>
                </a:lnTo>
                <a:lnTo>
                  <a:pt x="93133" y="135467"/>
                </a:lnTo>
                <a:lnTo>
                  <a:pt x="101600" y="127000"/>
                </a:lnTo>
                <a:lnTo>
                  <a:pt x="110067" y="110067"/>
                </a:lnTo>
                <a:lnTo>
                  <a:pt x="118534" y="93134"/>
                </a:lnTo>
                <a:lnTo>
                  <a:pt x="127000" y="76200"/>
                </a:lnTo>
                <a:lnTo>
                  <a:pt x="135466" y="59267"/>
                </a:lnTo>
                <a:lnTo>
                  <a:pt x="135466" y="50800"/>
                </a:lnTo>
                <a:lnTo>
                  <a:pt x="143934" y="42334"/>
                </a:lnTo>
                <a:lnTo>
                  <a:pt x="143934" y="33867"/>
                </a:lnTo>
                <a:lnTo>
                  <a:pt x="143934" y="33867"/>
                </a:lnTo>
                <a:lnTo>
                  <a:pt x="143934" y="33867"/>
                </a:lnTo>
                <a:lnTo>
                  <a:pt x="143934" y="42334"/>
                </a:lnTo>
                <a:lnTo>
                  <a:pt x="143934" y="50800"/>
                </a:lnTo>
                <a:lnTo>
                  <a:pt x="143934" y="67734"/>
                </a:lnTo>
                <a:lnTo>
                  <a:pt x="135466" y="93134"/>
                </a:lnTo>
                <a:lnTo>
                  <a:pt x="135466" y="118534"/>
                </a:lnTo>
                <a:lnTo>
                  <a:pt x="127000" y="152400"/>
                </a:lnTo>
                <a:lnTo>
                  <a:pt x="118534" y="186267"/>
                </a:lnTo>
                <a:lnTo>
                  <a:pt x="118534" y="220134"/>
                </a:lnTo>
                <a:lnTo>
                  <a:pt x="118534" y="245534"/>
                </a:lnTo>
                <a:lnTo>
                  <a:pt x="110067" y="279400"/>
                </a:lnTo>
                <a:lnTo>
                  <a:pt x="110067" y="304800"/>
                </a:lnTo>
                <a:lnTo>
                  <a:pt x="110067" y="321734"/>
                </a:lnTo>
                <a:lnTo>
                  <a:pt x="110067" y="338667"/>
                </a:lnTo>
                <a:lnTo>
                  <a:pt x="110067" y="355600"/>
                </a:lnTo>
                <a:lnTo>
                  <a:pt x="118534" y="364067"/>
                </a:lnTo>
                <a:lnTo>
                  <a:pt x="118534" y="372534"/>
                </a:lnTo>
                <a:lnTo>
                  <a:pt x="127000" y="372534"/>
                </a:lnTo>
                <a:lnTo>
                  <a:pt x="127000" y="372534"/>
                </a:lnTo>
                <a:lnTo>
                  <a:pt x="135466" y="372534"/>
                </a:lnTo>
                <a:lnTo>
                  <a:pt x="135466" y="372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10464800" y="4851400"/>
            <a:ext cx="127001" cy="220134"/>
          </a:xfrm>
          <a:custGeom>
            <a:avLst/>
            <a:gdLst/>
            <a:ahLst/>
            <a:cxnLst/>
            <a:rect l="0" t="0" r="0" b="0"/>
            <a:pathLst>
              <a:path w="127001" h="220134">
                <a:moveTo>
                  <a:pt x="101600" y="25400"/>
                </a:moveTo>
                <a:lnTo>
                  <a:pt x="101600" y="25400"/>
                </a:lnTo>
                <a:lnTo>
                  <a:pt x="101600" y="33867"/>
                </a:lnTo>
                <a:lnTo>
                  <a:pt x="101600" y="33867"/>
                </a:lnTo>
                <a:lnTo>
                  <a:pt x="101600" y="33867"/>
                </a:lnTo>
                <a:lnTo>
                  <a:pt x="101600" y="33867"/>
                </a:lnTo>
                <a:lnTo>
                  <a:pt x="101600" y="33867"/>
                </a:lnTo>
                <a:lnTo>
                  <a:pt x="93134" y="33867"/>
                </a:lnTo>
                <a:lnTo>
                  <a:pt x="93134" y="25400"/>
                </a:lnTo>
                <a:lnTo>
                  <a:pt x="84666" y="25400"/>
                </a:lnTo>
                <a:lnTo>
                  <a:pt x="76200" y="16933"/>
                </a:lnTo>
                <a:lnTo>
                  <a:pt x="67734" y="8467"/>
                </a:lnTo>
                <a:lnTo>
                  <a:pt x="59267" y="8467"/>
                </a:lnTo>
                <a:lnTo>
                  <a:pt x="50800" y="0"/>
                </a:lnTo>
                <a:lnTo>
                  <a:pt x="42333" y="0"/>
                </a:lnTo>
                <a:lnTo>
                  <a:pt x="25400" y="0"/>
                </a:lnTo>
                <a:lnTo>
                  <a:pt x="25400" y="0"/>
                </a:lnTo>
                <a:lnTo>
                  <a:pt x="16934" y="8467"/>
                </a:lnTo>
                <a:lnTo>
                  <a:pt x="8466" y="16933"/>
                </a:lnTo>
                <a:lnTo>
                  <a:pt x="8466" y="33867"/>
                </a:lnTo>
                <a:lnTo>
                  <a:pt x="8466" y="59267"/>
                </a:lnTo>
                <a:lnTo>
                  <a:pt x="0" y="84667"/>
                </a:lnTo>
                <a:lnTo>
                  <a:pt x="0" y="110067"/>
                </a:lnTo>
                <a:lnTo>
                  <a:pt x="0" y="143933"/>
                </a:lnTo>
                <a:lnTo>
                  <a:pt x="0" y="169333"/>
                </a:lnTo>
                <a:lnTo>
                  <a:pt x="8466" y="186267"/>
                </a:lnTo>
                <a:lnTo>
                  <a:pt x="8466" y="203200"/>
                </a:lnTo>
                <a:lnTo>
                  <a:pt x="16934" y="211667"/>
                </a:lnTo>
                <a:lnTo>
                  <a:pt x="25400" y="220133"/>
                </a:lnTo>
                <a:lnTo>
                  <a:pt x="33866" y="220133"/>
                </a:lnTo>
                <a:lnTo>
                  <a:pt x="42333" y="220133"/>
                </a:lnTo>
                <a:lnTo>
                  <a:pt x="50800" y="220133"/>
                </a:lnTo>
                <a:lnTo>
                  <a:pt x="67734" y="211667"/>
                </a:lnTo>
                <a:lnTo>
                  <a:pt x="76200" y="211667"/>
                </a:lnTo>
                <a:lnTo>
                  <a:pt x="93134" y="203200"/>
                </a:lnTo>
                <a:lnTo>
                  <a:pt x="110066" y="194733"/>
                </a:lnTo>
                <a:lnTo>
                  <a:pt x="110066" y="194733"/>
                </a:lnTo>
                <a:lnTo>
                  <a:pt x="127000" y="177800"/>
                </a:lnTo>
                <a:lnTo>
                  <a:pt x="127000" y="177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10651066" y="4809067"/>
            <a:ext cx="169335" cy="143934"/>
          </a:xfrm>
          <a:custGeom>
            <a:avLst/>
            <a:gdLst/>
            <a:ahLst/>
            <a:cxnLst/>
            <a:rect l="0" t="0" r="0" b="0"/>
            <a:pathLst>
              <a:path w="169335" h="143934">
                <a:moveTo>
                  <a:pt x="33868" y="8466"/>
                </a:moveTo>
                <a:lnTo>
                  <a:pt x="33868" y="0"/>
                </a:lnTo>
                <a:lnTo>
                  <a:pt x="33868" y="0"/>
                </a:lnTo>
                <a:lnTo>
                  <a:pt x="25401" y="0"/>
                </a:lnTo>
                <a:lnTo>
                  <a:pt x="25401" y="0"/>
                </a:lnTo>
                <a:lnTo>
                  <a:pt x="25401" y="8466"/>
                </a:lnTo>
                <a:lnTo>
                  <a:pt x="25401" y="16933"/>
                </a:lnTo>
                <a:lnTo>
                  <a:pt x="25401" y="25400"/>
                </a:lnTo>
                <a:lnTo>
                  <a:pt x="16934" y="42333"/>
                </a:lnTo>
                <a:lnTo>
                  <a:pt x="16934" y="59266"/>
                </a:lnTo>
                <a:lnTo>
                  <a:pt x="8467" y="84666"/>
                </a:lnTo>
                <a:lnTo>
                  <a:pt x="8467" y="110066"/>
                </a:lnTo>
                <a:lnTo>
                  <a:pt x="0" y="118533"/>
                </a:lnTo>
                <a:lnTo>
                  <a:pt x="0" y="135466"/>
                </a:lnTo>
                <a:lnTo>
                  <a:pt x="8467" y="135466"/>
                </a:lnTo>
                <a:lnTo>
                  <a:pt x="8467" y="143933"/>
                </a:lnTo>
                <a:lnTo>
                  <a:pt x="16934" y="135466"/>
                </a:lnTo>
                <a:lnTo>
                  <a:pt x="25401" y="135466"/>
                </a:lnTo>
                <a:lnTo>
                  <a:pt x="33868" y="135466"/>
                </a:lnTo>
                <a:lnTo>
                  <a:pt x="50800" y="127000"/>
                </a:lnTo>
                <a:lnTo>
                  <a:pt x="59268" y="127000"/>
                </a:lnTo>
                <a:lnTo>
                  <a:pt x="76200" y="127000"/>
                </a:lnTo>
                <a:lnTo>
                  <a:pt x="84667" y="118533"/>
                </a:lnTo>
                <a:lnTo>
                  <a:pt x="101601" y="118533"/>
                </a:lnTo>
                <a:lnTo>
                  <a:pt x="110068" y="118533"/>
                </a:lnTo>
                <a:lnTo>
                  <a:pt x="127000" y="118533"/>
                </a:lnTo>
                <a:lnTo>
                  <a:pt x="135468" y="118533"/>
                </a:lnTo>
                <a:lnTo>
                  <a:pt x="152400" y="127000"/>
                </a:lnTo>
                <a:lnTo>
                  <a:pt x="160867" y="127000"/>
                </a:lnTo>
                <a:lnTo>
                  <a:pt x="160867" y="127000"/>
                </a:lnTo>
                <a:lnTo>
                  <a:pt x="169334" y="127000"/>
                </a:lnTo>
                <a:lnTo>
                  <a:pt x="169334" y="127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10778066" y="4732867"/>
            <a:ext cx="42335" cy="372534"/>
          </a:xfrm>
          <a:custGeom>
            <a:avLst/>
            <a:gdLst/>
            <a:ahLst/>
            <a:cxnLst/>
            <a:rect l="0" t="0" r="0" b="0"/>
            <a:pathLst>
              <a:path w="42335" h="372534">
                <a:moveTo>
                  <a:pt x="42334" y="0"/>
                </a:moveTo>
                <a:lnTo>
                  <a:pt x="42334" y="0"/>
                </a:lnTo>
                <a:lnTo>
                  <a:pt x="33867" y="8466"/>
                </a:lnTo>
                <a:lnTo>
                  <a:pt x="33867" y="16933"/>
                </a:lnTo>
                <a:lnTo>
                  <a:pt x="25400" y="25400"/>
                </a:lnTo>
                <a:lnTo>
                  <a:pt x="25400" y="50800"/>
                </a:lnTo>
                <a:lnTo>
                  <a:pt x="25400" y="76200"/>
                </a:lnTo>
                <a:lnTo>
                  <a:pt x="16934" y="101600"/>
                </a:lnTo>
                <a:lnTo>
                  <a:pt x="16934" y="135466"/>
                </a:lnTo>
                <a:lnTo>
                  <a:pt x="8468" y="169333"/>
                </a:lnTo>
                <a:lnTo>
                  <a:pt x="8468" y="211666"/>
                </a:lnTo>
                <a:lnTo>
                  <a:pt x="8468" y="245533"/>
                </a:lnTo>
                <a:lnTo>
                  <a:pt x="8468" y="270933"/>
                </a:lnTo>
                <a:lnTo>
                  <a:pt x="0" y="304800"/>
                </a:lnTo>
                <a:lnTo>
                  <a:pt x="8468" y="330200"/>
                </a:lnTo>
                <a:lnTo>
                  <a:pt x="8468" y="347133"/>
                </a:lnTo>
                <a:lnTo>
                  <a:pt x="8468" y="364066"/>
                </a:lnTo>
                <a:lnTo>
                  <a:pt x="8468" y="364066"/>
                </a:lnTo>
                <a:lnTo>
                  <a:pt x="8468" y="372533"/>
                </a:lnTo>
                <a:lnTo>
                  <a:pt x="16934" y="364066"/>
                </a:lnTo>
                <a:lnTo>
                  <a:pt x="16934" y="364066"/>
                </a:lnTo>
                <a:lnTo>
                  <a:pt x="16934" y="364066"/>
                </a:lnTo>
                <a:lnTo>
                  <a:pt x="16934" y="364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10795000" y="4622800"/>
            <a:ext cx="152401" cy="618068"/>
          </a:xfrm>
          <a:custGeom>
            <a:avLst/>
            <a:gdLst/>
            <a:ahLst/>
            <a:cxnLst/>
            <a:rect l="0" t="0" r="0" b="0"/>
            <a:pathLst>
              <a:path w="152401" h="618068">
                <a:moveTo>
                  <a:pt x="0" y="0"/>
                </a:moveTo>
                <a:lnTo>
                  <a:pt x="0" y="0"/>
                </a:lnTo>
                <a:lnTo>
                  <a:pt x="0" y="0"/>
                </a:lnTo>
                <a:lnTo>
                  <a:pt x="0" y="0"/>
                </a:lnTo>
                <a:lnTo>
                  <a:pt x="0" y="0"/>
                </a:lnTo>
                <a:lnTo>
                  <a:pt x="8466" y="8467"/>
                </a:lnTo>
                <a:lnTo>
                  <a:pt x="16933" y="16933"/>
                </a:lnTo>
                <a:lnTo>
                  <a:pt x="42334" y="25400"/>
                </a:lnTo>
                <a:lnTo>
                  <a:pt x="50800" y="33867"/>
                </a:lnTo>
                <a:lnTo>
                  <a:pt x="67734" y="50800"/>
                </a:lnTo>
                <a:lnTo>
                  <a:pt x="93133" y="76200"/>
                </a:lnTo>
                <a:lnTo>
                  <a:pt x="110067" y="110067"/>
                </a:lnTo>
                <a:lnTo>
                  <a:pt x="118534" y="135467"/>
                </a:lnTo>
                <a:lnTo>
                  <a:pt x="135466" y="177800"/>
                </a:lnTo>
                <a:lnTo>
                  <a:pt x="135466" y="220133"/>
                </a:lnTo>
                <a:lnTo>
                  <a:pt x="143934" y="262467"/>
                </a:lnTo>
                <a:lnTo>
                  <a:pt x="152400" y="304800"/>
                </a:lnTo>
                <a:lnTo>
                  <a:pt x="152400" y="338667"/>
                </a:lnTo>
                <a:lnTo>
                  <a:pt x="152400" y="381000"/>
                </a:lnTo>
                <a:lnTo>
                  <a:pt x="152400" y="414867"/>
                </a:lnTo>
                <a:lnTo>
                  <a:pt x="143934" y="448733"/>
                </a:lnTo>
                <a:lnTo>
                  <a:pt x="135466" y="482600"/>
                </a:lnTo>
                <a:lnTo>
                  <a:pt x="127000" y="508000"/>
                </a:lnTo>
                <a:lnTo>
                  <a:pt x="118534" y="533400"/>
                </a:lnTo>
                <a:lnTo>
                  <a:pt x="110067" y="558800"/>
                </a:lnTo>
                <a:lnTo>
                  <a:pt x="101600" y="575733"/>
                </a:lnTo>
                <a:lnTo>
                  <a:pt x="93133" y="592667"/>
                </a:lnTo>
                <a:lnTo>
                  <a:pt x="76200" y="609600"/>
                </a:lnTo>
                <a:lnTo>
                  <a:pt x="67734" y="618067"/>
                </a:lnTo>
                <a:lnTo>
                  <a:pt x="67734" y="618067"/>
                </a:lnTo>
                <a:lnTo>
                  <a:pt x="59266" y="618067"/>
                </a:lnTo>
                <a:lnTo>
                  <a:pt x="59266" y="618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11082866" y="4605867"/>
            <a:ext cx="93135" cy="533401"/>
          </a:xfrm>
          <a:custGeom>
            <a:avLst/>
            <a:gdLst/>
            <a:ahLst/>
            <a:cxnLst/>
            <a:rect l="0" t="0" r="0" b="0"/>
            <a:pathLst>
              <a:path w="93135" h="533401">
                <a:moveTo>
                  <a:pt x="93134" y="0"/>
                </a:moveTo>
                <a:lnTo>
                  <a:pt x="93134" y="8466"/>
                </a:lnTo>
                <a:lnTo>
                  <a:pt x="93134" y="16933"/>
                </a:lnTo>
                <a:lnTo>
                  <a:pt x="84668" y="16933"/>
                </a:lnTo>
                <a:lnTo>
                  <a:pt x="76200" y="25400"/>
                </a:lnTo>
                <a:lnTo>
                  <a:pt x="76200" y="33866"/>
                </a:lnTo>
                <a:lnTo>
                  <a:pt x="67734" y="42333"/>
                </a:lnTo>
                <a:lnTo>
                  <a:pt x="59268" y="59266"/>
                </a:lnTo>
                <a:lnTo>
                  <a:pt x="50801" y="67733"/>
                </a:lnTo>
                <a:lnTo>
                  <a:pt x="50801" y="84666"/>
                </a:lnTo>
                <a:lnTo>
                  <a:pt x="42334" y="101600"/>
                </a:lnTo>
                <a:lnTo>
                  <a:pt x="33867" y="127000"/>
                </a:lnTo>
                <a:lnTo>
                  <a:pt x="25400" y="152400"/>
                </a:lnTo>
                <a:lnTo>
                  <a:pt x="16934" y="177800"/>
                </a:lnTo>
                <a:lnTo>
                  <a:pt x="8468" y="203200"/>
                </a:lnTo>
                <a:lnTo>
                  <a:pt x="0" y="228600"/>
                </a:lnTo>
                <a:lnTo>
                  <a:pt x="0" y="254000"/>
                </a:lnTo>
                <a:lnTo>
                  <a:pt x="0" y="287866"/>
                </a:lnTo>
                <a:lnTo>
                  <a:pt x="0" y="313266"/>
                </a:lnTo>
                <a:lnTo>
                  <a:pt x="0" y="338666"/>
                </a:lnTo>
                <a:lnTo>
                  <a:pt x="0" y="364066"/>
                </a:lnTo>
                <a:lnTo>
                  <a:pt x="8468" y="389466"/>
                </a:lnTo>
                <a:lnTo>
                  <a:pt x="8468" y="414866"/>
                </a:lnTo>
                <a:lnTo>
                  <a:pt x="16934" y="431800"/>
                </a:lnTo>
                <a:lnTo>
                  <a:pt x="25400" y="457200"/>
                </a:lnTo>
                <a:lnTo>
                  <a:pt x="25400" y="474133"/>
                </a:lnTo>
                <a:lnTo>
                  <a:pt x="33867" y="491066"/>
                </a:lnTo>
                <a:lnTo>
                  <a:pt x="42334" y="499533"/>
                </a:lnTo>
                <a:lnTo>
                  <a:pt x="50801" y="508000"/>
                </a:lnTo>
                <a:lnTo>
                  <a:pt x="59268" y="516466"/>
                </a:lnTo>
                <a:lnTo>
                  <a:pt x="59268" y="524933"/>
                </a:lnTo>
                <a:lnTo>
                  <a:pt x="76200" y="533400"/>
                </a:lnTo>
                <a:lnTo>
                  <a:pt x="76200" y="533400"/>
                </a:lnTo>
                <a:lnTo>
                  <a:pt x="76200" y="533400"/>
                </a:lnTo>
                <a:lnTo>
                  <a:pt x="76200" y="533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11209867" y="4707467"/>
            <a:ext cx="177800" cy="355601"/>
          </a:xfrm>
          <a:custGeom>
            <a:avLst/>
            <a:gdLst/>
            <a:ahLst/>
            <a:cxnLst/>
            <a:rect l="0" t="0" r="0" b="0"/>
            <a:pathLst>
              <a:path w="177800" h="355601">
                <a:moveTo>
                  <a:pt x="177799" y="0"/>
                </a:moveTo>
                <a:lnTo>
                  <a:pt x="177799" y="0"/>
                </a:lnTo>
                <a:lnTo>
                  <a:pt x="177799" y="0"/>
                </a:lnTo>
                <a:lnTo>
                  <a:pt x="177799" y="8466"/>
                </a:lnTo>
                <a:lnTo>
                  <a:pt x="177799" y="8466"/>
                </a:lnTo>
                <a:lnTo>
                  <a:pt x="169333" y="8466"/>
                </a:lnTo>
                <a:lnTo>
                  <a:pt x="169333" y="8466"/>
                </a:lnTo>
                <a:lnTo>
                  <a:pt x="160867" y="8466"/>
                </a:lnTo>
                <a:lnTo>
                  <a:pt x="160867" y="16933"/>
                </a:lnTo>
                <a:lnTo>
                  <a:pt x="152400" y="16933"/>
                </a:lnTo>
                <a:lnTo>
                  <a:pt x="143933" y="25400"/>
                </a:lnTo>
                <a:lnTo>
                  <a:pt x="135466" y="25400"/>
                </a:lnTo>
                <a:lnTo>
                  <a:pt x="118533" y="33866"/>
                </a:lnTo>
                <a:lnTo>
                  <a:pt x="110067" y="33866"/>
                </a:lnTo>
                <a:lnTo>
                  <a:pt x="93133" y="42333"/>
                </a:lnTo>
                <a:lnTo>
                  <a:pt x="84667" y="42333"/>
                </a:lnTo>
                <a:lnTo>
                  <a:pt x="76200" y="42333"/>
                </a:lnTo>
                <a:lnTo>
                  <a:pt x="67733" y="42333"/>
                </a:lnTo>
                <a:lnTo>
                  <a:pt x="59266" y="42333"/>
                </a:lnTo>
                <a:lnTo>
                  <a:pt x="50799" y="42333"/>
                </a:lnTo>
                <a:lnTo>
                  <a:pt x="50799" y="42333"/>
                </a:lnTo>
                <a:lnTo>
                  <a:pt x="42333" y="50800"/>
                </a:lnTo>
                <a:lnTo>
                  <a:pt x="42333" y="50800"/>
                </a:lnTo>
                <a:lnTo>
                  <a:pt x="42333" y="50800"/>
                </a:lnTo>
                <a:lnTo>
                  <a:pt x="33867" y="50800"/>
                </a:lnTo>
                <a:lnTo>
                  <a:pt x="33867" y="50800"/>
                </a:lnTo>
                <a:lnTo>
                  <a:pt x="33867" y="50800"/>
                </a:lnTo>
                <a:lnTo>
                  <a:pt x="33867" y="50800"/>
                </a:lnTo>
                <a:lnTo>
                  <a:pt x="33867" y="50800"/>
                </a:lnTo>
                <a:lnTo>
                  <a:pt x="33867" y="59266"/>
                </a:lnTo>
                <a:lnTo>
                  <a:pt x="33867" y="59266"/>
                </a:lnTo>
                <a:lnTo>
                  <a:pt x="33867" y="67733"/>
                </a:lnTo>
                <a:lnTo>
                  <a:pt x="33867" y="76200"/>
                </a:lnTo>
                <a:lnTo>
                  <a:pt x="33867" y="84666"/>
                </a:lnTo>
                <a:lnTo>
                  <a:pt x="33867" y="93133"/>
                </a:lnTo>
                <a:lnTo>
                  <a:pt x="33867" y="101600"/>
                </a:lnTo>
                <a:lnTo>
                  <a:pt x="25399" y="110066"/>
                </a:lnTo>
                <a:lnTo>
                  <a:pt x="25399" y="127000"/>
                </a:lnTo>
                <a:lnTo>
                  <a:pt x="25399" y="135466"/>
                </a:lnTo>
                <a:lnTo>
                  <a:pt x="16933" y="143933"/>
                </a:lnTo>
                <a:lnTo>
                  <a:pt x="16933" y="160866"/>
                </a:lnTo>
                <a:lnTo>
                  <a:pt x="16933" y="169333"/>
                </a:lnTo>
                <a:lnTo>
                  <a:pt x="8467" y="177800"/>
                </a:lnTo>
                <a:lnTo>
                  <a:pt x="8467" y="186266"/>
                </a:lnTo>
                <a:lnTo>
                  <a:pt x="8467" y="194733"/>
                </a:lnTo>
                <a:lnTo>
                  <a:pt x="8467" y="194733"/>
                </a:lnTo>
                <a:lnTo>
                  <a:pt x="8467" y="203200"/>
                </a:lnTo>
                <a:lnTo>
                  <a:pt x="8467" y="203200"/>
                </a:lnTo>
                <a:lnTo>
                  <a:pt x="0" y="211666"/>
                </a:lnTo>
                <a:lnTo>
                  <a:pt x="0" y="211666"/>
                </a:lnTo>
                <a:lnTo>
                  <a:pt x="0" y="211666"/>
                </a:lnTo>
                <a:lnTo>
                  <a:pt x="0" y="211666"/>
                </a:lnTo>
                <a:lnTo>
                  <a:pt x="8467" y="211666"/>
                </a:lnTo>
                <a:lnTo>
                  <a:pt x="8467" y="211666"/>
                </a:lnTo>
                <a:lnTo>
                  <a:pt x="8467" y="211666"/>
                </a:lnTo>
                <a:lnTo>
                  <a:pt x="8467" y="211666"/>
                </a:lnTo>
                <a:lnTo>
                  <a:pt x="8467" y="211666"/>
                </a:lnTo>
                <a:lnTo>
                  <a:pt x="8467" y="203200"/>
                </a:lnTo>
                <a:lnTo>
                  <a:pt x="8467" y="203200"/>
                </a:lnTo>
                <a:lnTo>
                  <a:pt x="8467" y="203200"/>
                </a:lnTo>
                <a:lnTo>
                  <a:pt x="8467" y="194733"/>
                </a:lnTo>
                <a:lnTo>
                  <a:pt x="8467" y="194733"/>
                </a:lnTo>
                <a:lnTo>
                  <a:pt x="16933" y="194733"/>
                </a:lnTo>
                <a:lnTo>
                  <a:pt x="16933" y="186266"/>
                </a:lnTo>
                <a:lnTo>
                  <a:pt x="16933" y="177800"/>
                </a:lnTo>
                <a:lnTo>
                  <a:pt x="25399" y="177800"/>
                </a:lnTo>
                <a:lnTo>
                  <a:pt x="25399" y="169333"/>
                </a:lnTo>
                <a:lnTo>
                  <a:pt x="33867" y="169333"/>
                </a:lnTo>
                <a:lnTo>
                  <a:pt x="33867" y="160866"/>
                </a:lnTo>
                <a:lnTo>
                  <a:pt x="42333" y="160866"/>
                </a:lnTo>
                <a:lnTo>
                  <a:pt x="50799" y="152400"/>
                </a:lnTo>
                <a:lnTo>
                  <a:pt x="59266" y="152400"/>
                </a:lnTo>
                <a:lnTo>
                  <a:pt x="59266" y="143933"/>
                </a:lnTo>
                <a:lnTo>
                  <a:pt x="67733" y="143933"/>
                </a:lnTo>
                <a:lnTo>
                  <a:pt x="76200" y="143933"/>
                </a:lnTo>
                <a:lnTo>
                  <a:pt x="84667" y="143933"/>
                </a:lnTo>
                <a:lnTo>
                  <a:pt x="101599" y="143933"/>
                </a:lnTo>
                <a:lnTo>
                  <a:pt x="110067" y="152400"/>
                </a:lnTo>
                <a:lnTo>
                  <a:pt x="118533" y="152400"/>
                </a:lnTo>
                <a:lnTo>
                  <a:pt x="126999" y="160866"/>
                </a:lnTo>
                <a:lnTo>
                  <a:pt x="135466" y="160866"/>
                </a:lnTo>
                <a:lnTo>
                  <a:pt x="135466" y="169333"/>
                </a:lnTo>
                <a:lnTo>
                  <a:pt x="143933" y="177800"/>
                </a:lnTo>
                <a:lnTo>
                  <a:pt x="152400" y="186266"/>
                </a:lnTo>
                <a:lnTo>
                  <a:pt x="160867" y="194733"/>
                </a:lnTo>
                <a:lnTo>
                  <a:pt x="160867" y="194733"/>
                </a:lnTo>
                <a:lnTo>
                  <a:pt x="169333" y="203200"/>
                </a:lnTo>
                <a:lnTo>
                  <a:pt x="169333" y="211666"/>
                </a:lnTo>
                <a:lnTo>
                  <a:pt x="169333" y="220133"/>
                </a:lnTo>
                <a:lnTo>
                  <a:pt x="177799" y="228600"/>
                </a:lnTo>
                <a:lnTo>
                  <a:pt x="177799" y="245533"/>
                </a:lnTo>
                <a:lnTo>
                  <a:pt x="169333" y="254000"/>
                </a:lnTo>
                <a:lnTo>
                  <a:pt x="169333" y="262466"/>
                </a:lnTo>
                <a:lnTo>
                  <a:pt x="169333" y="270933"/>
                </a:lnTo>
                <a:lnTo>
                  <a:pt x="169333" y="279400"/>
                </a:lnTo>
                <a:lnTo>
                  <a:pt x="160867" y="287866"/>
                </a:lnTo>
                <a:lnTo>
                  <a:pt x="152400" y="296333"/>
                </a:lnTo>
                <a:lnTo>
                  <a:pt x="152400" y="304800"/>
                </a:lnTo>
                <a:lnTo>
                  <a:pt x="143933" y="313266"/>
                </a:lnTo>
                <a:lnTo>
                  <a:pt x="135466" y="321733"/>
                </a:lnTo>
                <a:lnTo>
                  <a:pt x="135466" y="330200"/>
                </a:lnTo>
                <a:lnTo>
                  <a:pt x="126999" y="330200"/>
                </a:lnTo>
                <a:lnTo>
                  <a:pt x="126999" y="338666"/>
                </a:lnTo>
                <a:lnTo>
                  <a:pt x="118533" y="338666"/>
                </a:lnTo>
                <a:lnTo>
                  <a:pt x="118533" y="347133"/>
                </a:lnTo>
                <a:lnTo>
                  <a:pt x="110067" y="347133"/>
                </a:lnTo>
                <a:lnTo>
                  <a:pt x="101599" y="347133"/>
                </a:lnTo>
                <a:lnTo>
                  <a:pt x="101599" y="347133"/>
                </a:lnTo>
                <a:lnTo>
                  <a:pt x="93133" y="347133"/>
                </a:lnTo>
                <a:lnTo>
                  <a:pt x="93133" y="355600"/>
                </a:lnTo>
                <a:lnTo>
                  <a:pt x="84667" y="355600"/>
                </a:lnTo>
                <a:lnTo>
                  <a:pt x="84667" y="355600"/>
                </a:lnTo>
                <a:lnTo>
                  <a:pt x="76200" y="355600"/>
                </a:lnTo>
                <a:lnTo>
                  <a:pt x="76200" y="355600"/>
                </a:lnTo>
                <a:lnTo>
                  <a:pt x="67733" y="355600"/>
                </a:lnTo>
                <a:lnTo>
                  <a:pt x="67733" y="355600"/>
                </a:lnTo>
                <a:lnTo>
                  <a:pt x="67733" y="355600"/>
                </a:lnTo>
                <a:lnTo>
                  <a:pt x="59266" y="355600"/>
                </a:lnTo>
                <a:lnTo>
                  <a:pt x="59266" y="355600"/>
                </a:lnTo>
                <a:lnTo>
                  <a:pt x="59266" y="355600"/>
                </a:lnTo>
                <a:lnTo>
                  <a:pt x="59266" y="355600"/>
                </a:lnTo>
                <a:lnTo>
                  <a:pt x="50799" y="355600"/>
                </a:lnTo>
                <a:lnTo>
                  <a:pt x="50799" y="355600"/>
                </a:lnTo>
                <a:lnTo>
                  <a:pt x="42333" y="355600"/>
                </a:lnTo>
                <a:lnTo>
                  <a:pt x="42333" y="355600"/>
                </a:lnTo>
                <a:lnTo>
                  <a:pt x="42333" y="355600"/>
                </a:lnTo>
                <a:lnTo>
                  <a:pt x="33867" y="355600"/>
                </a:lnTo>
                <a:lnTo>
                  <a:pt x="33867" y="355600"/>
                </a:lnTo>
                <a:lnTo>
                  <a:pt x="33867" y="355600"/>
                </a:lnTo>
                <a:lnTo>
                  <a:pt x="33867" y="355600"/>
                </a:lnTo>
                <a:lnTo>
                  <a:pt x="33867" y="355600"/>
                </a:lnTo>
                <a:lnTo>
                  <a:pt x="25399" y="355600"/>
                </a:lnTo>
                <a:lnTo>
                  <a:pt x="25399" y="355600"/>
                </a:lnTo>
                <a:lnTo>
                  <a:pt x="25399" y="355600"/>
                </a:lnTo>
                <a:lnTo>
                  <a:pt x="25399" y="355600"/>
                </a:lnTo>
                <a:lnTo>
                  <a:pt x="25399" y="355600"/>
                </a:lnTo>
                <a:lnTo>
                  <a:pt x="25399" y="355600"/>
                </a:lnTo>
                <a:lnTo>
                  <a:pt x="25399" y="355600"/>
                </a:lnTo>
                <a:lnTo>
                  <a:pt x="25399" y="355600"/>
                </a:lnTo>
                <a:lnTo>
                  <a:pt x="25399" y="355600"/>
                </a:lnTo>
                <a:lnTo>
                  <a:pt x="25399" y="355600"/>
                </a:lnTo>
                <a:lnTo>
                  <a:pt x="25399" y="355600"/>
                </a:lnTo>
                <a:lnTo>
                  <a:pt x="25399" y="355600"/>
                </a:lnTo>
                <a:lnTo>
                  <a:pt x="25399" y="355600"/>
                </a:lnTo>
                <a:lnTo>
                  <a:pt x="25399" y="355600"/>
                </a:lnTo>
                <a:lnTo>
                  <a:pt x="25399" y="355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11523134" y="4775200"/>
            <a:ext cx="93133" cy="262468"/>
          </a:xfrm>
          <a:custGeom>
            <a:avLst/>
            <a:gdLst/>
            <a:ahLst/>
            <a:cxnLst/>
            <a:rect l="0" t="0" r="0" b="0"/>
            <a:pathLst>
              <a:path w="93133" h="262468">
                <a:moveTo>
                  <a:pt x="93132" y="8467"/>
                </a:moveTo>
                <a:lnTo>
                  <a:pt x="93132" y="8467"/>
                </a:lnTo>
                <a:lnTo>
                  <a:pt x="93132" y="8467"/>
                </a:lnTo>
                <a:lnTo>
                  <a:pt x="93132" y="8467"/>
                </a:lnTo>
                <a:lnTo>
                  <a:pt x="84666" y="8467"/>
                </a:lnTo>
                <a:lnTo>
                  <a:pt x="84666" y="8467"/>
                </a:lnTo>
                <a:lnTo>
                  <a:pt x="84666" y="0"/>
                </a:lnTo>
                <a:lnTo>
                  <a:pt x="76200" y="0"/>
                </a:lnTo>
                <a:lnTo>
                  <a:pt x="76200" y="0"/>
                </a:lnTo>
                <a:lnTo>
                  <a:pt x="67733" y="8467"/>
                </a:lnTo>
                <a:lnTo>
                  <a:pt x="59266" y="8467"/>
                </a:lnTo>
                <a:lnTo>
                  <a:pt x="50799" y="16933"/>
                </a:lnTo>
                <a:lnTo>
                  <a:pt x="50799" y="16933"/>
                </a:lnTo>
                <a:lnTo>
                  <a:pt x="42332" y="25400"/>
                </a:lnTo>
                <a:lnTo>
                  <a:pt x="33866" y="33867"/>
                </a:lnTo>
                <a:lnTo>
                  <a:pt x="25400" y="50800"/>
                </a:lnTo>
                <a:lnTo>
                  <a:pt x="16932" y="59267"/>
                </a:lnTo>
                <a:lnTo>
                  <a:pt x="16932" y="76200"/>
                </a:lnTo>
                <a:lnTo>
                  <a:pt x="8466" y="93133"/>
                </a:lnTo>
                <a:lnTo>
                  <a:pt x="0" y="110067"/>
                </a:lnTo>
                <a:lnTo>
                  <a:pt x="0" y="118533"/>
                </a:lnTo>
                <a:lnTo>
                  <a:pt x="0" y="135467"/>
                </a:lnTo>
                <a:lnTo>
                  <a:pt x="0" y="152400"/>
                </a:lnTo>
                <a:lnTo>
                  <a:pt x="0" y="169333"/>
                </a:lnTo>
                <a:lnTo>
                  <a:pt x="0" y="177800"/>
                </a:lnTo>
                <a:lnTo>
                  <a:pt x="8466" y="194733"/>
                </a:lnTo>
                <a:lnTo>
                  <a:pt x="8466" y="211667"/>
                </a:lnTo>
                <a:lnTo>
                  <a:pt x="16932" y="220133"/>
                </a:lnTo>
                <a:lnTo>
                  <a:pt x="16932" y="228600"/>
                </a:lnTo>
                <a:lnTo>
                  <a:pt x="25400" y="245533"/>
                </a:lnTo>
                <a:lnTo>
                  <a:pt x="33866" y="254000"/>
                </a:lnTo>
                <a:lnTo>
                  <a:pt x="33866" y="262467"/>
                </a:lnTo>
                <a:lnTo>
                  <a:pt x="42332" y="262467"/>
                </a:lnTo>
                <a:lnTo>
                  <a:pt x="50799" y="262467"/>
                </a:lnTo>
                <a:lnTo>
                  <a:pt x="67733" y="262467"/>
                </a:lnTo>
                <a:lnTo>
                  <a:pt x="84666" y="262467"/>
                </a:lnTo>
                <a:lnTo>
                  <a:pt x="84666" y="262467"/>
                </a:lnTo>
                <a:lnTo>
                  <a:pt x="93132" y="254000"/>
                </a:lnTo>
                <a:lnTo>
                  <a:pt x="93132" y="254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11675534" y="4800600"/>
            <a:ext cx="152401" cy="169334"/>
          </a:xfrm>
          <a:custGeom>
            <a:avLst/>
            <a:gdLst/>
            <a:ahLst/>
            <a:cxnLst/>
            <a:rect l="0" t="0" r="0" b="0"/>
            <a:pathLst>
              <a:path w="152401" h="169334">
                <a:moveTo>
                  <a:pt x="50799" y="8467"/>
                </a:moveTo>
                <a:lnTo>
                  <a:pt x="42332" y="16933"/>
                </a:lnTo>
                <a:lnTo>
                  <a:pt x="42332" y="16933"/>
                </a:lnTo>
                <a:lnTo>
                  <a:pt x="33866" y="25400"/>
                </a:lnTo>
                <a:lnTo>
                  <a:pt x="25400" y="33867"/>
                </a:lnTo>
                <a:lnTo>
                  <a:pt x="16932" y="42333"/>
                </a:lnTo>
                <a:lnTo>
                  <a:pt x="8466" y="59267"/>
                </a:lnTo>
                <a:lnTo>
                  <a:pt x="8466" y="67733"/>
                </a:lnTo>
                <a:lnTo>
                  <a:pt x="0" y="84667"/>
                </a:lnTo>
                <a:lnTo>
                  <a:pt x="0" y="101600"/>
                </a:lnTo>
                <a:lnTo>
                  <a:pt x="8466" y="118533"/>
                </a:lnTo>
                <a:lnTo>
                  <a:pt x="8466" y="135467"/>
                </a:lnTo>
                <a:lnTo>
                  <a:pt x="16932" y="143933"/>
                </a:lnTo>
                <a:lnTo>
                  <a:pt x="33866" y="160867"/>
                </a:lnTo>
                <a:lnTo>
                  <a:pt x="42332" y="160867"/>
                </a:lnTo>
                <a:lnTo>
                  <a:pt x="50799" y="169333"/>
                </a:lnTo>
                <a:lnTo>
                  <a:pt x="67733" y="169333"/>
                </a:lnTo>
                <a:lnTo>
                  <a:pt x="84666" y="169333"/>
                </a:lnTo>
                <a:lnTo>
                  <a:pt x="93132" y="169333"/>
                </a:lnTo>
                <a:lnTo>
                  <a:pt x="101600" y="169333"/>
                </a:lnTo>
                <a:lnTo>
                  <a:pt x="118532" y="160867"/>
                </a:lnTo>
                <a:lnTo>
                  <a:pt x="135466" y="160867"/>
                </a:lnTo>
                <a:lnTo>
                  <a:pt x="143933" y="152400"/>
                </a:lnTo>
                <a:lnTo>
                  <a:pt x="143933" y="143933"/>
                </a:lnTo>
                <a:lnTo>
                  <a:pt x="152400" y="135467"/>
                </a:lnTo>
                <a:lnTo>
                  <a:pt x="152400" y="127000"/>
                </a:lnTo>
                <a:lnTo>
                  <a:pt x="152400" y="110067"/>
                </a:lnTo>
                <a:lnTo>
                  <a:pt x="143933" y="101600"/>
                </a:lnTo>
                <a:lnTo>
                  <a:pt x="135466" y="84667"/>
                </a:lnTo>
                <a:lnTo>
                  <a:pt x="126999" y="67733"/>
                </a:lnTo>
                <a:lnTo>
                  <a:pt x="110066" y="50800"/>
                </a:lnTo>
                <a:lnTo>
                  <a:pt x="101600" y="42333"/>
                </a:lnTo>
                <a:lnTo>
                  <a:pt x="93132" y="25400"/>
                </a:lnTo>
                <a:lnTo>
                  <a:pt x="76200" y="16933"/>
                </a:lnTo>
                <a:lnTo>
                  <a:pt x="67733" y="16933"/>
                </a:lnTo>
                <a:lnTo>
                  <a:pt x="67733" y="8467"/>
                </a:lnTo>
                <a:lnTo>
                  <a:pt x="59266" y="8467"/>
                </a:lnTo>
                <a:lnTo>
                  <a:pt x="59266" y="8467"/>
                </a:lnTo>
                <a:lnTo>
                  <a:pt x="59266" y="8467"/>
                </a:lnTo>
                <a:lnTo>
                  <a:pt x="59266" y="8467"/>
                </a:lnTo>
                <a:lnTo>
                  <a:pt x="59266" y="0"/>
                </a:lnTo>
                <a:lnTo>
                  <a:pt x="592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11827934" y="4614333"/>
            <a:ext cx="135467" cy="508001"/>
          </a:xfrm>
          <a:custGeom>
            <a:avLst/>
            <a:gdLst/>
            <a:ahLst/>
            <a:cxnLst/>
            <a:rect l="0" t="0" r="0" b="0"/>
            <a:pathLst>
              <a:path w="135467" h="508001">
                <a:moveTo>
                  <a:pt x="0" y="0"/>
                </a:moveTo>
                <a:lnTo>
                  <a:pt x="0" y="0"/>
                </a:lnTo>
                <a:lnTo>
                  <a:pt x="0" y="0"/>
                </a:lnTo>
                <a:lnTo>
                  <a:pt x="8466" y="8467"/>
                </a:lnTo>
                <a:lnTo>
                  <a:pt x="8466" y="8467"/>
                </a:lnTo>
                <a:lnTo>
                  <a:pt x="16932" y="16934"/>
                </a:lnTo>
                <a:lnTo>
                  <a:pt x="16932" y="25400"/>
                </a:lnTo>
                <a:lnTo>
                  <a:pt x="25400" y="33867"/>
                </a:lnTo>
                <a:lnTo>
                  <a:pt x="42332" y="50800"/>
                </a:lnTo>
                <a:lnTo>
                  <a:pt x="50799" y="59267"/>
                </a:lnTo>
                <a:lnTo>
                  <a:pt x="59266" y="76200"/>
                </a:lnTo>
                <a:lnTo>
                  <a:pt x="76200" y="93134"/>
                </a:lnTo>
                <a:lnTo>
                  <a:pt x="84666" y="118534"/>
                </a:lnTo>
                <a:lnTo>
                  <a:pt x="101600" y="135467"/>
                </a:lnTo>
                <a:lnTo>
                  <a:pt x="110066" y="160867"/>
                </a:lnTo>
                <a:lnTo>
                  <a:pt x="118532" y="194734"/>
                </a:lnTo>
                <a:lnTo>
                  <a:pt x="126999" y="220134"/>
                </a:lnTo>
                <a:lnTo>
                  <a:pt x="126999" y="245534"/>
                </a:lnTo>
                <a:lnTo>
                  <a:pt x="135466" y="270934"/>
                </a:lnTo>
                <a:lnTo>
                  <a:pt x="135466" y="304800"/>
                </a:lnTo>
                <a:lnTo>
                  <a:pt x="135466" y="321734"/>
                </a:lnTo>
                <a:lnTo>
                  <a:pt x="135466" y="347134"/>
                </a:lnTo>
                <a:lnTo>
                  <a:pt x="126999" y="364067"/>
                </a:lnTo>
                <a:lnTo>
                  <a:pt x="126999" y="381000"/>
                </a:lnTo>
                <a:lnTo>
                  <a:pt x="118532" y="406400"/>
                </a:lnTo>
                <a:lnTo>
                  <a:pt x="110066" y="423334"/>
                </a:lnTo>
                <a:lnTo>
                  <a:pt x="101600" y="440267"/>
                </a:lnTo>
                <a:lnTo>
                  <a:pt x="93132" y="457200"/>
                </a:lnTo>
                <a:lnTo>
                  <a:pt x="84666" y="465667"/>
                </a:lnTo>
                <a:lnTo>
                  <a:pt x="76200" y="482600"/>
                </a:lnTo>
                <a:lnTo>
                  <a:pt x="67733" y="491067"/>
                </a:lnTo>
                <a:lnTo>
                  <a:pt x="67733" y="499534"/>
                </a:lnTo>
                <a:lnTo>
                  <a:pt x="59266" y="499534"/>
                </a:lnTo>
                <a:lnTo>
                  <a:pt x="59266" y="508000"/>
                </a:lnTo>
                <a:lnTo>
                  <a:pt x="59266" y="508000"/>
                </a:lnTo>
                <a:lnTo>
                  <a:pt x="50799" y="508000"/>
                </a:lnTo>
                <a:lnTo>
                  <a:pt x="50799" y="508000"/>
                </a:lnTo>
                <a:lnTo>
                  <a:pt x="50799" y="508000"/>
                </a:lnTo>
                <a:lnTo>
                  <a:pt x="50799" y="508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9889066" y="5266267"/>
            <a:ext cx="2040469" cy="59267"/>
          </a:xfrm>
          <a:custGeom>
            <a:avLst/>
            <a:gdLst/>
            <a:ahLst/>
            <a:cxnLst/>
            <a:rect l="0" t="0" r="0" b="0"/>
            <a:pathLst>
              <a:path w="2040469" h="59267">
                <a:moveTo>
                  <a:pt x="0" y="16933"/>
                </a:moveTo>
                <a:lnTo>
                  <a:pt x="0" y="16933"/>
                </a:lnTo>
                <a:lnTo>
                  <a:pt x="0" y="16933"/>
                </a:lnTo>
                <a:lnTo>
                  <a:pt x="0" y="16933"/>
                </a:lnTo>
                <a:lnTo>
                  <a:pt x="0" y="16933"/>
                </a:lnTo>
                <a:lnTo>
                  <a:pt x="8467" y="16933"/>
                </a:lnTo>
                <a:lnTo>
                  <a:pt x="25401" y="16933"/>
                </a:lnTo>
                <a:lnTo>
                  <a:pt x="33868" y="8466"/>
                </a:lnTo>
                <a:lnTo>
                  <a:pt x="42334" y="8466"/>
                </a:lnTo>
                <a:lnTo>
                  <a:pt x="59268" y="8466"/>
                </a:lnTo>
                <a:lnTo>
                  <a:pt x="76200" y="8466"/>
                </a:lnTo>
                <a:lnTo>
                  <a:pt x="84667" y="8466"/>
                </a:lnTo>
                <a:lnTo>
                  <a:pt x="101601" y="8466"/>
                </a:lnTo>
                <a:lnTo>
                  <a:pt x="118534" y="16933"/>
                </a:lnTo>
                <a:lnTo>
                  <a:pt x="135468" y="16933"/>
                </a:lnTo>
                <a:lnTo>
                  <a:pt x="152400" y="16933"/>
                </a:lnTo>
                <a:lnTo>
                  <a:pt x="169334" y="16933"/>
                </a:lnTo>
                <a:lnTo>
                  <a:pt x="194734" y="16933"/>
                </a:lnTo>
                <a:lnTo>
                  <a:pt x="211668" y="16933"/>
                </a:lnTo>
                <a:lnTo>
                  <a:pt x="237067" y="16933"/>
                </a:lnTo>
                <a:lnTo>
                  <a:pt x="262468" y="16933"/>
                </a:lnTo>
                <a:lnTo>
                  <a:pt x="279400" y="16933"/>
                </a:lnTo>
                <a:lnTo>
                  <a:pt x="304800" y="16933"/>
                </a:lnTo>
                <a:lnTo>
                  <a:pt x="330201" y="16933"/>
                </a:lnTo>
                <a:lnTo>
                  <a:pt x="355600" y="16933"/>
                </a:lnTo>
                <a:lnTo>
                  <a:pt x="381000" y="16933"/>
                </a:lnTo>
                <a:lnTo>
                  <a:pt x="406401" y="16933"/>
                </a:lnTo>
                <a:lnTo>
                  <a:pt x="431800" y="16933"/>
                </a:lnTo>
                <a:lnTo>
                  <a:pt x="457200" y="16933"/>
                </a:lnTo>
                <a:lnTo>
                  <a:pt x="482601" y="16933"/>
                </a:lnTo>
                <a:lnTo>
                  <a:pt x="508000" y="16933"/>
                </a:lnTo>
                <a:lnTo>
                  <a:pt x="533400" y="16933"/>
                </a:lnTo>
                <a:lnTo>
                  <a:pt x="567268" y="16933"/>
                </a:lnTo>
                <a:lnTo>
                  <a:pt x="584200" y="16933"/>
                </a:lnTo>
                <a:lnTo>
                  <a:pt x="618067" y="16933"/>
                </a:lnTo>
                <a:lnTo>
                  <a:pt x="643468" y="16933"/>
                </a:lnTo>
                <a:lnTo>
                  <a:pt x="668868" y="16933"/>
                </a:lnTo>
                <a:lnTo>
                  <a:pt x="694267" y="16933"/>
                </a:lnTo>
                <a:lnTo>
                  <a:pt x="728134" y="16933"/>
                </a:lnTo>
                <a:lnTo>
                  <a:pt x="745068" y="16933"/>
                </a:lnTo>
                <a:lnTo>
                  <a:pt x="778934" y="16933"/>
                </a:lnTo>
                <a:lnTo>
                  <a:pt x="804334" y="16933"/>
                </a:lnTo>
                <a:lnTo>
                  <a:pt x="838200" y="16933"/>
                </a:lnTo>
                <a:lnTo>
                  <a:pt x="863601" y="16933"/>
                </a:lnTo>
                <a:lnTo>
                  <a:pt x="889000" y="16933"/>
                </a:lnTo>
                <a:lnTo>
                  <a:pt x="914400" y="16933"/>
                </a:lnTo>
                <a:lnTo>
                  <a:pt x="948268" y="16933"/>
                </a:lnTo>
                <a:lnTo>
                  <a:pt x="973668" y="16933"/>
                </a:lnTo>
                <a:lnTo>
                  <a:pt x="1007534" y="8466"/>
                </a:lnTo>
                <a:lnTo>
                  <a:pt x="1032934" y="8466"/>
                </a:lnTo>
                <a:lnTo>
                  <a:pt x="1058334" y="8466"/>
                </a:lnTo>
                <a:lnTo>
                  <a:pt x="1083734" y="8466"/>
                </a:lnTo>
                <a:lnTo>
                  <a:pt x="1117600" y="8466"/>
                </a:lnTo>
                <a:lnTo>
                  <a:pt x="1143000" y="8466"/>
                </a:lnTo>
                <a:lnTo>
                  <a:pt x="1176868" y="8466"/>
                </a:lnTo>
                <a:lnTo>
                  <a:pt x="1202268" y="8466"/>
                </a:lnTo>
                <a:lnTo>
                  <a:pt x="1227667" y="0"/>
                </a:lnTo>
                <a:lnTo>
                  <a:pt x="1261534" y="0"/>
                </a:lnTo>
                <a:lnTo>
                  <a:pt x="1286934" y="0"/>
                </a:lnTo>
                <a:lnTo>
                  <a:pt x="1312334" y="0"/>
                </a:lnTo>
                <a:lnTo>
                  <a:pt x="1346200" y="0"/>
                </a:lnTo>
                <a:lnTo>
                  <a:pt x="1371600" y="0"/>
                </a:lnTo>
                <a:lnTo>
                  <a:pt x="1397001" y="0"/>
                </a:lnTo>
                <a:lnTo>
                  <a:pt x="1422400" y="0"/>
                </a:lnTo>
                <a:lnTo>
                  <a:pt x="1447800" y="0"/>
                </a:lnTo>
                <a:lnTo>
                  <a:pt x="1473201" y="0"/>
                </a:lnTo>
                <a:lnTo>
                  <a:pt x="1498600" y="0"/>
                </a:lnTo>
                <a:lnTo>
                  <a:pt x="1524000" y="0"/>
                </a:lnTo>
                <a:lnTo>
                  <a:pt x="1549401" y="0"/>
                </a:lnTo>
                <a:lnTo>
                  <a:pt x="1574800" y="0"/>
                </a:lnTo>
                <a:lnTo>
                  <a:pt x="1600200" y="0"/>
                </a:lnTo>
                <a:lnTo>
                  <a:pt x="1625601" y="0"/>
                </a:lnTo>
                <a:lnTo>
                  <a:pt x="1651000" y="0"/>
                </a:lnTo>
                <a:lnTo>
                  <a:pt x="1667934" y="0"/>
                </a:lnTo>
                <a:lnTo>
                  <a:pt x="1684867" y="0"/>
                </a:lnTo>
                <a:lnTo>
                  <a:pt x="1710268" y="8466"/>
                </a:lnTo>
                <a:lnTo>
                  <a:pt x="1727200" y="8466"/>
                </a:lnTo>
                <a:lnTo>
                  <a:pt x="1752600" y="8466"/>
                </a:lnTo>
                <a:lnTo>
                  <a:pt x="1778001" y="8466"/>
                </a:lnTo>
                <a:lnTo>
                  <a:pt x="1794934" y="16933"/>
                </a:lnTo>
                <a:lnTo>
                  <a:pt x="1811868" y="16933"/>
                </a:lnTo>
                <a:lnTo>
                  <a:pt x="1837267" y="16933"/>
                </a:lnTo>
                <a:lnTo>
                  <a:pt x="1854201" y="25400"/>
                </a:lnTo>
                <a:lnTo>
                  <a:pt x="1871134" y="25400"/>
                </a:lnTo>
                <a:lnTo>
                  <a:pt x="1888068" y="25400"/>
                </a:lnTo>
                <a:lnTo>
                  <a:pt x="1905000" y="25400"/>
                </a:lnTo>
                <a:lnTo>
                  <a:pt x="1921934" y="25400"/>
                </a:lnTo>
                <a:lnTo>
                  <a:pt x="1938868" y="25400"/>
                </a:lnTo>
                <a:lnTo>
                  <a:pt x="1955800" y="25400"/>
                </a:lnTo>
                <a:lnTo>
                  <a:pt x="1972734" y="33866"/>
                </a:lnTo>
                <a:lnTo>
                  <a:pt x="1981200" y="33866"/>
                </a:lnTo>
                <a:lnTo>
                  <a:pt x="1998134" y="33866"/>
                </a:lnTo>
                <a:lnTo>
                  <a:pt x="2006601" y="42333"/>
                </a:lnTo>
                <a:lnTo>
                  <a:pt x="2015068" y="42333"/>
                </a:lnTo>
                <a:lnTo>
                  <a:pt x="2032000" y="50800"/>
                </a:lnTo>
                <a:lnTo>
                  <a:pt x="2040468" y="50800"/>
                </a:lnTo>
                <a:lnTo>
                  <a:pt x="2040468" y="50800"/>
                </a:lnTo>
                <a:lnTo>
                  <a:pt x="2040468" y="59266"/>
                </a:lnTo>
                <a:lnTo>
                  <a:pt x="2040468" y="59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10405534" y="5350933"/>
            <a:ext cx="25400" cy="364068"/>
          </a:xfrm>
          <a:custGeom>
            <a:avLst/>
            <a:gdLst/>
            <a:ahLst/>
            <a:cxnLst/>
            <a:rect l="0" t="0" r="0" b="0"/>
            <a:pathLst>
              <a:path w="25400" h="364068">
                <a:moveTo>
                  <a:pt x="8466" y="0"/>
                </a:moveTo>
                <a:lnTo>
                  <a:pt x="8466" y="0"/>
                </a:lnTo>
                <a:lnTo>
                  <a:pt x="8466" y="0"/>
                </a:lnTo>
                <a:lnTo>
                  <a:pt x="8466" y="8467"/>
                </a:lnTo>
                <a:lnTo>
                  <a:pt x="8466" y="8467"/>
                </a:lnTo>
                <a:lnTo>
                  <a:pt x="8466" y="16934"/>
                </a:lnTo>
                <a:lnTo>
                  <a:pt x="8466" y="25400"/>
                </a:lnTo>
                <a:lnTo>
                  <a:pt x="8466" y="42334"/>
                </a:lnTo>
                <a:lnTo>
                  <a:pt x="8466" y="59267"/>
                </a:lnTo>
                <a:lnTo>
                  <a:pt x="8466" y="76200"/>
                </a:lnTo>
                <a:lnTo>
                  <a:pt x="0" y="101600"/>
                </a:lnTo>
                <a:lnTo>
                  <a:pt x="0" y="135467"/>
                </a:lnTo>
                <a:lnTo>
                  <a:pt x="0" y="160867"/>
                </a:lnTo>
                <a:lnTo>
                  <a:pt x="0" y="194734"/>
                </a:lnTo>
                <a:lnTo>
                  <a:pt x="0" y="220134"/>
                </a:lnTo>
                <a:lnTo>
                  <a:pt x="0" y="254000"/>
                </a:lnTo>
                <a:lnTo>
                  <a:pt x="0" y="279400"/>
                </a:lnTo>
                <a:lnTo>
                  <a:pt x="8466" y="304800"/>
                </a:lnTo>
                <a:lnTo>
                  <a:pt x="8466" y="330200"/>
                </a:lnTo>
                <a:lnTo>
                  <a:pt x="8466" y="338667"/>
                </a:lnTo>
                <a:lnTo>
                  <a:pt x="16932" y="355600"/>
                </a:lnTo>
                <a:lnTo>
                  <a:pt x="16932" y="364067"/>
                </a:lnTo>
                <a:lnTo>
                  <a:pt x="16932" y="364067"/>
                </a:lnTo>
                <a:lnTo>
                  <a:pt x="25399" y="364067"/>
                </a:lnTo>
                <a:lnTo>
                  <a:pt x="25399" y="364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10541000" y="5401733"/>
            <a:ext cx="169335" cy="177801"/>
          </a:xfrm>
          <a:custGeom>
            <a:avLst/>
            <a:gdLst/>
            <a:ahLst/>
            <a:cxnLst/>
            <a:rect l="0" t="0" r="0" b="0"/>
            <a:pathLst>
              <a:path w="169335" h="177801">
                <a:moveTo>
                  <a:pt x="0" y="0"/>
                </a:moveTo>
                <a:lnTo>
                  <a:pt x="0" y="0"/>
                </a:lnTo>
                <a:lnTo>
                  <a:pt x="0" y="0"/>
                </a:lnTo>
                <a:lnTo>
                  <a:pt x="0" y="0"/>
                </a:lnTo>
                <a:lnTo>
                  <a:pt x="0" y="0"/>
                </a:lnTo>
                <a:lnTo>
                  <a:pt x="8466" y="8467"/>
                </a:lnTo>
                <a:lnTo>
                  <a:pt x="16934" y="16934"/>
                </a:lnTo>
                <a:lnTo>
                  <a:pt x="16934" y="25400"/>
                </a:lnTo>
                <a:lnTo>
                  <a:pt x="16934" y="50800"/>
                </a:lnTo>
                <a:lnTo>
                  <a:pt x="16934" y="76200"/>
                </a:lnTo>
                <a:lnTo>
                  <a:pt x="8466" y="101600"/>
                </a:lnTo>
                <a:lnTo>
                  <a:pt x="8466" y="127000"/>
                </a:lnTo>
                <a:lnTo>
                  <a:pt x="8466" y="143934"/>
                </a:lnTo>
                <a:lnTo>
                  <a:pt x="8466" y="160867"/>
                </a:lnTo>
                <a:lnTo>
                  <a:pt x="8466" y="169334"/>
                </a:lnTo>
                <a:lnTo>
                  <a:pt x="8466" y="177800"/>
                </a:lnTo>
                <a:lnTo>
                  <a:pt x="8466" y="177800"/>
                </a:lnTo>
                <a:lnTo>
                  <a:pt x="16934" y="177800"/>
                </a:lnTo>
                <a:lnTo>
                  <a:pt x="25400" y="177800"/>
                </a:lnTo>
                <a:lnTo>
                  <a:pt x="25400" y="169334"/>
                </a:lnTo>
                <a:lnTo>
                  <a:pt x="42333" y="160867"/>
                </a:lnTo>
                <a:lnTo>
                  <a:pt x="50800" y="160867"/>
                </a:lnTo>
                <a:lnTo>
                  <a:pt x="59267" y="152400"/>
                </a:lnTo>
                <a:lnTo>
                  <a:pt x="76200" y="143934"/>
                </a:lnTo>
                <a:lnTo>
                  <a:pt x="84666" y="143934"/>
                </a:lnTo>
                <a:lnTo>
                  <a:pt x="101600" y="143934"/>
                </a:lnTo>
                <a:lnTo>
                  <a:pt x="110066" y="143934"/>
                </a:lnTo>
                <a:lnTo>
                  <a:pt x="127000" y="143934"/>
                </a:lnTo>
                <a:lnTo>
                  <a:pt x="135467" y="143934"/>
                </a:lnTo>
                <a:lnTo>
                  <a:pt x="152400" y="143934"/>
                </a:lnTo>
                <a:lnTo>
                  <a:pt x="160866" y="143934"/>
                </a:lnTo>
                <a:lnTo>
                  <a:pt x="160866" y="143934"/>
                </a:lnTo>
                <a:lnTo>
                  <a:pt x="169334" y="135467"/>
                </a:lnTo>
                <a:lnTo>
                  <a:pt x="169334" y="135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10676467" y="5367867"/>
            <a:ext cx="25400" cy="313267"/>
          </a:xfrm>
          <a:custGeom>
            <a:avLst/>
            <a:gdLst/>
            <a:ahLst/>
            <a:cxnLst/>
            <a:rect l="0" t="0" r="0" b="0"/>
            <a:pathLst>
              <a:path w="25400" h="313267">
                <a:moveTo>
                  <a:pt x="25399" y="0"/>
                </a:moveTo>
                <a:lnTo>
                  <a:pt x="25399" y="8466"/>
                </a:lnTo>
                <a:lnTo>
                  <a:pt x="16933" y="8466"/>
                </a:lnTo>
                <a:lnTo>
                  <a:pt x="8467" y="25400"/>
                </a:lnTo>
                <a:lnTo>
                  <a:pt x="0" y="42333"/>
                </a:lnTo>
                <a:lnTo>
                  <a:pt x="0" y="50800"/>
                </a:lnTo>
                <a:lnTo>
                  <a:pt x="0" y="76200"/>
                </a:lnTo>
                <a:lnTo>
                  <a:pt x="0" y="110066"/>
                </a:lnTo>
                <a:lnTo>
                  <a:pt x="0" y="143933"/>
                </a:lnTo>
                <a:lnTo>
                  <a:pt x="0" y="177800"/>
                </a:lnTo>
                <a:lnTo>
                  <a:pt x="0" y="211666"/>
                </a:lnTo>
                <a:lnTo>
                  <a:pt x="8467" y="245533"/>
                </a:lnTo>
                <a:lnTo>
                  <a:pt x="8467" y="270933"/>
                </a:lnTo>
                <a:lnTo>
                  <a:pt x="8467" y="296333"/>
                </a:lnTo>
                <a:lnTo>
                  <a:pt x="8467" y="296333"/>
                </a:lnTo>
                <a:lnTo>
                  <a:pt x="16933" y="313266"/>
                </a:lnTo>
                <a:lnTo>
                  <a:pt x="16933" y="313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10845800" y="5418667"/>
            <a:ext cx="169335" cy="262467"/>
          </a:xfrm>
          <a:custGeom>
            <a:avLst/>
            <a:gdLst/>
            <a:ahLst/>
            <a:cxnLst/>
            <a:rect l="0" t="0" r="0" b="0"/>
            <a:pathLst>
              <a:path w="169335" h="262467">
                <a:moveTo>
                  <a:pt x="152400" y="0"/>
                </a:moveTo>
                <a:lnTo>
                  <a:pt x="152400" y="0"/>
                </a:lnTo>
                <a:lnTo>
                  <a:pt x="152400" y="0"/>
                </a:lnTo>
                <a:lnTo>
                  <a:pt x="143934" y="0"/>
                </a:lnTo>
                <a:lnTo>
                  <a:pt x="143934" y="0"/>
                </a:lnTo>
                <a:lnTo>
                  <a:pt x="135467" y="0"/>
                </a:lnTo>
                <a:lnTo>
                  <a:pt x="135467" y="0"/>
                </a:lnTo>
                <a:lnTo>
                  <a:pt x="127000" y="0"/>
                </a:lnTo>
                <a:lnTo>
                  <a:pt x="127000" y="8466"/>
                </a:lnTo>
                <a:lnTo>
                  <a:pt x="110066" y="8466"/>
                </a:lnTo>
                <a:lnTo>
                  <a:pt x="101600" y="8466"/>
                </a:lnTo>
                <a:lnTo>
                  <a:pt x="93134" y="16933"/>
                </a:lnTo>
                <a:lnTo>
                  <a:pt x="84666" y="16933"/>
                </a:lnTo>
                <a:lnTo>
                  <a:pt x="67734" y="25400"/>
                </a:lnTo>
                <a:lnTo>
                  <a:pt x="59267" y="33866"/>
                </a:lnTo>
                <a:lnTo>
                  <a:pt x="50800" y="33866"/>
                </a:lnTo>
                <a:lnTo>
                  <a:pt x="33866" y="50800"/>
                </a:lnTo>
                <a:lnTo>
                  <a:pt x="25400" y="59266"/>
                </a:lnTo>
                <a:lnTo>
                  <a:pt x="16934" y="67733"/>
                </a:lnTo>
                <a:lnTo>
                  <a:pt x="8466" y="84666"/>
                </a:lnTo>
                <a:lnTo>
                  <a:pt x="8466" y="101600"/>
                </a:lnTo>
                <a:lnTo>
                  <a:pt x="0" y="127000"/>
                </a:lnTo>
                <a:lnTo>
                  <a:pt x="0" y="143933"/>
                </a:lnTo>
                <a:lnTo>
                  <a:pt x="8466" y="160866"/>
                </a:lnTo>
                <a:lnTo>
                  <a:pt x="8466" y="186266"/>
                </a:lnTo>
                <a:lnTo>
                  <a:pt x="16934" y="203200"/>
                </a:lnTo>
                <a:lnTo>
                  <a:pt x="25400" y="211666"/>
                </a:lnTo>
                <a:lnTo>
                  <a:pt x="25400" y="228600"/>
                </a:lnTo>
                <a:lnTo>
                  <a:pt x="42333" y="237066"/>
                </a:lnTo>
                <a:lnTo>
                  <a:pt x="42333" y="245533"/>
                </a:lnTo>
                <a:lnTo>
                  <a:pt x="59267" y="254000"/>
                </a:lnTo>
                <a:lnTo>
                  <a:pt x="67734" y="254000"/>
                </a:lnTo>
                <a:lnTo>
                  <a:pt x="76200" y="262466"/>
                </a:lnTo>
                <a:lnTo>
                  <a:pt x="84666" y="262466"/>
                </a:lnTo>
                <a:lnTo>
                  <a:pt x="93134" y="262466"/>
                </a:lnTo>
                <a:lnTo>
                  <a:pt x="101600" y="262466"/>
                </a:lnTo>
                <a:lnTo>
                  <a:pt x="110066" y="262466"/>
                </a:lnTo>
                <a:lnTo>
                  <a:pt x="118533" y="262466"/>
                </a:lnTo>
                <a:lnTo>
                  <a:pt x="127000" y="262466"/>
                </a:lnTo>
                <a:lnTo>
                  <a:pt x="135467" y="262466"/>
                </a:lnTo>
                <a:lnTo>
                  <a:pt x="152400" y="254000"/>
                </a:lnTo>
                <a:lnTo>
                  <a:pt x="160866" y="245533"/>
                </a:lnTo>
                <a:lnTo>
                  <a:pt x="160866" y="245533"/>
                </a:lnTo>
                <a:lnTo>
                  <a:pt x="169334" y="245533"/>
                </a:lnTo>
                <a:lnTo>
                  <a:pt x="169334" y="245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11125200" y="5410200"/>
            <a:ext cx="186267" cy="135468"/>
          </a:xfrm>
          <a:custGeom>
            <a:avLst/>
            <a:gdLst/>
            <a:ahLst/>
            <a:cxnLst/>
            <a:rect l="0" t="0" r="0" b="0"/>
            <a:pathLst>
              <a:path w="186267" h="135468">
                <a:moveTo>
                  <a:pt x="8467" y="0"/>
                </a:moveTo>
                <a:lnTo>
                  <a:pt x="0" y="0"/>
                </a:lnTo>
                <a:lnTo>
                  <a:pt x="0" y="0"/>
                </a:lnTo>
                <a:lnTo>
                  <a:pt x="0" y="0"/>
                </a:lnTo>
                <a:lnTo>
                  <a:pt x="0" y="0"/>
                </a:lnTo>
                <a:lnTo>
                  <a:pt x="0" y="0"/>
                </a:lnTo>
                <a:lnTo>
                  <a:pt x="0" y="8467"/>
                </a:lnTo>
                <a:lnTo>
                  <a:pt x="0" y="16933"/>
                </a:lnTo>
                <a:lnTo>
                  <a:pt x="0" y="33867"/>
                </a:lnTo>
                <a:lnTo>
                  <a:pt x="0" y="50800"/>
                </a:lnTo>
                <a:lnTo>
                  <a:pt x="0" y="76200"/>
                </a:lnTo>
                <a:lnTo>
                  <a:pt x="0" y="84667"/>
                </a:lnTo>
                <a:lnTo>
                  <a:pt x="0" y="101600"/>
                </a:lnTo>
                <a:lnTo>
                  <a:pt x="0" y="118533"/>
                </a:lnTo>
                <a:lnTo>
                  <a:pt x="0" y="127000"/>
                </a:lnTo>
                <a:lnTo>
                  <a:pt x="0" y="135467"/>
                </a:lnTo>
                <a:lnTo>
                  <a:pt x="0" y="135467"/>
                </a:lnTo>
                <a:lnTo>
                  <a:pt x="0" y="135467"/>
                </a:lnTo>
                <a:lnTo>
                  <a:pt x="0" y="135467"/>
                </a:lnTo>
                <a:lnTo>
                  <a:pt x="0" y="135467"/>
                </a:lnTo>
                <a:lnTo>
                  <a:pt x="0" y="135467"/>
                </a:lnTo>
                <a:lnTo>
                  <a:pt x="8467" y="135467"/>
                </a:lnTo>
                <a:lnTo>
                  <a:pt x="16934" y="135467"/>
                </a:lnTo>
                <a:lnTo>
                  <a:pt x="16934" y="127000"/>
                </a:lnTo>
                <a:lnTo>
                  <a:pt x="33866" y="127000"/>
                </a:lnTo>
                <a:lnTo>
                  <a:pt x="42334" y="118533"/>
                </a:lnTo>
                <a:lnTo>
                  <a:pt x="50800" y="118533"/>
                </a:lnTo>
                <a:lnTo>
                  <a:pt x="59266" y="110067"/>
                </a:lnTo>
                <a:lnTo>
                  <a:pt x="67733" y="110067"/>
                </a:lnTo>
                <a:lnTo>
                  <a:pt x="76200" y="101600"/>
                </a:lnTo>
                <a:lnTo>
                  <a:pt x="93134" y="101600"/>
                </a:lnTo>
                <a:lnTo>
                  <a:pt x="101600" y="101600"/>
                </a:lnTo>
                <a:lnTo>
                  <a:pt x="110066" y="101600"/>
                </a:lnTo>
                <a:lnTo>
                  <a:pt x="118534" y="101600"/>
                </a:lnTo>
                <a:lnTo>
                  <a:pt x="135466" y="101600"/>
                </a:lnTo>
                <a:lnTo>
                  <a:pt x="143933" y="110067"/>
                </a:lnTo>
                <a:lnTo>
                  <a:pt x="160867" y="110067"/>
                </a:lnTo>
                <a:lnTo>
                  <a:pt x="169334" y="110067"/>
                </a:lnTo>
                <a:lnTo>
                  <a:pt x="177800" y="110067"/>
                </a:lnTo>
                <a:lnTo>
                  <a:pt x="177800" y="110067"/>
                </a:lnTo>
                <a:lnTo>
                  <a:pt x="186266" y="110067"/>
                </a:lnTo>
                <a:lnTo>
                  <a:pt x="186266" y="110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11235266" y="5342467"/>
            <a:ext cx="42335" cy="389467"/>
          </a:xfrm>
          <a:custGeom>
            <a:avLst/>
            <a:gdLst/>
            <a:ahLst/>
            <a:cxnLst/>
            <a:rect l="0" t="0" r="0" b="0"/>
            <a:pathLst>
              <a:path w="42335" h="389467">
                <a:moveTo>
                  <a:pt x="42334" y="0"/>
                </a:moveTo>
                <a:lnTo>
                  <a:pt x="33867" y="0"/>
                </a:lnTo>
                <a:lnTo>
                  <a:pt x="33867" y="8466"/>
                </a:lnTo>
                <a:lnTo>
                  <a:pt x="16934" y="16933"/>
                </a:lnTo>
                <a:lnTo>
                  <a:pt x="8468" y="33866"/>
                </a:lnTo>
                <a:lnTo>
                  <a:pt x="8468" y="50800"/>
                </a:lnTo>
                <a:lnTo>
                  <a:pt x="0" y="76200"/>
                </a:lnTo>
                <a:lnTo>
                  <a:pt x="0" y="118533"/>
                </a:lnTo>
                <a:lnTo>
                  <a:pt x="0" y="160866"/>
                </a:lnTo>
                <a:lnTo>
                  <a:pt x="0" y="220133"/>
                </a:lnTo>
                <a:lnTo>
                  <a:pt x="8468" y="270933"/>
                </a:lnTo>
                <a:lnTo>
                  <a:pt x="16934" y="338666"/>
                </a:lnTo>
                <a:lnTo>
                  <a:pt x="16934" y="338666"/>
                </a:lnTo>
                <a:lnTo>
                  <a:pt x="25400" y="389466"/>
                </a:lnTo>
                <a:lnTo>
                  <a:pt x="25400" y="389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1049867" y="5528733"/>
            <a:ext cx="228601" cy="262468"/>
          </a:xfrm>
          <a:custGeom>
            <a:avLst/>
            <a:gdLst/>
            <a:ahLst/>
            <a:cxnLst/>
            <a:rect l="0" t="0" r="0" b="0"/>
            <a:pathLst>
              <a:path w="228601" h="262468">
                <a:moveTo>
                  <a:pt x="0" y="0"/>
                </a:moveTo>
                <a:lnTo>
                  <a:pt x="0" y="8467"/>
                </a:lnTo>
                <a:lnTo>
                  <a:pt x="8466" y="8467"/>
                </a:lnTo>
                <a:lnTo>
                  <a:pt x="8466" y="8467"/>
                </a:lnTo>
                <a:lnTo>
                  <a:pt x="16933" y="8467"/>
                </a:lnTo>
                <a:lnTo>
                  <a:pt x="25400" y="8467"/>
                </a:lnTo>
                <a:lnTo>
                  <a:pt x="25400" y="8467"/>
                </a:lnTo>
                <a:lnTo>
                  <a:pt x="42333" y="16934"/>
                </a:lnTo>
                <a:lnTo>
                  <a:pt x="50800" y="16934"/>
                </a:lnTo>
                <a:lnTo>
                  <a:pt x="59266" y="16934"/>
                </a:lnTo>
                <a:lnTo>
                  <a:pt x="76200" y="16934"/>
                </a:lnTo>
                <a:lnTo>
                  <a:pt x="84666" y="25400"/>
                </a:lnTo>
                <a:lnTo>
                  <a:pt x="101600" y="25400"/>
                </a:lnTo>
                <a:lnTo>
                  <a:pt x="110066" y="33867"/>
                </a:lnTo>
                <a:lnTo>
                  <a:pt x="118533" y="33867"/>
                </a:lnTo>
                <a:lnTo>
                  <a:pt x="135466" y="42334"/>
                </a:lnTo>
                <a:lnTo>
                  <a:pt x="143933" y="50800"/>
                </a:lnTo>
                <a:lnTo>
                  <a:pt x="152400" y="50800"/>
                </a:lnTo>
                <a:lnTo>
                  <a:pt x="160866" y="59267"/>
                </a:lnTo>
                <a:lnTo>
                  <a:pt x="160866" y="67734"/>
                </a:lnTo>
                <a:lnTo>
                  <a:pt x="169333" y="67734"/>
                </a:lnTo>
                <a:lnTo>
                  <a:pt x="169333" y="76200"/>
                </a:lnTo>
                <a:lnTo>
                  <a:pt x="169333" y="84667"/>
                </a:lnTo>
                <a:lnTo>
                  <a:pt x="169333" y="93134"/>
                </a:lnTo>
                <a:lnTo>
                  <a:pt x="160866" y="93134"/>
                </a:lnTo>
                <a:lnTo>
                  <a:pt x="160866" y="101600"/>
                </a:lnTo>
                <a:lnTo>
                  <a:pt x="152400" y="110067"/>
                </a:lnTo>
                <a:lnTo>
                  <a:pt x="135466" y="110067"/>
                </a:lnTo>
                <a:lnTo>
                  <a:pt x="127000" y="118534"/>
                </a:lnTo>
                <a:lnTo>
                  <a:pt x="118533" y="118534"/>
                </a:lnTo>
                <a:lnTo>
                  <a:pt x="110066" y="118534"/>
                </a:lnTo>
                <a:lnTo>
                  <a:pt x="101600" y="127000"/>
                </a:lnTo>
                <a:lnTo>
                  <a:pt x="93133" y="127000"/>
                </a:lnTo>
                <a:lnTo>
                  <a:pt x="93133" y="127000"/>
                </a:lnTo>
                <a:lnTo>
                  <a:pt x="84666" y="127000"/>
                </a:lnTo>
                <a:lnTo>
                  <a:pt x="84666" y="127000"/>
                </a:lnTo>
                <a:lnTo>
                  <a:pt x="76200" y="127000"/>
                </a:lnTo>
                <a:lnTo>
                  <a:pt x="84666" y="127000"/>
                </a:lnTo>
                <a:lnTo>
                  <a:pt x="84666" y="127000"/>
                </a:lnTo>
                <a:lnTo>
                  <a:pt x="93133" y="135467"/>
                </a:lnTo>
                <a:lnTo>
                  <a:pt x="101600" y="135467"/>
                </a:lnTo>
                <a:lnTo>
                  <a:pt x="110066" y="135467"/>
                </a:lnTo>
                <a:lnTo>
                  <a:pt x="127000" y="135467"/>
                </a:lnTo>
                <a:lnTo>
                  <a:pt x="135466" y="143934"/>
                </a:lnTo>
                <a:lnTo>
                  <a:pt x="152400" y="143934"/>
                </a:lnTo>
                <a:lnTo>
                  <a:pt x="169333" y="152400"/>
                </a:lnTo>
                <a:lnTo>
                  <a:pt x="186266" y="160867"/>
                </a:lnTo>
                <a:lnTo>
                  <a:pt x="203200" y="160867"/>
                </a:lnTo>
                <a:lnTo>
                  <a:pt x="211666" y="169334"/>
                </a:lnTo>
                <a:lnTo>
                  <a:pt x="220133" y="177800"/>
                </a:lnTo>
                <a:lnTo>
                  <a:pt x="228600" y="186267"/>
                </a:lnTo>
                <a:lnTo>
                  <a:pt x="228600" y="194734"/>
                </a:lnTo>
                <a:lnTo>
                  <a:pt x="228600" y="203200"/>
                </a:lnTo>
                <a:lnTo>
                  <a:pt x="228600" y="211667"/>
                </a:lnTo>
                <a:lnTo>
                  <a:pt x="228600" y="220134"/>
                </a:lnTo>
                <a:lnTo>
                  <a:pt x="228600" y="228600"/>
                </a:lnTo>
                <a:lnTo>
                  <a:pt x="220133" y="228600"/>
                </a:lnTo>
                <a:lnTo>
                  <a:pt x="211666" y="237067"/>
                </a:lnTo>
                <a:lnTo>
                  <a:pt x="203200" y="245534"/>
                </a:lnTo>
                <a:lnTo>
                  <a:pt x="186266" y="245534"/>
                </a:lnTo>
                <a:lnTo>
                  <a:pt x="177800" y="254000"/>
                </a:lnTo>
                <a:lnTo>
                  <a:pt x="160866" y="254000"/>
                </a:lnTo>
                <a:lnTo>
                  <a:pt x="152400" y="262467"/>
                </a:lnTo>
                <a:lnTo>
                  <a:pt x="135466" y="262467"/>
                </a:lnTo>
                <a:lnTo>
                  <a:pt x="118533" y="262467"/>
                </a:lnTo>
                <a:lnTo>
                  <a:pt x="101600" y="262467"/>
                </a:lnTo>
                <a:lnTo>
                  <a:pt x="93133" y="262467"/>
                </a:lnTo>
                <a:lnTo>
                  <a:pt x="76200" y="262467"/>
                </a:lnTo>
                <a:lnTo>
                  <a:pt x="67733" y="262467"/>
                </a:lnTo>
                <a:lnTo>
                  <a:pt x="59266" y="262467"/>
                </a:lnTo>
                <a:lnTo>
                  <a:pt x="50800" y="254000"/>
                </a:lnTo>
                <a:lnTo>
                  <a:pt x="50800" y="245534"/>
                </a:lnTo>
                <a:lnTo>
                  <a:pt x="50800" y="245534"/>
                </a:lnTo>
                <a:lnTo>
                  <a:pt x="50800" y="245534"/>
                </a:lnTo>
                <a:lnTo>
                  <a:pt x="50800" y="245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1371600" y="5520267"/>
            <a:ext cx="211668" cy="321734"/>
          </a:xfrm>
          <a:custGeom>
            <a:avLst/>
            <a:gdLst/>
            <a:ahLst/>
            <a:cxnLst/>
            <a:rect l="0" t="0" r="0" b="0"/>
            <a:pathLst>
              <a:path w="211668" h="321734">
                <a:moveTo>
                  <a:pt x="50800" y="0"/>
                </a:moveTo>
                <a:lnTo>
                  <a:pt x="50800" y="8466"/>
                </a:lnTo>
                <a:lnTo>
                  <a:pt x="50800" y="8466"/>
                </a:lnTo>
                <a:lnTo>
                  <a:pt x="50800" y="16933"/>
                </a:lnTo>
                <a:lnTo>
                  <a:pt x="50800" y="25400"/>
                </a:lnTo>
                <a:lnTo>
                  <a:pt x="42333" y="33866"/>
                </a:lnTo>
                <a:lnTo>
                  <a:pt x="42333" y="50800"/>
                </a:lnTo>
                <a:lnTo>
                  <a:pt x="42333" y="59266"/>
                </a:lnTo>
                <a:lnTo>
                  <a:pt x="33867" y="76200"/>
                </a:lnTo>
                <a:lnTo>
                  <a:pt x="25400" y="93133"/>
                </a:lnTo>
                <a:lnTo>
                  <a:pt x="25400" y="110066"/>
                </a:lnTo>
                <a:lnTo>
                  <a:pt x="16933" y="127000"/>
                </a:lnTo>
                <a:lnTo>
                  <a:pt x="16933" y="143933"/>
                </a:lnTo>
                <a:lnTo>
                  <a:pt x="8467" y="160866"/>
                </a:lnTo>
                <a:lnTo>
                  <a:pt x="8467" y="186266"/>
                </a:lnTo>
                <a:lnTo>
                  <a:pt x="0" y="203200"/>
                </a:lnTo>
                <a:lnTo>
                  <a:pt x="0" y="220133"/>
                </a:lnTo>
                <a:lnTo>
                  <a:pt x="8467" y="237066"/>
                </a:lnTo>
                <a:lnTo>
                  <a:pt x="8467" y="254000"/>
                </a:lnTo>
                <a:lnTo>
                  <a:pt x="16933" y="270933"/>
                </a:lnTo>
                <a:lnTo>
                  <a:pt x="33867" y="279400"/>
                </a:lnTo>
                <a:lnTo>
                  <a:pt x="50800" y="296333"/>
                </a:lnTo>
                <a:lnTo>
                  <a:pt x="59267" y="304800"/>
                </a:lnTo>
                <a:lnTo>
                  <a:pt x="76200" y="304800"/>
                </a:lnTo>
                <a:lnTo>
                  <a:pt x="101600" y="313266"/>
                </a:lnTo>
                <a:lnTo>
                  <a:pt x="118533" y="321733"/>
                </a:lnTo>
                <a:lnTo>
                  <a:pt x="135467" y="321733"/>
                </a:lnTo>
                <a:lnTo>
                  <a:pt x="152400" y="313266"/>
                </a:lnTo>
                <a:lnTo>
                  <a:pt x="169333" y="313266"/>
                </a:lnTo>
                <a:lnTo>
                  <a:pt x="177800" y="304800"/>
                </a:lnTo>
                <a:lnTo>
                  <a:pt x="194733" y="304800"/>
                </a:lnTo>
                <a:lnTo>
                  <a:pt x="203200" y="296333"/>
                </a:lnTo>
                <a:lnTo>
                  <a:pt x="211667" y="279400"/>
                </a:lnTo>
                <a:lnTo>
                  <a:pt x="211667" y="270933"/>
                </a:lnTo>
                <a:lnTo>
                  <a:pt x="211667" y="262466"/>
                </a:lnTo>
                <a:lnTo>
                  <a:pt x="211667" y="245533"/>
                </a:lnTo>
                <a:lnTo>
                  <a:pt x="211667" y="237066"/>
                </a:lnTo>
                <a:lnTo>
                  <a:pt x="203200" y="228600"/>
                </a:lnTo>
                <a:lnTo>
                  <a:pt x="203200" y="220133"/>
                </a:lnTo>
                <a:lnTo>
                  <a:pt x="194733" y="211666"/>
                </a:lnTo>
                <a:lnTo>
                  <a:pt x="186267" y="203200"/>
                </a:lnTo>
                <a:lnTo>
                  <a:pt x="177800" y="203200"/>
                </a:lnTo>
                <a:lnTo>
                  <a:pt x="169333" y="203200"/>
                </a:lnTo>
                <a:lnTo>
                  <a:pt x="160867" y="203200"/>
                </a:lnTo>
                <a:lnTo>
                  <a:pt x="152400" y="203200"/>
                </a:lnTo>
                <a:lnTo>
                  <a:pt x="143933" y="211666"/>
                </a:lnTo>
                <a:lnTo>
                  <a:pt x="135467" y="220133"/>
                </a:lnTo>
                <a:lnTo>
                  <a:pt x="127000" y="228600"/>
                </a:lnTo>
                <a:lnTo>
                  <a:pt x="118533" y="237066"/>
                </a:lnTo>
                <a:lnTo>
                  <a:pt x="118533" y="245533"/>
                </a:lnTo>
                <a:lnTo>
                  <a:pt x="118533" y="262466"/>
                </a:lnTo>
                <a:lnTo>
                  <a:pt x="118533" y="270933"/>
                </a:lnTo>
                <a:lnTo>
                  <a:pt x="118533" y="279400"/>
                </a:lnTo>
                <a:lnTo>
                  <a:pt x="127000" y="287866"/>
                </a:lnTo>
                <a:lnTo>
                  <a:pt x="135467" y="296333"/>
                </a:lnTo>
                <a:lnTo>
                  <a:pt x="143933" y="304800"/>
                </a:lnTo>
                <a:lnTo>
                  <a:pt x="143933" y="304800"/>
                </a:lnTo>
                <a:lnTo>
                  <a:pt x="152400" y="304800"/>
                </a:lnTo>
                <a:lnTo>
                  <a:pt x="152400" y="304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1667933" y="5655733"/>
            <a:ext cx="42335" cy="16935"/>
          </a:xfrm>
          <a:custGeom>
            <a:avLst/>
            <a:gdLst/>
            <a:ahLst/>
            <a:cxnLst/>
            <a:rect l="0" t="0" r="0" b="0"/>
            <a:pathLst>
              <a:path w="42335" h="16935">
                <a:moveTo>
                  <a:pt x="0" y="0"/>
                </a:moveTo>
                <a:lnTo>
                  <a:pt x="0" y="0"/>
                </a:lnTo>
                <a:lnTo>
                  <a:pt x="0" y="8467"/>
                </a:lnTo>
                <a:lnTo>
                  <a:pt x="0" y="8467"/>
                </a:lnTo>
                <a:lnTo>
                  <a:pt x="0" y="8467"/>
                </a:lnTo>
                <a:lnTo>
                  <a:pt x="8467" y="8467"/>
                </a:lnTo>
                <a:lnTo>
                  <a:pt x="8467" y="8467"/>
                </a:lnTo>
                <a:lnTo>
                  <a:pt x="8467" y="16934"/>
                </a:lnTo>
                <a:lnTo>
                  <a:pt x="16934" y="16934"/>
                </a:lnTo>
                <a:lnTo>
                  <a:pt x="25400" y="16934"/>
                </a:lnTo>
                <a:lnTo>
                  <a:pt x="25400" y="16934"/>
                </a:lnTo>
                <a:lnTo>
                  <a:pt x="33867" y="16934"/>
                </a:lnTo>
                <a:lnTo>
                  <a:pt x="33867" y="16934"/>
                </a:lnTo>
                <a:lnTo>
                  <a:pt x="42334" y="8467"/>
                </a:lnTo>
                <a:lnTo>
                  <a:pt x="42334"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1811867" y="5588000"/>
            <a:ext cx="33867" cy="237068"/>
          </a:xfrm>
          <a:custGeom>
            <a:avLst/>
            <a:gdLst/>
            <a:ahLst/>
            <a:cxnLst/>
            <a:rect l="0" t="0" r="0" b="0"/>
            <a:pathLst>
              <a:path w="33867" h="237068">
                <a:moveTo>
                  <a:pt x="0" y="0"/>
                </a:moveTo>
                <a:lnTo>
                  <a:pt x="0" y="0"/>
                </a:lnTo>
                <a:lnTo>
                  <a:pt x="0" y="0"/>
                </a:lnTo>
                <a:lnTo>
                  <a:pt x="0" y="8467"/>
                </a:lnTo>
                <a:lnTo>
                  <a:pt x="8466" y="8467"/>
                </a:lnTo>
                <a:lnTo>
                  <a:pt x="8466" y="16933"/>
                </a:lnTo>
                <a:lnTo>
                  <a:pt x="8466" y="16933"/>
                </a:lnTo>
                <a:lnTo>
                  <a:pt x="8466" y="25400"/>
                </a:lnTo>
                <a:lnTo>
                  <a:pt x="8466" y="33867"/>
                </a:lnTo>
                <a:lnTo>
                  <a:pt x="8466" y="42333"/>
                </a:lnTo>
                <a:lnTo>
                  <a:pt x="8466" y="59267"/>
                </a:lnTo>
                <a:lnTo>
                  <a:pt x="8466" y="67733"/>
                </a:lnTo>
                <a:lnTo>
                  <a:pt x="8466" y="84667"/>
                </a:lnTo>
                <a:lnTo>
                  <a:pt x="8466" y="101600"/>
                </a:lnTo>
                <a:lnTo>
                  <a:pt x="8466" y="118533"/>
                </a:lnTo>
                <a:lnTo>
                  <a:pt x="8466" y="135467"/>
                </a:lnTo>
                <a:lnTo>
                  <a:pt x="8466" y="152400"/>
                </a:lnTo>
                <a:lnTo>
                  <a:pt x="8466" y="169333"/>
                </a:lnTo>
                <a:lnTo>
                  <a:pt x="16933" y="186267"/>
                </a:lnTo>
                <a:lnTo>
                  <a:pt x="16933" y="203200"/>
                </a:lnTo>
                <a:lnTo>
                  <a:pt x="16933" y="220133"/>
                </a:lnTo>
                <a:lnTo>
                  <a:pt x="16933" y="228600"/>
                </a:lnTo>
                <a:lnTo>
                  <a:pt x="25400" y="237067"/>
                </a:lnTo>
                <a:lnTo>
                  <a:pt x="25400" y="237067"/>
                </a:lnTo>
                <a:lnTo>
                  <a:pt x="25400" y="237067"/>
                </a:lnTo>
                <a:lnTo>
                  <a:pt x="25400" y="237067"/>
                </a:lnTo>
                <a:lnTo>
                  <a:pt x="25400" y="237067"/>
                </a:lnTo>
                <a:lnTo>
                  <a:pt x="33866" y="228600"/>
                </a:lnTo>
                <a:lnTo>
                  <a:pt x="33866"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1921933" y="5588000"/>
            <a:ext cx="160868" cy="287868"/>
          </a:xfrm>
          <a:custGeom>
            <a:avLst/>
            <a:gdLst/>
            <a:ahLst/>
            <a:cxnLst/>
            <a:rect l="0" t="0" r="0" b="0"/>
            <a:pathLst>
              <a:path w="160868" h="287868">
                <a:moveTo>
                  <a:pt x="50800" y="8467"/>
                </a:moveTo>
                <a:lnTo>
                  <a:pt x="50800" y="8467"/>
                </a:lnTo>
                <a:lnTo>
                  <a:pt x="50800" y="8467"/>
                </a:lnTo>
                <a:lnTo>
                  <a:pt x="50800" y="8467"/>
                </a:lnTo>
                <a:lnTo>
                  <a:pt x="50800" y="0"/>
                </a:lnTo>
                <a:lnTo>
                  <a:pt x="50800" y="0"/>
                </a:lnTo>
                <a:lnTo>
                  <a:pt x="50800" y="0"/>
                </a:lnTo>
                <a:lnTo>
                  <a:pt x="50800" y="8467"/>
                </a:lnTo>
                <a:lnTo>
                  <a:pt x="42334" y="16933"/>
                </a:lnTo>
                <a:lnTo>
                  <a:pt x="42334" y="25400"/>
                </a:lnTo>
                <a:lnTo>
                  <a:pt x="33867" y="33867"/>
                </a:lnTo>
                <a:lnTo>
                  <a:pt x="25400" y="42333"/>
                </a:lnTo>
                <a:lnTo>
                  <a:pt x="25400" y="59267"/>
                </a:lnTo>
                <a:lnTo>
                  <a:pt x="16934" y="76200"/>
                </a:lnTo>
                <a:lnTo>
                  <a:pt x="8467" y="93133"/>
                </a:lnTo>
                <a:lnTo>
                  <a:pt x="8467" y="118533"/>
                </a:lnTo>
                <a:lnTo>
                  <a:pt x="0" y="135467"/>
                </a:lnTo>
                <a:lnTo>
                  <a:pt x="0" y="152400"/>
                </a:lnTo>
                <a:lnTo>
                  <a:pt x="0" y="177800"/>
                </a:lnTo>
                <a:lnTo>
                  <a:pt x="0" y="194733"/>
                </a:lnTo>
                <a:lnTo>
                  <a:pt x="8467" y="220133"/>
                </a:lnTo>
                <a:lnTo>
                  <a:pt x="16934" y="237067"/>
                </a:lnTo>
                <a:lnTo>
                  <a:pt x="25400" y="245533"/>
                </a:lnTo>
                <a:lnTo>
                  <a:pt x="42334" y="262467"/>
                </a:lnTo>
                <a:lnTo>
                  <a:pt x="50800" y="270933"/>
                </a:lnTo>
                <a:lnTo>
                  <a:pt x="67734" y="279400"/>
                </a:lnTo>
                <a:lnTo>
                  <a:pt x="76200" y="279400"/>
                </a:lnTo>
                <a:lnTo>
                  <a:pt x="93134" y="287867"/>
                </a:lnTo>
                <a:lnTo>
                  <a:pt x="101600" y="279400"/>
                </a:lnTo>
                <a:lnTo>
                  <a:pt x="118534" y="279400"/>
                </a:lnTo>
                <a:lnTo>
                  <a:pt x="127000" y="262467"/>
                </a:lnTo>
                <a:lnTo>
                  <a:pt x="135467" y="254000"/>
                </a:lnTo>
                <a:lnTo>
                  <a:pt x="143934" y="237067"/>
                </a:lnTo>
                <a:lnTo>
                  <a:pt x="152400" y="228600"/>
                </a:lnTo>
                <a:lnTo>
                  <a:pt x="160867" y="211667"/>
                </a:lnTo>
                <a:lnTo>
                  <a:pt x="160867" y="186267"/>
                </a:lnTo>
                <a:lnTo>
                  <a:pt x="160867" y="169333"/>
                </a:lnTo>
                <a:lnTo>
                  <a:pt x="160867" y="152400"/>
                </a:lnTo>
                <a:lnTo>
                  <a:pt x="160867" y="127000"/>
                </a:lnTo>
                <a:lnTo>
                  <a:pt x="160867" y="110067"/>
                </a:lnTo>
                <a:lnTo>
                  <a:pt x="152400" y="93133"/>
                </a:lnTo>
                <a:lnTo>
                  <a:pt x="143934" y="76200"/>
                </a:lnTo>
                <a:lnTo>
                  <a:pt x="135467" y="67733"/>
                </a:lnTo>
                <a:lnTo>
                  <a:pt x="127000" y="50800"/>
                </a:lnTo>
                <a:lnTo>
                  <a:pt x="118534" y="42333"/>
                </a:lnTo>
                <a:lnTo>
                  <a:pt x="110067" y="33867"/>
                </a:lnTo>
                <a:lnTo>
                  <a:pt x="101600" y="25400"/>
                </a:lnTo>
                <a:lnTo>
                  <a:pt x="101600" y="16933"/>
                </a:lnTo>
                <a:lnTo>
                  <a:pt x="93134" y="16933"/>
                </a:lnTo>
                <a:lnTo>
                  <a:pt x="93134" y="8467"/>
                </a:lnTo>
                <a:lnTo>
                  <a:pt x="93134" y="8467"/>
                </a:lnTo>
                <a:lnTo>
                  <a:pt x="93134" y="0"/>
                </a:lnTo>
                <a:lnTo>
                  <a:pt x="931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2421467" y="5621867"/>
            <a:ext cx="33867" cy="203201"/>
          </a:xfrm>
          <a:custGeom>
            <a:avLst/>
            <a:gdLst/>
            <a:ahLst/>
            <a:cxnLst/>
            <a:rect l="0" t="0" r="0" b="0"/>
            <a:pathLst>
              <a:path w="33867" h="203201">
                <a:moveTo>
                  <a:pt x="0" y="0"/>
                </a:moveTo>
                <a:lnTo>
                  <a:pt x="0" y="8466"/>
                </a:lnTo>
                <a:lnTo>
                  <a:pt x="0" y="8466"/>
                </a:lnTo>
                <a:lnTo>
                  <a:pt x="0" y="8466"/>
                </a:lnTo>
                <a:lnTo>
                  <a:pt x="0" y="16933"/>
                </a:lnTo>
                <a:lnTo>
                  <a:pt x="8466" y="16933"/>
                </a:lnTo>
                <a:lnTo>
                  <a:pt x="8466" y="16933"/>
                </a:lnTo>
                <a:lnTo>
                  <a:pt x="8466" y="25400"/>
                </a:lnTo>
                <a:lnTo>
                  <a:pt x="8466" y="33866"/>
                </a:lnTo>
                <a:lnTo>
                  <a:pt x="8466" y="42333"/>
                </a:lnTo>
                <a:lnTo>
                  <a:pt x="8466" y="50800"/>
                </a:lnTo>
                <a:lnTo>
                  <a:pt x="16933" y="59266"/>
                </a:lnTo>
                <a:lnTo>
                  <a:pt x="16933" y="76200"/>
                </a:lnTo>
                <a:lnTo>
                  <a:pt x="16933" y="93133"/>
                </a:lnTo>
                <a:lnTo>
                  <a:pt x="16933" y="110066"/>
                </a:lnTo>
                <a:lnTo>
                  <a:pt x="16933" y="127000"/>
                </a:lnTo>
                <a:lnTo>
                  <a:pt x="25400" y="143933"/>
                </a:lnTo>
                <a:lnTo>
                  <a:pt x="25400" y="160866"/>
                </a:lnTo>
                <a:lnTo>
                  <a:pt x="25400" y="169333"/>
                </a:lnTo>
                <a:lnTo>
                  <a:pt x="25400" y="177800"/>
                </a:lnTo>
                <a:lnTo>
                  <a:pt x="33866" y="186266"/>
                </a:lnTo>
                <a:lnTo>
                  <a:pt x="33866" y="203200"/>
                </a:lnTo>
                <a:lnTo>
                  <a:pt x="33866" y="203200"/>
                </a:lnTo>
                <a:lnTo>
                  <a:pt x="33866" y="203200"/>
                </a:lnTo>
                <a:lnTo>
                  <a:pt x="33866" y="203200"/>
                </a:lnTo>
                <a:lnTo>
                  <a:pt x="33866" y="203200"/>
                </a:lnTo>
                <a:lnTo>
                  <a:pt x="33866" y="203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2319867" y="5698067"/>
            <a:ext cx="270934" cy="25401"/>
          </a:xfrm>
          <a:custGeom>
            <a:avLst/>
            <a:gdLst/>
            <a:ahLst/>
            <a:cxnLst/>
            <a:rect l="0" t="0" r="0" b="0"/>
            <a:pathLst>
              <a:path w="270934" h="25401">
                <a:moveTo>
                  <a:pt x="8466" y="25400"/>
                </a:moveTo>
                <a:lnTo>
                  <a:pt x="0" y="25400"/>
                </a:lnTo>
                <a:lnTo>
                  <a:pt x="0" y="25400"/>
                </a:lnTo>
                <a:lnTo>
                  <a:pt x="0" y="25400"/>
                </a:lnTo>
                <a:lnTo>
                  <a:pt x="8466" y="25400"/>
                </a:lnTo>
                <a:lnTo>
                  <a:pt x="16933" y="16933"/>
                </a:lnTo>
                <a:lnTo>
                  <a:pt x="25400" y="16933"/>
                </a:lnTo>
                <a:lnTo>
                  <a:pt x="42333" y="16933"/>
                </a:lnTo>
                <a:lnTo>
                  <a:pt x="59266" y="16933"/>
                </a:lnTo>
                <a:lnTo>
                  <a:pt x="84666" y="16933"/>
                </a:lnTo>
                <a:lnTo>
                  <a:pt x="110066" y="16933"/>
                </a:lnTo>
                <a:lnTo>
                  <a:pt x="143933" y="16933"/>
                </a:lnTo>
                <a:lnTo>
                  <a:pt x="169333" y="16933"/>
                </a:lnTo>
                <a:lnTo>
                  <a:pt x="194733" y="16933"/>
                </a:lnTo>
                <a:lnTo>
                  <a:pt x="220133" y="8466"/>
                </a:lnTo>
                <a:lnTo>
                  <a:pt x="245533" y="8466"/>
                </a:lnTo>
                <a:lnTo>
                  <a:pt x="245533" y="8466"/>
                </a:lnTo>
                <a:lnTo>
                  <a:pt x="270933" y="0"/>
                </a:lnTo>
                <a:lnTo>
                  <a:pt x="2709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2760133" y="5528733"/>
            <a:ext cx="194735" cy="313268"/>
          </a:xfrm>
          <a:custGeom>
            <a:avLst/>
            <a:gdLst/>
            <a:ahLst/>
            <a:cxnLst/>
            <a:rect l="0" t="0" r="0" b="0"/>
            <a:pathLst>
              <a:path w="194735" h="313268">
                <a:moveTo>
                  <a:pt x="194734" y="42334"/>
                </a:moveTo>
                <a:lnTo>
                  <a:pt x="194734" y="42334"/>
                </a:lnTo>
                <a:lnTo>
                  <a:pt x="194734" y="42334"/>
                </a:lnTo>
                <a:lnTo>
                  <a:pt x="186267" y="42334"/>
                </a:lnTo>
                <a:lnTo>
                  <a:pt x="186267" y="42334"/>
                </a:lnTo>
                <a:lnTo>
                  <a:pt x="177800" y="42334"/>
                </a:lnTo>
                <a:lnTo>
                  <a:pt x="169334" y="33867"/>
                </a:lnTo>
                <a:lnTo>
                  <a:pt x="160867" y="33867"/>
                </a:lnTo>
                <a:lnTo>
                  <a:pt x="143934" y="25400"/>
                </a:lnTo>
                <a:lnTo>
                  <a:pt x="135467" y="16934"/>
                </a:lnTo>
                <a:lnTo>
                  <a:pt x="118534" y="8467"/>
                </a:lnTo>
                <a:lnTo>
                  <a:pt x="101600" y="8467"/>
                </a:lnTo>
                <a:lnTo>
                  <a:pt x="84667" y="0"/>
                </a:lnTo>
                <a:lnTo>
                  <a:pt x="67734" y="0"/>
                </a:lnTo>
                <a:lnTo>
                  <a:pt x="50800" y="0"/>
                </a:lnTo>
                <a:lnTo>
                  <a:pt x="33867" y="0"/>
                </a:lnTo>
                <a:lnTo>
                  <a:pt x="25400" y="0"/>
                </a:lnTo>
                <a:lnTo>
                  <a:pt x="16934" y="8467"/>
                </a:lnTo>
                <a:lnTo>
                  <a:pt x="8467" y="8467"/>
                </a:lnTo>
                <a:lnTo>
                  <a:pt x="0" y="16934"/>
                </a:lnTo>
                <a:lnTo>
                  <a:pt x="0" y="25400"/>
                </a:lnTo>
                <a:lnTo>
                  <a:pt x="0" y="33867"/>
                </a:lnTo>
                <a:lnTo>
                  <a:pt x="0" y="50800"/>
                </a:lnTo>
                <a:lnTo>
                  <a:pt x="16934" y="59267"/>
                </a:lnTo>
                <a:lnTo>
                  <a:pt x="25400" y="76200"/>
                </a:lnTo>
                <a:lnTo>
                  <a:pt x="42334" y="93134"/>
                </a:lnTo>
                <a:lnTo>
                  <a:pt x="59267" y="110067"/>
                </a:lnTo>
                <a:lnTo>
                  <a:pt x="76200" y="127000"/>
                </a:lnTo>
                <a:lnTo>
                  <a:pt x="93134" y="143934"/>
                </a:lnTo>
                <a:lnTo>
                  <a:pt x="101600" y="160867"/>
                </a:lnTo>
                <a:lnTo>
                  <a:pt x="127000" y="186267"/>
                </a:lnTo>
                <a:lnTo>
                  <a:pt x="135467" y="211667"/>
                </a:lnTo>
                <a:lnTo>
                  <a:pt x="152400" y="228600"/>
                </a:lnTo>
                <a:lnTo>
                  <a:pt x="160867" y="245534"/>
                </a:lnTo>
                <a:lnTo>
                  <a:pt x="160867" y="262467"/>
                </a:lnTo>
                <a:lnTo>
                  <a:pt x="169334" y="279400"/>
                </a:lnTo>
                <a:lnTo>
                  <a:pt x="169334" y="287867"/>
                </a:lnTo>
                <a:lnTo>
                  <a:pt x="160867" y="296334"/>
                </a:lnTo>
                <a:lnTo>
                  <a:pt x="160867" y="304800"/>
                </a:lnTo>
                <a:lnTo>
                  <a:pt x="152400" y="304800"/>
                </a:lnTo>
                <a:lnTo>
                  <a:pt x="143934" y="313267"/>
                </a:lnTo>
                <a:lnTo>
                  <a:pt x="127000" y="304800"/>
                </a:lnTo>
                <a:lnTo>
                  <a:pt x="118534" y="304800"/>
                </a:lnTo>
                <a:lnTo>
                  <a:pt x="101600" y="304800"/>
                </a:lnTo>
                <a:lnTo>
                  <a:pt x="93134" y="296334"/>
                </a:lnTo>
                <a:lnTo>
                  <a:pt x="76200" y="287867"/>
                </a:lnTo>
                <a:lnTo>
                  <a:pt x="67734" y="279400"/>
                </a:lnTo>
                <a:lnTo>
                  <a:pt x="59267" y="270934"/>
                </a:lnTo>
                <a:lnTo>
                  <a:pt x="50800" y="262467"/>
                </a:lnTo>
                <a:lnTo>
                  <a:pt x="50800" y="254000"/>
                </a:lnTo>
                <a:lnTo>
                  <a:pt x="50800" y="245534"/>
                </a:lnTo>
                <a:lnTo>
                  <a:pt x="59267" y="237067"/>
                </a:lnTo>
                <a:lnTo>
                  <a:pt x="67734" y="228600"/>
                </a:lnTo>
                <a:lnTo>
                  <a:pt x="76200" y="211667"/>
                </a:lnTo>
                <a:lnTo>
                  <a:pt x="84667" y="203200"/>
                </a:lnTo>
                <a:lnTo>
                  <a:pt x="101600" y="194734"/>
                </a:lnTo>
                <a:lnTo>
                  <a:pt x="110067" y="186267"/>
                </a:lnTo>
                <a:lnTo>
                  <a:pt x="127000" y="177800"/>
                </a:lnTo>
                <a:lnTo>
                  <a:pt x="135467" y="169334"/>
                </a:lnTo>
                <a:lnTo>
                  <a:pt x="152400" y="160867"/>
                </a:lnTo>
                <a:lnTo>
                  <a:pt x="160867" y="152400"/>
                </a:lnTo>
                <a:lnTo>
                  <a:pt x="169334" y="135467"/>
                </a:lnTo>
                <a:lnTo>
                  <a:pt x="177800" y="127000"/>
                </a:lnTo>
                <a:lnTo>
                  <a:pt x="177800" y="110067"/>
                </a:lnTo>
                <a:lnTo>
                  <a:pt x="177800" y="101600"/>
                </a:lnTo>
                <a:lnTo>
                  <a:pt x="177800" y="93134"/>
                </a:lnTo>
                <a:lnTo>
                  <a:pt x="177800" y="76200"/>
                </a:lnTo>
                <a:lnTo>
                  <a:pt x="177800" y="76200"/>
                </a:lnTo>
                <a:lnTo>
                  <a:pt x="177800" y="67734"/>
                </a:lnTo>
                <a:lnTo>
                  <a:pt x="177800" y="67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3005667" y="5579533"/>
            <a:ext cx="194734" cy="135468"/>
          </a:xfrm>
          <a:custGeom>
            <a:avLst/>
            <a:gdLst/>
            <a:ahLst/>
            <a:cxnLst/>
            <a:rect l="0" t="0" r="0" b="0"/>
            <a:pathLst>
              <a:path w="194734" h="135468">
                <a:moveTo>
                  <a:pt x="0" y="0"/>
                </a:moveTo>
                <a:lnTo>
                  <a:pt x="0" y="0"/>
                </a:lnTo>
                <a:lnTo>
                  <a:pt x="0" y="8467"/>
                </a:lnTo>
                <a:lnTo>
                  <a:pt x="8466" y="16934"/>
                </a:lnTo>
                <a:lnTo>
                  <a:pt x="8466" y="25400"/>
                </a:lnTo>
                <a:lnTo>
                  <a:pt x="8466" y="42334"/>
                </a:lnTo>
                <a:lnTo>
                  <a:pt x="8466" y="50800"/>
                </a:lnTo>
                <a:lnTo>
                  <a:pt x="8466" y="59267"/>
                </a:lnTo>
                <a:lnTo>
                  <a:pt x="8466" y="67734"/>
                </a:lnTo>
                <a:lnTo>
                  <a:pt x="8466" y="76200"/>
                </a:lnTo>
                <a:lnTo>
                  <a:pt x="8466" y="84667"/>
                </a:lnTo>
                <a:lnTo>
                  <a:pt x="8466" y="84667"/>
                </a:lnTo>
                <a:lnTo>
                  <a:pt x="8466" y="93134"/>
                </a:lnTo>
                <a:lnTo>
                  <a:pt x="0" y="101600"/>
                </a:lnTo>
                <a:lnTo>
                  <a:pt x="0" y="101600"/>
                </a:lnTo>
                <a:lnTo>
                  <a:pt x="0" y="110067"/>
                </a:lnTo>
                <a:lnTo>
                  <a:pt x="0" y="110067"/>
                </a:lnTo>
                <a:lnTo>
                  <a:pt x="8466" y="110067"/>
                </a:lnTo>
                <a:lnTo>
                  <a:pt x="8466" y="110067"/>
                </a:lnTo>
                <a:lnTo>
                  <a:pt x="16933" y="118534"/>
                </a:lnTo>
                <a:lnTo>
                  <a:pt x="16933" y="118534"/>
                </a:lnTo>
                <a:lnTo>
                  <a:pt x="25400" y="118534"/>
                </a:lnTo>
                <a:lnTo>
                  <a:pt x="42333" y="118534"/>
                </a:lnTo>
                <a:lnTo>
                  <a:pt x="50800" y="118534"/>
                </a:lnTo>
                <a:lnTo>
                  <a:pt x="67733" y="118534"/>
                </a:lnTo>
                <a:lnTo>
                  <a:pt x="84666" y="127000"/>
                </a:lnTo>
                <a:lnTo>
                  <a:pt x="101600" y="127000"/>
                </a:lnTo>
                <a:lnTo>
                  <a:pt x="118533" y="127000"/>
                </a:lnTo>
                <a:lnTo>
                  <a:pt x="127000" y="127000"/>
                </a:lnTo>
                <a:lnTo>
                  <a:pt x="143933" y="135467"/>
                </a:lnTo>
                <a:lnTo>
                  <a:pt x="160866" y="135467"/>
                </a:lnTo>
                <a:lnTo>
                  <a:pt x="169333" y="135467"/>
                </a:lnTo>
                <a:lnTo>
                  <a:pt x="177800" y="135467"/>
                </a:lnTo>
                <a:lnTo>
                  <a:pt x="186266" y="135467"/>
                </a:lnTo>
                <a:lnTo>
                  <a:pt x="186266" y="135467"/>
                </a:lnTo>
                <a:lnTo>
                  <a:pt x="194733" y="127000"/>
                </a:lnTo>
                <a:lnTo>
                  <a:pt x="194733" y="127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3081867" y="5494867"/>
            <a:ext cx="16934" cy="321734"/>
          </a:xfrm>
          <a:custGeom>
            <a:avLst/>
            <a:gdLst/>
            <a:ahLst/>
            <a:cxnLst/>
            <a:rect l="0" t="0" r="0" b="0"/>
            <a:pathLst>
              <a:path w="16934" h="321734">
                <a:moveTo>
                  <a:pt x="8466" y="0"/>
                </a:moveTo>
                <a:lnTo>
                  <a:pt x="8466" y="0"/>
                </a:lnTo>
                <a:lnTo>
                  <a:pt x="8466" y="0"/>
                </a:lnTo>
                <a:lnTo>
                  <a:pt x="8466" y="0"/>
                </a:lnTo>
                <a:lnTo>
                  <a:pt x="8466" y="8466"/>
                </a:lnTo>
                <a:lnTo>
                  <a:pt x="0" y="16933"/>
                </a:lnTo>
                <a:lnTo>
                  <a:pt x="0" y="16933"/>
                </a:lnTo>
                <a:lnTo>
                  <a:pt x="0" y="33866"/>
                </a:lnTo>
                <a:lnTo>
                  <a:pt x="0" y="50800"/>
                </a:lnTo>
                <a:lnTo>
                  <a:pt x="8466" y="67733"/>
                </a:lnTo>
                <a:lnTo>
                  <a:pt x="8466" y="84666"/>
                </a:lnTo>
                <a:lnTo>
                  <a:pt x="8466" y="110066"/>
                </a:lnTo>
                <a:lnTo>
                  <a:pt x="8466" y="127000"/>
                </a:lnTo>
                <a:lnTo>
                  <a:pt x="8466" y="152400"/>
                </a:lnTo>
                <a:lnTo>
                  <a:pt x="8466" y="169333"/>
                </a:lnTo>
                <a:lnTo>
                  <a:pt x="8466" y="194733"/>
                </a:lnTo>
                <a:lnTo>
                  <a:pt x="8466" y="220133"/>
                </a:lnTo>
                <a:lnTo>
                  <a:pt x="0" y="237066"/>
                </a:lnTo>
                <a:lnTo>
                  <a:pt x="0" y="262466"/>
                </a:lnTo>
                <a:lnTo>
                  <a:pt x="0" y="279400"/>
                </a:lnTo>
                <a:lnTo>
                  <a:pt x="0" y="296333"/>
                </a:lnTo>
                <a:lnTo>
                  <a:pt x="8466" y="304800"/>
                </a:lnTo>
                <a:lnTo>
                  <a:pt x="8466" y="313266"/>
                </a:lnTo>
                <a:lnTo>
                  <a:pt x="8466" y="321733"/>
                </a:lnTo>
                <a:lnTo>
                  <a:pt x="8466" y="321733"/>
                </a:lnTo>
                <a:lnTo>
                  <a:pt x="16933" y="321733"/>
                </a:lnTo>
                <a:lnTo>
                  <a:pt x="16933"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3293533" y="5647267"/>
            <a:ext cx="33868" cy="25401"/>
          </a:xfrm>
          <a:custGeom>
            <a:avLst/>
            <a:gdLst/>
            <a:ahLst/>
            <a:cxnLst/>
            <a:rect l="0" t="0" r="0" b="0"/>
            <a:pathLst>
              <a:path w="33868" h="25401">
                <a:moveTo>
                  <a:pt x="0" y="0"/>
                </a:moveTo>
                <a:lnTo>
                  <a:pt x="8467" y="0"/>
                </a:lnTo>
                <a:lnTo>
                  <a:pt x="8467" y="8466"/>
                </a:lnTo>
                <a:lnTo>
                  <a:pt x="8467" y="8466"/>
                </a:lnTo>
                <a:lnTo>
                  <a:pt x="8467" y="8466"/>
                </a:lnTo>
                <a:lnTo>
                  <a:pt x="8467" y="16933"/>
                </a:lnTo>
                <a:lnTo>
                  <a:pt x="8467" y="16933"/>
                </a:lnTo>
                <a:lnTo>
                  <a:pt x="8467" y="16933"/>
                </a:lnTo>
                <a:lnTo>
                  <a:pt x="16934" y="25400"/>
                </a:lnTo>
                <a:lnTo>
                  <a:pt x="16934" y="25400"/>
                </a:lnTo>
                <a:lnTo>
                  <a:pt x="25400" y="25400"/>
                </a:lnTo>
                <a:lnTo>
                  <a:pt x="33867" y="25400"/>
                </a:lnTo>
                <a:lnTo>
                  <a:pt x="33867" y="25400"/>
                </a:lnTo>
                <a:lnTo>
                  <a:pt x="33867" y="25400"/>
                </a:lnTo>
                <a:lnTo>
                  <a:pt x="33867"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3369733" y="5579533"/>
            <a:ext cx="228601" cy="287868"/>
          </a:xfrm>
          <a:custGeom>
            <a:avLst/>
            <a:gdLst/>
            <a:ahLst/>
            <a:cxnLst/>
            <a:rect l="0" t="0" r="0" b="0"/>
            <a:pathLst>
              <a:path w="228601" h="287868">
                <a:moveTo>
                  <a:pt x="143934" y="8467"/>
                </a:moveTo>
                <a:lnTo>
                  <a:pt x="135467" y="8467"/>
                </a:lnTo>
                <a:lnTo>
                  <a:pt x="135467" y="8467"/>
                </a:lnTo>
                <a:lnTo>
                  <a:pt x="135467" y="8467"/>
                </a:lnTo>
                <a:lnTo>
                  <a:pt x="127000" y="8467"/>
                </a:lnTo>
                <a:lnTo>
                  <a:pt x="118534" y="8467"/>
                </a:lnTo>
                <a:lnTo>
                  <a:pt x="110067" y="0"/>
                </a:lnTo>
                <a:lnTo>
                  <a:pt x="101600" y="0"/>
                </a:lnTo>
                <a:lnTo>
                  <a:pt x="93134" y="0"/>
                </a:lnTo>
                <a:lnTo>
                  <a:pt x="93134" y="0"/>
                </a:lnTo>
                <a:lnTo>
                  <a:pt x="84667" y="8467"/>
                </a:lnTo>
                <a:lnTo>
                  <a:pt x="76200" y="8467"/>
                </a:lnTo>
                <a:lnTo>
                  <a:pt x="67734" y="8467"/>
                </a:lnTo>
                <a:lnTo>
                  <a:pt x="59267" y="8467"/>
                </a:lnTo>
                <a:lnTo>
                  <a:pt x="42334" y="8467"/>
                </a:lnTo>
                <a:lnTo>
                  <a:pt x="33867" y="8467"/>
                </a:lnTo>
                <a:lnTo>
                  <a:pt x="25400" y="8467"/>
                </a:lnTo>
                <a:lnTo>
                  <a:pt x="16934" y="8467"/>
                </a:lnTo>
                <a:lnTo>
                  <a:pt x="8467" y="8467"/>
                </a:lnTo>
                <a:lnTo>
                  <a:pt x="8467" y="8467"/>
                </a:lnTo>
                <a:lnTo>
                  <a:pt x="0" y="16934"/>
                </a:lnTo>
                <a:lnTo>
                  <a:pt x="0" y="16934"/>
                </a:lnTo>
                <a:lnTo>
                  <a:pt x="0" y="25400"/>
                </a:lnTo>
                <a:lnTo>
                  <a:pt x="0" y="25400"/>
                </a:lnTo>
                <a:lnTo>
                  <a:pt x="0" y="33867"/>
                </a:lnTo>
                <a:lnTo>
                  <a:pt x="0" y="42334"/>
                </a:lnTo>
                <a:lnTo>
                  <a:pt x="8467" y="42334"/>
                </a:lnTo>
                <a:lnTo>
                  <a:pt x="8467" y="50800"/>
                </a:lnTo>
                <a:lnTo>
                  <a:pt x="16934" y="59267"/>
                </a:lnTo>
                <a:lnTo>
                  <a:pt x="25400" y="59267"/>
                </a:lnTo>
                <a:lnTo>
                  <a:pt x="33867" y="67734"/>
                </a:lnTo>
                <a:lnTo>
                  <a:pt x="42334" y="67734"/>
                </a:lnTo>
                <a:lnTo>
                  <a:pt x="59267" y="76200"/>
                </a:lnTo>
                <a:lnTo>
                  <a:pt x="67734" y="76200"/>
                </a:lnTo>
                <a:lnTo>
                  <a:pt x="76200" y="84667"/>
                </a:lnTo>
                <a:lnTo>
                  <a:pt x="93134" y="84667"/>
                </a:lnTo>
                <a:lnTo>
                  <a:pt x="101600" y="93134"/>
                </a:lnTo>
                <a:lnTo>
                  <a:pt x="118534" y="93134"/>
                </a:lnTo>
                <a:lnTo>
                  <a:pt x="135467" y="101600"/>
                </a:lnTo>
                <a:lnTo>
                  <a:pt x="152400" y="110067"/>
                </a:lnTo>
                <a:lnTo>
                  <a:pt x="169334" y="118534"/>
                </a:lnTo>
                <a:lnTo>
                  <a:pt x="177800" y="127000"/>
                </a:lnTo>
                <a:lnTo>
                  <a:pt x="194734" y="143934"/>
                </a:lnTo>
                <a:lnTo>
                  <a:pt x="203200" y="152400"/>
                </a:lnTo>
                <a:lnTo>
                  <a:pt x="211667" y="169334"/>
                </a:lnTo>
                <a:lnTo>
                  <a:pt x="220134" y="177800"/>
                </a:lnTo>
                <a:lnTo>
                  <a:pt x="228600" y="186267"/>
                </a:lnTo>
                <a:lnTo>
                  <a:pt x="228600" y="203200"/>
                </a:lnTo>
                <a:lnTo>
                  <a:pt x="228600" y="211667"/>
                </a:lnTo>
                <a:lnTo>
                  <a:pt x="228600" y="220134"/>
                </a:lnTo>
                <a:lnTo>
                  <a:pt x="228600" y="228600"/>
                </a:lnTo>
                <a:lnTo>
                  <a:pt x="220134" y="245534"/>
                </a:lnTo>
                <a:lnTo>
                  <a:pt x="211667" y="254000"/>
                </a:lnTo>
                <a:lnTo>
                  <a:pt x="203200" y="254000"/>
                </a:lnTo>
                <a:lnTo>
                  <a:pt x="194734" y="262467"/>
                </a:lnTo>
                <a:lnTo>
                  <a:pt x="186267" y="270934"/>
                </a:lnTo>
                <a:lnTo>
                  <a:pt x="177800" y="270934"/>
                </a:lnTo>
                <a:lnTo>
                  <a:pt x="160867" y="279400"/>
                </a:lnTo>
                <a:lnTo>
                  <a:pt x="152400" y="279400"/>
                </a:lnTo>
                <a:lnTo>
                  <a:pt x="135467" y="287867"/>
                </a:lnTo>
                <a:lnTo>
                  <a:pt x="127000" y="279400"/>
                </a:lnTo>
                <a:lnTo>
                  <a:pt x="118534" y="279400"/>
                </a:lnTo>
                <a:lnTo>
                  <a:pt x="101600" y="279400"/>
                </a:lnTo>
                <a:lnTo>
                  <a:pt x="93134" y="279400"/>
                </a:lnTo>
                <a:lnTo>
                  <a:pt x="84667" y="270934"/>
                </a:lnTo>
                <a:lnTo>
                  <a:pt x="76200" y="262467"/>
                </a:lnTo>
                <a:lnTo>
                  <a:pt x="67734" y="262467"/>
                </a:lnTo>
                <a:lnTo>
                  <a:pt x="59267" y="254000"/>
                </a:lnTo>
                <a:lnTo>
                  <a:pt x="50800" y="254000"/>
                </a:lnTo>
                <a:lnTo>
                  <a:pt x="50800" y="245534"/>
                </a:lnTo>
                <a:lnTo>
                  <a:pt x="50800" y="245534"/>
                </a:lnTo>
                <a:lnTo>
                  <a:pt x="42334" y="245534"/>
                </a:lnTo>
                <a:lnTo>
                  <a:pt x="42334" y="245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3750733" y="5664200"/>
            <a:ext cx="16935" cy="203201"/>
          </a:xfrm>
          <a:custGeom>
            <a:avLst/>
            <a:gdLst/>
            <a:ahLst/>
            <a:cxnLst/>
            <a:rect l="0" t="0" r="0" b="0"/>
            <a:pathLst>
              <a:path w="16935" h="203201">
                <a:moveTo>
                  <a:pt x="8467" y="0"/>
                </a:moveTo>
                <a:lnTo>
                  <a:pt x="8467" y="8467"/>
                </a:lnTo>
                <a:lnTo>
                  <a:pt x="8467" y="16933"/>
                </a:lnTo>
                <a:lnTo>
                  <a:pt x="0" y="16933"/>
                </a:lnTo>
                <a:lnTo>
                  <a:pt x="0" y="33867"/>
                </a:lnTo>
                <a:lnTo>
                  <a:pt x="0" y="42333"/>
                </a:lnTo>
                <a:lnTo>
                  <a:pt x="0" y="59267"/>
                </a:lnTo>
                <a:lnTo>
                  <a:pt x="0" y="67733"/>
                </a:lnTo>
                <a:lnTo>
                  <a:pt x="0" y="84667"/>
                </a:lnTo>
                <a:lnTo>
                  <a:pt x="8467" y="110067"/>
                </a:lnTo>
                <a:lnTo>
                  <a:pt x="8467" y="127000"/>
                </a:lnTo>
                <a:lnTo>
                  <a:pt x="8467" y="143933"/>
                </a:lnTo>
                <a:lnTo>
                  <a:pt x="8467" y="160867"/>
                </a:lnTo>
                <a:lnTo>
                  <a:pt x="16934" y="169333"/>
                </a:lnTo>
                <a:lnTo>
                  <a:pt x="16934" y="186267"/>
                </a:lnTo>
                <a:lnTo>
                  <a:pt x="16934" y="194733"/>
                </a:lnTo>
                <a:lnTo>
                  <a:pt x="16934" y="194733"/>
                </a:lnTo>
                <a:lnTo>
                  <a:pt x="16934" y="203200"/>
                </a:lnTo>
                <a:lnTo>
                  <a:pt x="16934" y="203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3674533" y="5774267"/>
            <a:ext cx="160868" cy="8467"/>
          </a:xfrm>
          <a:custGeom>
            <a:avLst/>
            <a:gdLst/>
            <a:ahLst/>
            <a:cxnLst/>
            <a:rect l="0" t="0" r="0" b="0"/>
            <a:pathLst>
              <a:path w="160868" h="8467">
                <a:moveTo>
                  <a:pt x="0" y="8466"/>
                </a:moveTo>
                <a:lnTo>
                  <a:pt x="0" y="8466"/>
                </a:lnTo>
                <a:lnTo>
                  <a:pt x="0" y="0"/>
                </a:lnTo>
                <a:lnTo>
                  <a:pt x="0" y="0"/>
                </a:lnTo>
                <a:lnTo>
                  <a:pt x="8467" y="0"/>
                </a:lnTo>
                <a:lnTo>
                  <a:pt x="25400" y="0"/>
                </a:lnTo>
                <a:lnTo>
                  <a:pt x="42334" y="0"/>
                </a:lnTo>
                <a:lnTo>
                  <a:pt x="59267" y="0"/>
                </a:lnTo>
                <a:lnTo>
                  <a:pt x="84667" y="0"/>
                </a:lnTo>
                <a:lnTo>
                  <a:pt x="110067" y="0"/>
                </a:lnTo>
                <a:lnTo>
                  <a:pt x="143934" y="0"/>
                </a:lnTo>
                <a:lnTo>
                  <a:pt x="143934" y="0"/>
                </a:lnTo>
                <a:lnTo>
                  <a:pt x="160867" y="0"/>
                </a:lnTo>
                <a:lnTo>
                  <a:pt x="1608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3987800" y="5647267"/>
            <a:ext cx="16934" cy="237067"/>
          </a:xfrm>
          <a:custGeom>
            <a:avLst/>
            <a:gdLst/>
            <a:ahLst/>
            <a:cxnLst/>
            <a:rect l="0" t="0" r="0" b="0"/>
            <a:pathLst>
              <a:path w="16934" h="237067">
                <a:moveTo>
                  <a:pt x="16933" y="0"/>
                </a:moveTo>
                <a:lnTo>
                  <a:pt x="16933" y="0"/>
                </a:lnTo>
                <a:lnTo>
                  <a:pt x="8467" y="8466"/>
                </a:lnTo>
                <a:lnTo>
                  <a:pt x="8467" y="8466"/>
                </a:lnTo>
                <a:lnTo>
                  <a:pt x="8467" y="16933"/>
                </a:lnTo>
                <a:lnTo>
                  <a:pt x="8467" y="16933"/>
                </a:lnTo>
                <a:lnTo>
                  <a:pt x="8467" y="25400"/>
                </a:lnTo>
                <a:lnTo>
                  <a:pt x="16933" y="33866"/>
                </a:lnTo>
                <a:lnTo>
                  <a:pt x="16933" y="50800"/>
                </a:lnTo>
                <a:lnTo>
                  <a:pt x="16933" y="59266"/>
                </a:lnTo>
                <a:lnTo>
                  <a:pt x="16933" y="67733"/>
                </a:lnTo>
                <a:lnTo>
                  <a:pt x="16933" y="84666"/>
                </a:lnTo>
                <a:lnTo>
                  <a:pt x="16933" y="101600"/>
                </a:lnTo>
                <a:lnTo>
                  <a:pt x="16933" y="118533"/>
                </a:lnTo>
                <a:lnTo>
                  <a:pt x="16933" y="135466"/>
                </a:lnTo>
                <a:lnTo>
                  <a:pt x="16933" y="152400"/>
                </a:lnTo>
                <a:lnTo>
                  <a:pt x="8467" y="169333"/>
                </a:lnTo>
                <a:lnTo>
                  <a:pt x="8467" y="186266"/>
                </a:lnTo>
                <a:lnTo>
                  <a:pt x="8467" y="194733"/>
                </a:lnTo>
                <a:lnTo>
                  <a:pt x="8467" y="211666"/>
                </a:lnTo>
                <a:lnTo>
                  <a:pt x="8467" y="220133"/>
                </a:lnTo>
                <a:lnTo>
                  <a:pt x="8467" y="237066"/>
                </a:lnTo>
                <a:lnTo>
                  <a:pt x="8467" y="237066"/>
                </a:lnTo>
                <a:lnTo>
                  <a:pt x="8467" y="237066"/>
                </a:lnTo>
                <a:lnTo>
                  <a:pt x="0" y="237066"/>
                </a:lnTo>
                <a:lnTo>
                  <a:pt x="0" y="237066"/>
                </a:lnTo>
                <a:lnTo>
                  <a:pt x="0" y="237066"/>
                </a:lnTo>
                <a:lnTo>
                  <a:pt x="0" y="237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4021667" y="5672667"/>
            <a:ext cx="203201" cy="262467"/>
          </a:xfrm>
          <a:custGeom>
            <a:avLst/>
            <a:gdLst/>
            <a:ahLst/>
            <a:cxnLst/>
            <a:rect l="0" t="0" r="0" b="0"/>
            <a:pathLst>
              <a:path w="203201" h="262467">
                <a:moveTo>
                  <a:pt x="0" y="59266"/>
                </a:moveTo>
                <a:lnTo>
                  <a:pt x="8466" y="50800"/>
                </a:lnTo>
                <a:lnTo>
                  <a:pt x="8466" y="50800"/>
                </a:lnTo>
                <a:lnTo>
                  <a:pt x="16933" y="42333"/>
                </a:lnTo>
                <a:lnTo>
                  <a:pt x="16933" y="33866"/>
                </a:lnTo>
                <a:lnTo>
                  <a:pt x="25400" y="25400"/>
                </a:lnTo>
                <a:lnTo>
                  <a:pt x="33866" y="16933"/>
                </a:lnTo>
                <a:lnTo>
                  <a:pt x="42333" y="8466"/>
                </a:lnTo>
                <a:lnTo>
                  <a:pt x="59266" y="8466"/>
                </a:lnTo>
                <a:lnTo>
                  <a:pt x="67733" y="0"/>
                </a:lnTo>
                <a:lnTo>
                  <a:pt x="76200" y="0"/>
                </a:lnTo>
                <a:lnTo>
                  <a:pt x="84666" y="0"/>
                </a:lnTo>
                <a:lnTo>
                  <a:pt x="101600" y="0"/>
                </a:lnTo>
                <a:lnTo>
                  <a:pt x="110066" y="0"/>
                </a:lnTo>
                <a:lnTo>
                  <a:pt x="118533" y="0"/>
                </a:lnTo>
                <a:lnTo>
                  <a:pt x="127000" y="8466"/>
                </a:lnTo>
                <a:lnTo>
                  <a:pt x="135466" y="8466"/>
                </a:lnTo>
                <a:lnTo>
                  <a:pt x="143933" y="16933"/>
                </a:lnTo>
                <a:lnTo>
                  <a:pt x="143933" y="33866"/>
                </a:lnTo>
                <a:lnTo>
                  <a:pt x="152400" y="42333"/>
                </a:lnTo>
                <a:lnTo>
                  <a:pt x="152400" y="50800"/>
                </a:lnTo>
                <a:lnTo>
                  <a:pt x="152400" y="67733"/>
                </a:lnTo>
                <a:lnTo>
                  <a:pt x="152400" y="84666"/>
                </a:lnTo>
                <a:lnTo>
                  <a:pt x="152400" y="101600"/>
                </a:lnTo>
                <a:lnTo>
                  <a:pt x="152400" y="118533"/>
                </a:lnTo>
                <a:lnTo>
                  <a:pt x="143933" y="135466"/>
                </a:lnTo>
                <a:lnTo>
                  <a:pt x="143933" y="143933"/>
                </a:lnTo>
                <a:lnTo>
                  <a:pt x="143933" y="160866"/>
                </a:lnTo>
                <a:lnTo>
                  <a:pt x="135466" y="177800"/>
                </a:lnTo>
                <a:lnTo>
                  <a:pt x="127000" y="186266"/>
                </a:lnTo>
                <a:lnTo>
                  <a:pt x="118533" y="194733"/>
                </a:lnTo>
                <a:lnTo>
                  <a:pt x="110066" y="203200"/>
                </a:lnTo>
                <a:lnTo>
                  <a:pt x="101600" y="211666"/>
                </a:lnTo>
                <a:lnTo>
                  <a:pt x="93133" y="220133"/>
                </a:lnTo>
                <a:lnTo>
                  <a:pt x="84666" y="220133"/>
                </a:lnTo>
                <a:lnTo>
                  <a:pt x="76200" y="220133"/>
                </a:lnTo>
                <a:lnTo>
                  <a:pt x="67733" y="220133"/>
                </a:lnTo>
                <a:lnTo>
                  <a:pt x="59266" y="220133"/>
                </a:lnTo>
                <a:lnTo>
                  <a:pt x="50800" y="211666"/>
                </a:lnTo>
                <a:lnTo>
                  <a:pt x="50800" y="203200"/>
                </a:lnTo>
                <a:lnTo>
                  <a:pt x="42333" y="194733"/>
                </a:lnTo>
                <a:lnTo>
                  <a:pt x="42333" y="194733"/>
                </a:lnTo>
                <a:lnTo>
                  <a:pt x="42333" y="186266"/>
                </a:lnTo>
                <a:lnTo>
                  <a:pt x="42333" y="177800"/>
                </a:lnTo>
                <a:lnTo>
                  <a:pt x="50800" y="169333"/>
                </a:lnTo>
                <a:lnTo>
                  <a:pt x="50800" y="160866"/>
                </a:lnTo>
                <a:lnTo>
                  <a:pt x="59266" y="160866"/>
                </a:lnTo>
                <a:lnTo>
                  <a:pt x="67733" y="152400"/>
                </a:lnTo>
                <a:lnTo>
                  <a:pt x="76200" y="152400"/>
                </a:lnTo>
                <a:lnTo>
                  <a:pt x="84666" y="152400"/>
                </a:lnTo>
                <a:lnTo>
                  <a:pt x="93133" y="143933"/>
                </a:lnTo>
                <a:lnTo>
                  <a:pt x="101600" y="143933"/>
                </a:lnTo>
                <a:lnTo>
                  <a:pt x="118533" y="152400"/>
                </a:lnTo>
                <a:lnTo>
                  <a:pt x="127000" y="152400"/>
                </a:lnTo>
                <a:lnTo>
                  <a:pt x="135466" y="152400"/>
                </a:lnTo>
                <a:lnTo>
                  <a:pt x="143933" y="160866"/>
                </a:lnTo>
                <a:lnTo>
                  <a:pt x="152400" y="169333"/>
                </a:lnTo>
                <a:lnTo>
                  <a:pt x="160866" y="177800"/>
                </a:lnTo>
                <a:lnTo>
                  <a:pt x="169333" y="177800"/>
                </a:lnTo>
                <a:lnTo>
                  <a:pt x="177800" y="194733"/>
                </a:lnTo>
                <a:lnTo>
                  <a:pt x="177800" y="203200"/>
                </a:lnTo>
                <a:lnTo>
                  <a:pt x="186266" y="211666"/>
                </a:lnTo>
                <a:lnTo>
                  <a:pt x="186266" y="220133"/>
                </a:lnTo>
                <a:lnTo>
                  <a:pt x="194733" y="228600"/>
                </a:lnTo>
                <a:lnTo>
                  <a:pt x="194733" y="237066"/>
                </a:lnTo>
                <a:lnTo>
                  <a:pt x="194733" y="245533"/>
                </a:lnTo>
                <a:lnTo>
                  <a:pt x="194733" y="254000"/>
                </a:lnTo>
                <a:lnTo>
                  <a:pt x="203200" y="254000"/>
                </a:lnTo>
                <a:lnTo>
                  <a:pt x="203200" y="262466"/>
                </a:lnTo>
                <a:lnTo>
                  <a:pt x="194733" y="262466"/>
                </a:lnTo>
                <a:lnTo>
                  <a:pt x="194733" y="262466"/>
                </a:lnTo>
                <a:lnTo>
                  <a:pt x="194733" y="262466"/>
                </a:lnTo>
                <a:lnTo>
                  <a:pt x="194733" y="262466"/>
                </a:lnTo>
                <a:lnTo>
                  <a:pt x="194733" y="254000"/>
                </a:lnTo>
                <a:lnTo>
                  <a:pt x="194733" y="254000"/>
                </a:lnTo>
                <a:lnTo>
                  <a:pt x="194733" y="254000"/>
                </a:lnTo>
                <a:lnTo>
                  <a:pt x="194733"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4275667" y="5630333"/>
            <a:ext cx="110067" cy="296335"/>
          </a:xfrm>
          <a:custGeom>
            <a:avLst/>
            <a:gdLst/>
            <a:ahLst/>
            <a:cxnLst/>
            <a:rect l="0" t="0" r="0" b="0"/>
            <a:pathLst>
              <a:path w="110067" h="296335">
                <a:moveTo>
                  <a:pt x="25400" y="0"/>
                </a:moveTo>
                <a:lnTo>
                  <a:pt x="25400" y="0"/>
                </a:lnTo>
                <a:lnTo>
                  <a:pt x="25400" y="8467"/>
                </a:lnTo>
                <a:lnTo>
                  <a:pt x="25400" y="8467"/>
                </a:lnTo>
                <a:lnTo>
                  <a:pt x="25400" y="16934"/>
                </a:lnTo>
                <a:lnTo>
                  <a:pt x="25400" y="16934"/>
                </a:lnTo>
                <a:lnTo>
                  <a:pt x="16933" y="25400"/>
                </a:lnTo>
                <a:lnTo>
                  <a:pt x="16933" y="25400"/>
                </a:lnTo>
                <a:lnTo>
                  <a:pt x="16933" y="33867"/>
                </a:lnTo>
                <a:lnTo>
                  <a:pt x="16933" y="42334"/>
                </a:lnTo>
                <a:lnTo>
                  <a:pt x="16933" y="50800"/>
                </a:lnTo>
                <a:lnTo>
                  <a:pt x="8466" y="67734"/>
                </a:lnTo>
                <a:lnTo>
                  <a:pt x="8466" y="76200"/>
                </a:lnTo>
                <a:lnTo>
                  <a:pt x="8466" y="84667"/>
                </a:lnTo>
                <a:lnTo>
                  <a:pt x="8466" y="101600"/>
                </a:lnTo>
                <a:lnTo>
                  <a:pt x="0" y="118534"/>
                </a:lnTo>
                <a:lnTo>
                  <a:pt x="0" y="135467"/>
                </a:lnTo>
                <a:lnTo>
                  <a:pt x="0" y="143934"/>
                </a:lnTo>
                <a:lnTo>
                  <a:pt x="0" y="160867"/>
                </a:lnTo>
                <a:lnTo>
                  <a:pt x="0" y="177800"/>
                </a:lnTo>
                <a:lnTo>
                  <a:pt x="0" y="194734"/>
                </a:lnTo>
                <a:lnTo>
                  <a:pt x="0" y="203200"/>
                </a:lnTo>
                <a:lnTo>
                  <a:pt x="8466" y="220134"/>
                </a:lnTo>
                <a:lnTo>
                  <a:pt x="8466" y="237067"/>
                </a:lnTo>
                <a:lnTo>
                  <a:pt x="25400" y="245534"/>
                </a:lnTo>
                <a:lnTo>
                  <a:pt x="33866" y="254000"/>
                </a:lnTo>
                <a:lnTo>
                  <a:pt x="33866" y="270934"/>
                </a:lnTo>
                <a:lnTo>
                  <a:pt x="42333" y="279400"/>
                </a:lnTo>
                <a:lnTo>
                  <a:pt x="50800" y="287867"/>
                </a:lnTo>
                <a:lnTo>
                  <a:pt x="59266" y="287867"/>
                </a:lnTo>
                <a:lnTo>
                  <a:pt x="67733" y="296334"/>
                </a:lnTo>
                <a:lnTo>
                  <a:pt x="76200" y="296334"/>
                </a:lnTo>
                <a:lnTo>
                  <a:pt x="84666" y="287867"/>
                </a:lnTo>
                <a:lnTo>
                  <a:pt x="84666" y="287867"/>
                </a:lnTo>
                <a:lnTo>
                  <a:pt x="93133" y="279400"/>
                </a:lnTo>
                <a:lnTo>
                  <a:pt x="101600" y="279400"/>
                </a:lnTo>
                <a:lnTo>
                  <a:pt x="101600" y="270934"/>
                </a:lnTo>
                <a:lnTo>
                  <a:pt x="110066" y="262467"/>
                </a:lnTo>
                <a:lnTo>
                  <a:pt x="110066" y="254000"/>
                </a:lnTo>
                <a:lnTo>
                  <a:pt x="110066" y="237067"/>
                </a:lnTo>
                <a:lnTo>
                  <a:pt x="110066" y="228600"/>
                </a:lnTo>
                <a:lnTo>
                  <a:pt x="110066" y="220134"/>
                </a:lnTo>
                <a:lnTo>
                  <a:pt x="110066" y="203200"/>
                </a:lnTo>
                <a:lnTo>
                  <a:pt x="101600" y="194734"/>
                </a:lnTo>
                <a:lnTo>
                  <a:pt x="101600" y="186267"/>
                </a:lnTo>
                <a:lnTo>
                  <a:pt x="93133" y="177800"/>
                </a:lnTo>
                <a:lnTo>
                  <a:pt x="93133" y="177800"/>
                </a:lnTo>
                <a:lnTo>
                  <a:pt x="84666" y="169334"/>
                </a:lnTo>
                <a:lnTo>
                  <a:pt x="84666" y="169334"/>
                </a:lnTo>
                <a:lnTo>
                  <a:pt x="76200" y="169334"/>
                </a:lnTo>
                <a:lnTo>
                  <a:pt x="67733" y="169334"/>
                </a:lnTo>
                <a:lnTo>
                  <a:pt x="67733" y="169334"/>
                </a:lnTo>
                <a:lnTo>
                  <a:pt x="59266" y="177800"/>
                </a:lnTo>
                <a:lnTo>
                  <a:pt x="59266" y="186267"/>
                </a:lnTo>
                <a:lnTo>
                  <a:pt x="50800" y="194734"/>
                </a:lnTo>
                <a:lnTo>
                  <a:pt x="50800" y="203200"/>
                </a:lnTo>
                <a:lnTo>
                  <a:pt x="50800" y="211667"/>
                </a:lnTo>
                <a:lnTo>
                  <a:pt x="50800" y="220134"/>
                </a:lnTo>
                <a:lnTo>
                  <a:pt x="50800" y="228600"/>
                </a:lnTo>
                <a:lnTo>
                  <a:pt x="50800" y="237067"/>
                </a:lnTo>
                <a:lnTo>
                  <a:pt x="50800" y="254000"/>
                </a:lnTo>
                <a:lnTo>
                  <a:pt x="59266" y="254000"/>
                </a:lnTo>
                <a:lnTo>
                  <a:pt x="59266" y="262467"/>
                </a:lnTo>
                <a:lnTo>
                  <a:pt x="59266" y="270934"/>
                </a:lnTo>
                <a:lnTo>
                  <a:pt x="59266" y="270934"/>
                </a:lnTo>
                <a:lnTo>
                  <a:pt x="59266" y="262467"/>
                </a:lnTo>
                <a:lnTo>
                  <a:pt x="59266"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4428067" y="5748867"/>
            <a:ext cx="16934" cy="25401"/>
          </a:xfrm>
          <a:custGeom>
            <a:avLst/>
            <a:gdLst/>
            <a:ahLst/>
            <a:cxnLst/>
            <a:rect l="0" t="0" r="0" b="0"/>
            <a:pathLst>
              <a:path w="16934" h="25401">
                <a:moveTo>
                  <a:pt x="0" y="0"/>
                </a:moveTo>
                <a:lnTo>
                  <a:pt x="0" y="8466"/>
                </a:lnTo>
                <a:lnTo>
                  <a:pt x="0" y="8466"/>
                </a:lnTo>
                <a:lnTo>
                  <a:pt x="0" y="8466"/>
                </a:lnTo>
                <a:lnTo>
                  <a:pt x="0" y="16933"/>
                </a:lnTo>
                <a:lnTo>
                  <a:pt x="8466" y="16933"/>
                </a:lnTo>
                <a:lnTo>
                  <a:pt x="8466" y="16933"/>
                </a:lnTo>
                <a:lnTo>
                  <a:pt x="8466" y="16933"/>
                </a:lnTo>
                <a:lnTo>
                  <a:pt x="8466" y="16933"/>
                </a:lnTo>
                <a:lnTo>
                  <a:pt x="8466" y="16933"/>
                </a:lnTo>
                <a:lnTo>
                  <a:pt x="8466" y="25400"/>
                </a:lnTo>
                <a:lnTo>
                  <a:pt x="16933" y="25400"/>
                </a:lnTo>
                <a:lnTo>
                  <a:pt x="16933" y="25400"/>
                </a:lnTo>
                <a:lnTo>
                  <a:pt x="16933" y="25400"/>
                </a:lnTo>
                <a:lnTo>
                  <a:pt x="16933" y="25400"/>
                </a:lnTo>
                <a:lnTo>
                  <a:pt x="16933" y="25400"/>
                </a:lnTo>
                <a:lnTo>
                  <a:pt x="16933" y="16933"/>
                </a:lnTo>
                <a:lnTo>
                  <a:pt x="16933"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4512733" y="5638800"/>
            <a:ext cx="25401" cy="330201"/>
          </a:xfrm>
          <a:custGeom>
            <a:avLst/>
            <a:gdLst/>
            <a:ahLst/>
            <a:cxnLst/>
            <a:rect l="0" t="0" r="0" b="0"/>
            <a:pathLst>
              <a:path w="25401" h="330201">
                <a:moveTo>
                  <a:pt x="8467" y="0"/>
                </a:moveTo>
                <a:lnTo>
                  <a:pt x="8467" y="0"/>
                </a:lnTo>
                <a:lnTo>
                  <a:pt x="8467" y="8467"/>
                </a:lnTo>
                <a:lnTo>
                  <a:pt x="8467" y="25400"/>
                </a:lnTo>
                <a:lnTo>
                  <a:pt x="8467" y="33867"/>
                </a:lnTo>
                <a:lnTo>
                  <a:pt x="0" y="50800"/>
                </a:lnTo>
                <a:lnTo>
                  <a:pt x="0" y="67733"/>
                </a:lnTo>
                <a:lnTo>
                  <a:pt x="8467" y="84667"/>
                </a:lnTo>
                <a:lnTo>
                  <a:pt x="8467" y="110067"/>
                </a:lnTo>
                <a:lnTo>
                  <a:pt x="8467" y="135467"/>
                </a:lnTo>
                <a:lnTo>
                  <a:pt x="16934" y="160867"/>
                </a:lnTo>
                <a:lnTo>
                  <a:pt x="16934" y="194733"/>
                </a:lnTo>
                <a:lnTo>
                  <a:pt x="25400" y="220133"/>
                </a:lnTo>
                <a:lnTo>
                  <a:pt x="25400" y="245533"/>
                </a:lnTo>
                <a:lnTo>
                  <a:pt x="25400" y="279400"/>
                </a:lnTo>
                <a:lnTo>
                  <a:pt x="25400" y="304800"/>
                </a:lnTo>
                <a:lnTo>
                  <a:pt x="25400" y="304800"/>
                </a:lnTo>
                <a:lnTo>
                  <a:pt x="25400" y="330200"/>
                </a:lnTo>
                <a:lnTo>
                  <a:pt x="25400"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846667" y="5960533"/>
            <a:ext cx="3903134" cy="143935"/>
          </a:xfrm>
          <a:custGeom>
            <a:avLst/>
            <a:gdLst/>
            <a:ahLst/>
            <a:cxnLst/>
            <a:rect l="0" t="0" r="0" b="0"/>
            <a:pathLst>
              <a:path w="3903134" h="143935">
                <a:moveTo>
                  <a:pt x="3903133" y="143934"/>
                </a:moveTo>
                <a:lnTo>
                  <a:pt x="3903133" y="143934"/>
                </a:lnTo>
                <a:lnTo>
                  <a:pt x="3894666" y="143934"/>
                </a:lnTo>
                <a:lnTo>
                  <a:pt x="3877733" y="143934"/>
                </a:lnTo>
                <a:lnTo>
                  <a:pt x="3869266" y="143934"/>
                </a:lnTo>
                <a:lnTo>
                  <a:pt x="3860800" y="143934"/>
                </a:lnTo>
                <a:lnTo>
                  <a:pt x="3852333" y="143934"/>
                </a:lnTo>
                <a:lnTo>
                  <a:pt x="3835400" y="143934"/>
                </a:lnTo>
                <a:lnTo>
                  <a:pt x="3818466" y="143934"/>
                </a:lnTo>
                <a:lnTo>
                  <a:pt x="3810000" y="143934"/>
                </a:lnTo>
                <a:lnTo>
                  <a:pt x="3793066" y="143934"/>
                </a:lnTo>
                <a:lnTo>
                  <a:pt x="3776133" y="143934"/>
                </a:lnTo>
                <a:lnTo>
                  <a:pt x="3759200" y="143934"/>
                </a:lnTo>
                <a:lnTo>
                  <a:pt x="3742266" y="143934"/>
                </a:lnTo>
                <a:lnTo>
                  <a:pt x="3725333" y="143934"/>
                </a:lnTo>
                <a:lnTo>
                  <a:pt x="3699933" y="143934"/>
                </a:lnTo>
                <a:lnTo>
                  <a:pt x="3674533" y="143934"/>
                </a:lnTo>
                <a:lnTo>
                  <a:pt x="3649133" y="143934"/>
                </a:lnTo>
                <a:lnTo>
                  <a:pt x="3632200" y="143934"/>
                </a:lnTo>
                <a:lnTo>
                  <a:pt x="3598333" y="143934"/>
                </a:lnTo>
                <a:lnTo>
                  <a:pt x="3572933" y="135467"/>
                </a:lnTo>
                <a:lnTo>
                  <a:pt x="3547533" y="135467"/>
                </a:lnTo>
                <a:lnTo>
                  <a:pt x="3522133" y="135467"/>
                </a:lnTo>
                <a:lnTo>
                  <a:pt x="3488266" y="127000"/>
                </a:lnTo>
                <a:lnTo>
                  <a:pt x="3462866" y="127000"/>
                </a:lnTo>
                <a:lnTo>
                  <a:pt x="3437466" y="127000"/>
                </a:lnTo>
                <a:lnTo>
                  <a:pt x="3412066" y="127000"/>
                </a:lnTo>
                <a:lnTo>
                  <a:pt x="3378200" y="118534"/>
                </a:lnTo>
                <a:lnTo>
                  <a:pt x="3352800" y="118534"/>
                </a:lnTo>
                <a:lnTo>
                  <a:pt x="3318933" y="118534"/>
                </a:lnTo>
                <a:lnTo>
                  <a:pt x="3285066" y="118534"/>
                </a:lnTo>
                <a:lnTo>
                  <a:pt x="3251200" y="118534"/>
                </a:lnTo>
                <a:lnTo>
                  <a:pt x="3217333" y="110067"/>
                </a:lnTo>
                <a:lnTo>
                  <a:pt x="3191933" y="110067"/>
                </a:lnTo>
                <a:lnTo>
                  <a:pt x="3158066" y="101600"/>
                </a:lnTo>
                <a:lnTo>
                  <a:pt x="3115733" y="101600"/>
                </a:lnTo>
                <a:lnTo>
                  <a:pt x="3081866" y="93134"/>
                </a:lnTo>
                <a:lnTo>
                  <a:pt x="3048000" y="93134"/>
                </a:lnTo>
                <a:lnTo>
                  <a:pt x="3005666" y="93134"/>
                </a:lnTo>
                <a:lnTo>
                  <a:pt x="2971800" y="93134"/>
                </a:lnTo>
                <a:lnTo>
                  <a:pt x="2937933" y="93134"/>
                </a:lnTo>
                <a:lnTo>
                  <a:pt x="2904066" y="84667"/>
                </a:lnTo>
                <a:lnTo>
                  <a:pt x="2870200" y="84667"/>
                </a:lnTo>
                <a:lnTo>
                  <a:pt x="2827866" y="84667"/>
                </a:lnTo>
                <a:lnTo>
                  <a:pt x="2794000" y="84667"/>
                </a:lnTo>
                <a:lnTo>
                  <a:pt x="2760133" y="84667"/>
                </a:lnTo>
                <a:lnTo>
                  <a:pt x="2717800" y="84667"/>
                </a:lnTo>
                <a:lnTo>
                  <a:pt x="2683933" y="76200"/>
                </a:lnTo>
                <a:lnTo>
                  <a:pt x="2650066" y="76200"/>
                </a:lnTo>
                <a:lnTo>
                  <a:pt x="2607733" y="76200"/>
                </a:lnTo>
                <a:lnTo>
                  <a:pt x="2573866" y="76200"/>
                </a:lnTo>
                <a:lnTo>
                  <a:pt x="2540000" y="76200"/>
                </a:lnTo>
                <a:lnTo>
                  <a:pt x="2497666" y="67734"/>
                </a:lnTo>
                <a:lnTo>
                  <a:pt x="2455333" y="67734"/>
                </a:lnTo>
                <a:lnTo>
                  <a:pt x="2421466" y="67734"/>
                </a:lnTo>
                <a:lnTo>
                  <a:pt x="2387600" y="59267"/>
                </a:lnTo>
                <a:lnTo>
                  <a:pt x="2345266" y="59267"/>
                </a:lnTo>
                <a:lnTo>
                  <a:pt x="2311400" y="50800"/>
                </a:lnTo>
                <a:lnTo>
                  <a:pt x="2269066" y="50800"/>
                </a:lnTo>
                <a:lnTo>
                  <a:pt x="2226733" y="42334"/>
                </a:lnTo>
                <a:lnTo>
                  <a:pt x="2192866" y="42334"/>
                </a:lnTo>
                <a:lnTo>
                  <a:pt x="2150533" y="33867"/>
                </a:lnTo>
                <a:lnTo>
                  <a:pt x="2108200" y="33867"/>
                </a:lnTo>
                <a:lnTo>
                  <a:pt x="2065866" y="33867"/>
                </a:lnTo>
                <a:lnTo>
                  <a:pt x="2023533" y="25400"/>
                </a:lnTo>
                <a:lnTo>
                  <a:pt x="1989666" y="25400"/>
                </a:lnTo>
                <a:lnTo>
                  <a:pt x="1947333" y="16934"/>
                </a:lnTo>
                <a:lnTo>
                  <a:pt x="1905000" y="16934"/>
                </a:lnTo>
                <a:lnTo>
                  <a:pt x="1862666" y="8467"/>
                </a:lnTo>
                <a:lnTo>
                  <a:pt x="1820333" y="8467"/>
                </a:lnTo>
                <a:lnTo>
                  <a:pt x="1786466" y="8467"/>
                </a:lnTo>
                <a:lnTo>
                  <a:pt x="1744133" y="0"/>
                </a:lnTo>
                <a:lnTo>
                  <a:pt x="1701800" y="0"/>
                </a:lnTo>
                <a:lnTo>
                  <a:pt x="1667933" y="0"/>
                </a:lnTo>
                <a:lnTo>
                  <a:pt x="1625600" y="0"/>
                </a:lnTo>
                <a:lnTo>
                  <a:pt x="1583266" y="0"/>
                </a:lnTo>
                <a:lnTo>
                  <a:pt x="1549400" y="0"/>
                </a:lnTo>
                <a:lnTo>
                  <a:pt x="1507066" y="0"/>
                </a:lnTo>
                <a:lnTo>
                  <a:pt x="1473200" y="8467"/>
                </a:lnTo>
                <a:lnTo>
                  <a:pt x="1430866" y="8467"/>
                </a:lnTo>
                <a:lnTo>
                  <a:pt x="1388533" y="8467"/>
                </a:lnTo>
                <a:lnTo>
                  <a:pt x="1354666" y="8467"/>
                </a:lnTo>
                <a:lnTo>
                  <a:pt x="1312333" y="16934"/>
                </a:lnTo>
                <a:lnTo>
                  <a:pt x="1278466" y="16934"/>
                </a:lnTo>
                <a:lnTo>
                  <a:pt x="1244600" y="16934"/>
                </a:lnTo>
                <a:lnTo>
                  <a:pt x="1202266" y="25400"/>
                </a:lnTo>
                <a:lnTo>
                  <a:pt x="1168400" y="25400"/>
                </a:lnTo>
                <a:lnTo>
                  <a:pt x="1126066" y="25400"/>
                </a:lnTo>
                <a:lnTo>
                  <a:pt x="1083733" y="25400"/>
                </a:lnTo>
                <a:lnTo>
                  <a:pt x="1041400" y="25400"/>
                </a:lnTo>
                <a:lnTo>
                  <a:pt x="1007533" y="25400"/>
                </a:lnTo>
                <a:lnTo>
                  <a:pt x="965200" y="33867"/>
                </a:lnTo>
                <a:lnTo>
                  <a:pt x="922866" y="33867"/>
                </a:lnTo>
                <a:lnTo>
                  <a:pt x="889000" y="33867"/>
                </a:lnTo>
                <a:lnTo>
                  <a:pt x="846666" y="33867"/>
                </a:lnTo>
                <a:lnTo>
                  <a:pt x="804333" y="33867"/>
                </a:lnTo>
                <a:lnTo>
                  <a:pt x="770466" y="42334"/>
                </a:lnTo>
                <a:lnTo>
                  <a:pt x="728133" y="42334"/>
                </a:lnTo>
                <a:lnTo>
                  <a:pt x="685800" y="42334"/>
                </a:lnTo>
                <a:lnTo>
                  <a:pt x="651933" y="50800"/>
                </a:lnTo>
                <a:lnTo>
                  <a:pt x="609600" y="50800"/>
                </a:lnTo>
                <a:lnTo>
                  <a:pt x="567266" y="50800"/>
                </a:lnTo>
                <a:lnTo>
                  <a:pt x="533400" y="59267"/>
                </a:lnTo>
                <a:lnTo>
                  <a:pt x="499533" y="59267"/>
                </a:lnTo>
                <a:lnTo>
                  <a:pt x="457200" y="59267"/>
                </a:lnTo>
                <a:lnTo>
                  <a:pt x="423333" y="59267"/>
                </a:lnTo>
                <a:lnTo>
                  <a:pt x="381000" y="67734"/>
                </a:lnTo>
                <a:lnTo>
                  <a:pt x="338666" y="67734"/>
                </a:lnTo>
                <a:lnTo>
                  <a:pt x="304800" y="76200"/>
                </a:lnTo>
                <a:lnTo>
                  <a:pt x="262466" y="76200"/>
                </a:lnTo>
                <a:lnTo>
                  <a:pt x="220133" y="76200"/>
                </a:lnTo>
                <a:lnTo>
                  <a:pt x="186266" y="84667"/>
                </a:lnTo>
                <a:lnTo>
                  <a:pt x="143933" y="84667"/>
                </a:lnTo>
                <a:lnTo>
                  <a:pt x="110066" y="93134"/>
                </a:lnTo>
                <a:lnTo>
                  <a:pt x="67733" y="93134"/>
                </a:lnTo>
                <a:lnTo>
                  <a:pt x="33866" y="93134"/>
                </a:lnTo>
                <a:lnTo>
                  <a:pt x="33866" y="93134"/>
                </a:lnTo>
                <a:lnTo>
                  <a:pt x="0" y="93134"/>
                </a:lnTo>
                <a:lnTo>
                  <a:pt x="0" y="931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2091267" y="6112933"/>
            <a:ext cx="33867" cy="321735"/>
          </a:xfrm>
          <a:custGeom>
            <a:avLst/>
            <a:gdLst/>
            <a:ahLst/>
            <a:cxnLst/>
            <a:rect l="0" t="0" r="0" b="0"/>
            <a:pathLst>
              <a:path w="33867" h="321735">
                <a:moveTo>
                  <a:pt x="33866" y="0"/>
                </a:moveTo>
                <a:lnTo>
                  <a:pt x="33866" y="8467"/>
                </a:lnTo>
                <a:lnTo>
                  <a:pt x="33866" y="16934"/>
                </a:lnTo>
                <a:lnTo>
                  <a:pt x="25400" y="16934"/>
                </a:lnTo>
                <a:lnTo>
                  <a:pt x="25400" y="33867"/>
                </a:lnTo>
                <a:lnTo>
                  <a:pt x="25400" y="42334"/>
                </a:lnTo>
                <a:lnTo>
                  <a:pt x="16933" y="50800"/>
                </a:lnTo>
                <a:lnTo>
                  <a:pt x="16933" y="76200"/>
                </a:lnTo>
                <a:lnTo>
                  <a:pt x="16933" y="93134"/>
                </a:lnTo>
                <a:lnTo>
                  <a:pt x="16933" y="118534"/>
                </a:lnTo>
                <a:lnTo>
                  <a:pt x="16933" y="135467"/>
                </a:lnTo>
                <a:lnTo>
                  <a:pt x="16933" y="160867"/>
                </a:lnTo>
                <a:lnTo>
                  <a:pt x="16933" y="186267"/>
                </a:lnTo>
                <a:lnTo>
                  <a:pt x="16933" y="203200"/>
                </a:lnTo>
                <a:lnTo>
                  <a:pt x="16933" y="228600"/>
                </a:lnTo>
                <a:lnTo>
                  <a:pt x="16933" y="245534"/>
                </a:lnTo>
                <a:lnTo>
                  <a:pt x="8466" y="270934"/>
                </a:lnTo>
                <a:lnTo>
                  <a:pt x="8466" y="287867"/>
                </a:lnTo>
                <a:lnTo>
                  <a:pt x="8466" y="296334"/>
                </a:lnTo>
                <a:lnTo>
                  <a:pt x="0" y="313267"/>
                </a:lnTo>
                <a:lnTo>
                  <a:pt x="0" y="321734"/>
                </a:lnTo>
                <a:lnTo>
                  <a:pt x="0" y="321734"/>
                </a:lnTo>
                <a:lnTo>
                  <a:pt x="0" y="321734"/>
                </a:lnTo>
                <a:lnTo>
                  <a:pt x="0" y="321734"/>
                </a:lnTo>
                <a:lnTo>
                  <a:pt x="0" y="321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2209800" y="6163733"/>
            <a:ext cx="101601" cy="254001"/>
          </a:xfrm>
          <a:custGeom>
            <a:avLst/>
            <a:gdLst/>
            <a:ahLst/>
            <a:cxnLst/>
            <a:rect l="0" t="0" r="0" b="0"/>
            <a:pathLst>
              <a:path w="101601" h="254001">
                <a:moveTo>
                  <a:pt x="50800" y="0"/>
                </a:moveTo>
                <a:lnTo>
                  <a:pt x="50800" y="0"/>
                </a:lnTo>
                <a:lnTo>
                  <a:pt x="50800" y="8467"/>
                </a:lnTo>
                <a:lnTo>
                  <a:pt x="42333" y="8467"/>
                </a:lnTo>
                <a:lnTo>
                  <a:pt x="42333" y="16934"/>
                </a:lnTo>
                <a:lnTo>
                  <a:pt x="33867" y="25400"/>
                </a:lnTo>
                <a:lnTo>
                  <a:pt x="25400" y="33867"/>
                </a:lnTo>
                <a:lnTo>
                  <a:pt x="16933" y="50800"/>
                </a:lnTo>
                <a:lnTo>
                  <a:pt x="8467" y="67734"/>
                </a:lnTo>
                <a:lnTo>
                  <a:pt x="8467" y="76200"/>
                </a:lnTo>
                <a:lnTo>
                  <a:pt x="0" y="101600"/>
                </a:lnTo>
                <a:lnTo>
                  <a:pt x="0" y="118534"/>
                </a:lnTo>
                <a:lnTo>
                  <a:pt x="0" y="135467"/>
                </a:lnTo>
                <a:lnTo>
                  <a:pt x="0" y="152400"/>
                </a:lnTo>
                <a:lnTo>
                  <a:pt x="0" y="169334"/>
                </a:lnTo>
                <a:lnTo>
                  <a:pt x="8467" y="186267"/>
                </a:lnTo>
                <a:lnTo>
                  <a:pt x="16933" y="203200"/>
                </a:lnTo>
                <a:lnTo>
                  <a:pt x="25400" y="220134"/>
                </a:lnTo>
                <a:lnTo>
                  <a:pt x="42333" y="228600"/>
                </a:lnTo>
                <a:lnTo>
                  <a:pt x="50800" y="245534"/>
                </a:lnTo>
                <a:lnTo>
                  <a:pt x="59267" y="245534"/>
                </a:lnTo>
                <a:lnTo>
                  <a:pt x="76200" y="254000"/>
                </a:lnTo>
                <a:lnTo>
                  <a:pt x="84667" y="254000"/>
                </a:lnTo>
                <a:lnTo>
                  <a:pt x="84667" y="245534"/>
                </a:lnTo>
                <a:lnTo>
                  <a:pt x="93133" y="237067"/>
                </a:lnTo>
                <a:lnTo>
                  <a:pt x="93133" y="228600"/>
                </a:lnTo>
                <a:lnTo>
                  <a:pt x="101600" y="211667"/>
                </a:lnTo>
                <a:lnTo>
                  <a:pt x="101600" y="194734"/>
                </a:lnTo>
                <a:lnTo>
                  <a:pt x="101600" y="177800"/>
                </a:lnTo>
                <a:lnTo>
                  <a:pt x="101600" y="160867"/>
                </a:lnTo>
                <a:lnTo>
                  <a:pt x="93133" y="143934"/>
                </a:lnTo>
                <a:lnTo>
                  <a:pt x="93133" y="118534"/>
                </a:lnTo>
                <a:lnTo>
                  <a:pt x="84667" y="101600"/>
                </a:lnTo>
                <a:lnTo>
                  <a:pt x="84667" y="84667"/>
                </a:lnTo>
                <a:lnTo>
                  <a:pt x="76200" y="67734"/>
                </a:lnTo>
                <a:lnTo>
                  <a:pt x="67733" y="50800"/>
                </a:lnTo>
                <a:lnTo>
                  <a:pt x="59267" y="42334"/>
                </a:lnTo>
                <a:lnTo>
                  <a:pt x="50800" y="25400"/>
                </a:lnTo>
                <a:lnTo>
                  <a:pt x="42333" y="16934"/>
                </a:lnTo>
                <a:lnTo>
                  <a:pt x="42333" y="8467"/>
                </a:lnTo>
                <a:lnTo>
                  <a:pt x="33867" y="8467"/>
                </a:lnTo>
                <a:lnTo>
                  <a:pt x="33867" y="0"/>
                </a:lnTo>
                <a:lnTo>
                  <a:pt x="25400" y="0"/>
                </a:lnTo>
                <a:lnTo>
                  <a:pt x="25400" y="0"/>
                </a:lnTo>
                <a:lnTo>
                  <a:pt x="33867" y="0"/>
                </a:lnTo>
                <a:lnTo>
                  <a:pt x="33867" y="0"/>
                </a:lnTo>
                <a:lnTo>
                  <a:pt x="33867" y="0"/>
                </a:lnTo>
                <a:lnTo>
                  <a:pt x="42333" y="8467"/>
                </a:lnTo>
                <a:lnTo>
                  <a:pt x="42333"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2379133" y="6223000"/>
            <a:ext cx="127001" cy="194734"/>
          </a:xfrm>
          <a:custGeom>
            <a:avLst/>
            <a:gdLst/>
            <a:ahLst/>
            <a:cxnLst/>
            <a:rect l="0" t="0" r="0" b="0"/>
            <a:pathLst>
              <a:path w="127001" h="194734">
                <a:moveTo>
                  <a:pt x="93134" y="25400"/>
                </a:moveTo>
                <a:lnTo>
                  <a:pt x="93134" y="25400"/>
                </a:lnTo>
                <a:lnTo>
                  <a:pt x="84667" y="25400"/>
                </a:lnTo>
                <a:lnTo>
                  <a:pt x="84667" y="25400"/>
                </a:lnTo>
                <a:lnTo>
                  <a:pt x="76200" y="25400"/>
                </a:lnTo>
                <a:lnTo>
                  <a:pt x="67734" y="16933"/>
                </a:lnTo>
                <a:lnTo>
                  <a:pt x="59267" y="16933"/>
                </a:lnTo>
                <a:lnTo>
                  <a:pt x="50800" y="16933"/>
                </a:lnTo>
                <a:lnTo>
                  <a:pt x="50800" y="16933"/>
                </a:lnTo>
                <a:lnTo>
                  <a:pt x="42334" y="16933"/>
                </a:lnTo>
                <a:lnTo>
                  <a:pt x="42334" y="16933"/>
                </a:lnTo>
                <a:lnTo>
                  <a:pt x="33867" y="25400"/>
                </a:lnTo>
                <a:lnTo>
                  <a:pt x="25400" y="25400"/>
                </a:lnTo>
                <a:lnTo>
                  <a:pt x="16934" y="42333"/>
                </a:lnTo>
                <a:lnTo>
                  <a:pt x="16934" y="50800"/>
                </a:lnTo>
                <a:lnTo>
                  <a:pt x="8467" y="59267"/>
                </a:lnTo>
                <a:lnTo>
                  <a:pt x="0" y="76200"/>
                </a:lnTo>
                <a:lnTo>
                  <a:pt x="0" y="93133"/>
                </a:lnTo>
                <a:lnTo>
                  <a:pt x="0" y="110067"/>
                </a:lnTo>
                <a:lnTo>
                  <a:pt x="0" y="118533"/>
                </a:lnTo>
                <a:lnTo>
                  <a:pt x="0" y="135467"/>
                </a:lnTo>
                <a:lnTo>
                  <a:pt x="8467" y="152400"/>
                </a:lnTo>
                <a:lnTo>
                  <a:pt x="16934" y="160867"/>
                </a:lnTo>
                <a:lnTo>
                  <a:pt x="25400" y="169333"/>
                </a:lnTo>
                <a:lnTo>
                  <a:pt x="33867" y="186267"/>
                </a:lnTo>
                <a:lnTo>
                  <a:pt x="42334" y="186267"/>
                </a:lnTo>
                <a:lnTo>
                  <a:pt x="50800" y="194733"/>
                </a:lnTo>
                <a:lnTo>
                  <a:pt x="59267" y="194733"/>
                </a:lnTo>
                <a:lnTo>
                  <a:pt x="76200" y="194733"/>
                </a:lnTo>
                <a:lnTo>
                  <a:pt x="84667" y="186267"/>
                </a:lnTo>
                <a:lnTo>
                  <a:pt x="93134" y="186267"/>
                </a:lnTo>
                <a:lnTo>
                  <a:pt x="101600" y="169333"/>
                </a:lnTo>
                <a:lnTo>
                  <a:pt x="110067" y="160867"/>
                </a:lnTo>
                <a:lnTo>
                  <a:pt x="118534" y="143933"/>
                </a:lnTo>
                <a:lnTo>
                  <a:pt x="127000" y="127000"/>
                </a:lnTo>
                <a:lnTo>
                  <a:pt x="127000" y="110067"/>
                </a:lnTo>
                <a:lnTo>
                  <a:pt x="127000" y="93133"/>
                </a:lnTo>
                <a:lnTo>
                  <a:pt x="127000" y="76200"/>
                </a:lnTo>
                <a:lnTo>
                  <a:pt x="118534" y="59267"/>
                </a:lnTo>
                <a:lnTo>
                  <a:pt x="110067" y="50800"/>
                </a:lnTo>
                <a:lnTo>
                  <a:pt x="101600" y="33867"/>
                </a:lnTo>
                <a:lnTo>
                  <a:pt x="93134" y="25400"/>
                </a:lnTo>
                <a:lnTo>
                  <a:pt x="76200" y="16933"/>
                </a:lnTo>
                <a:lnTo>
                  <a:pt x="67734" y="8467"/>
                </a:lnTo>
                <a:lnTo>
                  <a:pt x="50800" y="0"/>
                </a:lnTo>
                <a:lnTo>
                  <a:pt x="42334" y="0"/>
                </a:lnTo>
                <a:lnTo>
                  <a:pt x="33867" y="0"/>
                </a:lnTo>
                <a:lnTo>
                  <a:pt x="33867" y="0"/>
                </a:lnTo>
                <a:lnTo>
                  <a:pt x="33867" y="0"/>
                </a:lnTo>
                <a:lnTo>
                  <a:pt x="33867" y="8467"/>
                </a:lnTo>
                <a:lnTo>
                  <a:pt x="42334" y="8467"/>
                </a:lnTo>
                <a:lnTo>
                  <a:pt x="59267" y="8467"/>
                </a:lnTo>
                <a:lnTo>
                  <a:pt x="59267" y="8467"/>
                </a:lnTo>
                <a:lnTo>
                  <a:pt x="76200" y="8467"/>
                </a:lnTo>
                <a:lnTo>
                  <a:pt x="76200"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2616200" y="6197600"/>
            <a:ext cx="16934" cy="270934"/>
          </a:xfrm>
          <a:custGeom>
            <a:avLst/>
            <a:gdLst/>
            <a:ahLst/>
            <a:cxnLst/>
            <a:rect l="0" t="0" r="0" b="0"/>
            <a:pathLst>
              <a:path w="16934" h="270934">
                <a:moveTo>
                  <a:pt x="16933" y="0"/>
                </a:moveTo>
                <a:lnTo>
                  <a:pt x="16933" y="0"/>
                </a:lnTo>
                <a:lnTo>
                  <a:pt x="8467" y="0"/>
                </a:lnTo>
                <a:lnTo>
                  <a:pt x="8467" y="8467"/>
                </a:lnTo>
                <a:lnTo>
                  <a:pt x="8467" y="8467"/>
                </a:lnTo>
                <a:lnTo>
                  <a:pt x="8467" y="16933"/>
                </a:lnTo>
                <a:lnTo>
                  <a:pt x="8467" y="25400"/>
                </a:lnTo>
                <a:lnTo>
                  <a:pt x="8467" y="42333"/>
                </a:lnTo>
                <a:lnTo>
                  <a:pt x="8467" y="59267"/>
                </a:lnTo>
                <a:lnTo>
                  <a:pt x="8467" y="76200"/>
                </a:lnTo>
                <a:lnTo>
                  <a:pt x="8467" y="101600"/>
                </a:lnTo>
                <a:lnTo>
                  <a:pt x="8467" y="118533"/>
                </a:lnTo>
                <a:lnTo>
                  <a:pt x="8467" y="143933"/>
                </a:lnTo>
                <a:lnTo>
                  <a:pt x="8467" y="169333"/>
                </a:lnTo>
                <a:lnTo>
                  <a:pt x="8467" y="194733"/>
                </a:lnTo>
                <a:lnTo>
                  <a:pt x="8467" y="228600"/>
                </a:lnTo>
                <a:lnTo>
                  <a:pt x="0" y="254000"/>
                </a:lnTo>
                <a:lnTo>
                  <a:pt x="0" y="254000"/>
                </a:lnTo>
                <a:lnTo>
                  <a:pt x="0" y="270933"/>
                </a:lnTo>
                <a:lnTo>
                  <a:pt x="0" y="270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4986867" y="6239933"/>
            <a:ext cx="186267" cy="25401"/>
          </a:xfrm>
          <a:custGeom>
            <a:avLst/>
            <a:gdLst/>
            <a:ahLst/>
            <a:cxnLst/>
            <a:rect l="0" t="0" r="0" b="0"/>
            <a:pathLst>
              <a:path w="186267" h="25401">
                <a:moveTo>
                  <a:pt x="186266" y="0"/>
                </a:moveTo>
                <a:lnTo>
                  <a:pt x="186266" y="0"/>
                </a:lnTo>
                <a:lnTo>
                  <a:pt x="186266" y="0"/>
                </a:lnTo>
                <a:lnTo>
                  <a:pt x="186266" y="0"/>
                </a:lnTo>
                <a:lnTo>
                  <a:pt x="186266" y="0"/>
                </a:lnTo>
                <a:lnTo>
                  <a:pt x="186266" y="0"/>
                </a:lnTo>
                <a:lnTo>
                  <a:pt x="177800" y="0"/>
                </a:lnTo>
                <a:lnTo>
                  <a:pt x="169333" y="0"/>
                </a:lnTo>
                <a:lnTo>
                  <a:pt x="160866" y="0"/>
                </a:lnTo>
                <a:lnTo>
                  <a:pt x="152400" y="0"/>
                </a:lnTo>
                <a:lnTo>
                  <a:pt x="135466" y="8467"/>
                </a:lnTo>
                <a:lnTo>
                  <a:pt x="118533" y="8467"/>
                </a:lnTo>
                <a:lnTo>
                  <a:pt x="101600" y="8467"/>
                </a:lnTo>
                <a:lnTo>
                  <a:pt x="76200" y="8467"/>
                </a:lnTo>
                <a:lnTo>
                  <a:pt x="50800" y="16934"/>
                </a:lnTo>
                <a:lnTo>
                  <a:pt x="33866" y="16934"/>
                </a:lnTo>
                <a:lnTo>
                  <a:pt x="8466" y="25400"/>
                </a:lnTo>
                <a:lnTo>
                  <a:pt x="0" y="25400"/>
                </a:lnTo>
                <a:lnTo>
                  <a:pt x="0" y="25400"/>
                </a:lnTo>
                <a:lnTo>
                  <a:pt x="0" y="25400"/>
                </a:lnTo>
                <a:lnTo>
                  <a:pt x="0" y="25400"/>
                </a:lnTo>
                <a:lnTo>
                  <a:pt x="0"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4986867" y="6358467"/>
            <a:ext cx="169334" cy="33867"/>
          </a:xfrm>
          <a:custGeom>
            <a:avLst/>
            <a:gdLst/>
            <a:ahLst/>
            <a:cxnLst/>
            <a:rect l="0" t="0" r="0" b="0"/>
            <a:pathLst>
              <a:path w="169334" h="33867">
                <a:moveTo>
                  <a:pt x="169333" y="0"/>
                </a:moveTo>
                <a:lnTo>
                  <a:pt x="160866" y="0"/>
                </a:lnTo>
                <a:lnTo>
                  <a:pt x="160866" y="0"/>
                </a:lnTo>
                <a:lnTo>
                  <a:pt x="152400" y="8466"/>
                </a:lnTo>
                <a:lnTo>
                  <a:pt x="143933" y="8466"/>
                </a:lnTo>
                <a:lnTo>
                  <a:pt x="135466" y="8466"/>
                </a:lnTo>
                <a:lnTo>
                  <a:pt x="127000" y="16933"/>
                </a:lnTo>
                <a:lnTo>
                  <a:pt x="110066" y="16933"/>
                </a:lnTo>
                <a:lnTo>
                  <a:pt x="93133" y="16933"/>
                </a:lnTo>
                <a:lnTo>
                  <a:pt x="67733" y="25400"/>
                </a:lnTo>
                <a:lnTo>
                  <a:pt x="42333" y="25400"/>
                </a:lnTo>
                <a:lnTo>
                  <a:pt x="25400" y="25400"/>
                </a:lnTo>
                <a:lnTo>
                  <a:pt x="25400" y="25400"/>
                </a:lnTo>
                <a:lnTo>
                  <a:pt x="0" y="33866"/>
                </a:lnTo>
                <a:lnTo>
                  <a:pt x="0" y="33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5935133" y="5740400"/>
            <a:ext cx="135468" cy="347134"/>
          </a:xfrm>
          <a:custGeom>
            <a:avLst/>
            <a:gdLst/>
            <a:ahLst/>
            <a:cxnLst/>
            <a:rect l="0" t="0" r="0" b="0"/>
            <a:pathLst>
              <a:path w="135468" h="347134">
                <a:moveTo>
                  <a:pt x="127000" y="50800"/>
                </a:moveTo>
                <a:lnTo>
                  <a:pt x="127000" y="42333"/>
                </a:lnTo>
                <a:lnTo>
                  <a:pt x="127000" y="42333"/>
                </a:lnTo>
                <a:lnTo>
                  <a:pt x="127000" y="33867"/>
                </a:lnTo>
                <a:lnTo>
                  <a:pt x="127000" y="33867"/>
                </a:lnTo>
                <a:lnTo>
                  <a:pt x="127000" y="25400"/>
                </a:lnTo>
                <a:lnTo>
                  <a:pt x="127000" y="16933"/>
                </a:lnTo>
                <a:lnTo>
                  <a:pt x="118534" y="16933"/>
                </a:lnTo>
                <a:lnTo>
                  <a:pt x="118534" y="8467"/>
                </a:lnTo>
                <a:lnTo>
                  <a:pt x="110067" y="0"/>
                </a:lnTo>
                <a:lnTo>
                  <a:pt x="101600" y="0"/>
                </a:lnTo>
                <a:lnTo>
                  <a:pt x="84667" y="0"/>
                </a:lnTo>
                <a:lnTo>
                  <a:pt x="76200" y="0"/>
                </a:lnTo>
                <a:lnTo>
                  <a:pt x="67734" y="0"/>
                </a:lnTo>
                <a:lnTo>
                  <a:pt x="59267" y="8467"/>
                </a:lnTo>
                <a:lnTo>
                  <a:pt x="42334" y="8467"/>
                </a:lnTo>
                <a:lnTo>
                  <a:pt x="33867" y="16933"/>
                </a:lnTo>
                <a:lnTo>
                  <a:pt x="25400" y="25400"/>
                </a:lnTo>
                <a:lnTo>
                  <a:pt x="8467" y="33867"/>
                </a:lnTo>
                <a:lnTo>
                  <a:pt x="0" y="50800"/>
                </a:lnTo>
                <a:lnTo>
                  <a:pt x="0" y="67733"/>
                </a:lnTo>
                <a:lnTo>
                  <a:pt x="0" y="84667"/>
                </a:lnTo>
                <a:lnTo>
                  <a:pt x="0" y="93133"/>
                </a:lnTo>
                <a:lnTo>
                  <a:pt x="0" y="110067"/>
                </a:lnTo>
                <a:lnTo>
                  <a:pt x="0" y="127000"/>
                </a:lnTo>
                <a:lnTo>
                  <a:pt x="0" y="143933"/>
                </a:lnTo>
                <a:lnTo>
                  <a:pt x="8467" y="160867"/>
                </a:lnTo>
                <a:lnTo>
                  <a:pt x="16934" y="169333"/>
                </a:lnTo>
                <a:lnTo>
                  <a:pt x="25400" y="186267"/>
                </a:lnTo>
                <a:lnTo>
                  <a:pt x="33867" y="186267"/>
                </a:lnTo>
                <a:lnTo>
                  <a:pt x="42334" y="194733"/>
                </a:lnTo>
                <a:lnTo>
                  <a:pt x="50800" y="194733"/>
                </a:lnTo>
                <a:lnTo>
                  <a:pt x="59267" y="186267"/>
                </a:lnTo>
                <a:lnTo>
                  <a:pt x="76200" y="186267"/>
                </a:lnTo>
                <a:lnTo>
                  <a:pt x="84667" y="169333"/>
                </a:lnTo>
                <a:lnTo>
                  <a:pt x="93134" y="160867"/>
                </a:lnTo>
                <a:lnTo>
                  <a:pt x="101600" y="143933"/>
                </a:lnTo>
                <a:lnTo>
                  <a:pt x="110067" y="135467"/>
                </a:lnTo>
                <a:lnTo>
                  <a:pt x="118534" y="118533"/>
                </a:lnTo>
                <a:lnTo>
                  <a:pt x="127000" y="101600"/>
                </a:lnTo>
                <a:lnTo>
                  <a:pt x="127000" y="84667"/>
                </a:lnTo>
                <a:lnTo>
                  <a:pt x="127000" y="67733"/>
                </a:lnTo>
                <a:lnTo>
                  <a:pt x="127000" y="59267"/>
                </a:lnTo>
                <a:lnTo>
                  <a:pt x="135467" y="50800"/>
                </a:lnTo>
                <a:lnTo>
                  <a:pt x="135467" y="42333"/>
                </a:lnTo>
                <a:lnTo>
                  <a:pt x="135467" y="33867"/>
                </a:lnTo>
                <a:lnTo>
                  <a:pt x="135467" y="33867"/>
                </a:lnTo>
                <a:lnTo>
                  <a:pt x="127000" y="33867"/>
                </a:lnTo>
                <a:lnTo>
                  <a:pt x="127000" y="33867"/>
                </a:lnTo>
                <a:lnTo>
                  <a:pt x="127000" y="42333"/>
                </a:lnTo>
                <a:lnTo>
                  <a:pt x="127000" y="50800"/>
                </a:lnTo>
                <a:lnTo>
                  <a:pt x="127000" y="67733"/>
                </a:lnTo>
                <a:lnTo>
                  <a:pt x="118534" y="76200"/>
                </a:lnTo>
                <a:lnTo>
                  <a:pt x="118534" y="93133"/>
                </a:lnTo>
                <a:lnTo>
                  <a:pt x="118534" y="110067"/>
                </a:lnTo>
                <a:lnTo>
                  <a:pt x="118534" y="127000"/>
                </a:lnTo>
                <a:lnTo>
                  <a:pt x="118534" y="152400"/>
                </a:lnTo>
                <a:lnTo>
                  <a:pt x="118534" y="169333"/>
                </a:lnTo>
                <a:lnTo>
                  <a:pt x="118534" y="186267"/>
                </a:lnTo>
                <a:lnTo>
                  <a:pt x="118534" y="211667"/>
                </a:lnTo>
                <a:lnTo>
                  <a:pt x="118534" y="237067"/>
                </a:lnTo>
                <a:lnTo>
                  <a:pt x="118534" y="254000"/>
                </a:lnTo>
                <a:lnTo>
                  <a:pt x="118534" y="279400"/>
                </a:lnTo>
                <a:lnTo>
                  <a:pt x="118534" y="296333"/>
                </a:lnTo>
                <a:lnTo>
                  <a:pt x="118534" y="313267"/>
                </a:lnTo>
                <a:lnTo>
                  <a:pt x="118534" y="330200"/>
                </a:lnTo>
                <a:lnTo>
                  <a:pt x="118534" y="338667"/>
                </a:lnTo>
                <a:lnTo>
                  <a:pt x="118534" y="347133"/>
                </a:lnTo>
                <a:lnTo>
                  <a:pt x="118534" y="338667"/>
                </a:lnTo>
                <a:lnTo>
                  <a:pt x="118534" y="338667"/>
                </a:lnTo>
                <a:lnTo>
                  <a:pt x="118534" y="338667"/>
                </a:lnTo>
                <a:lnTo>
                  <a:pt x="118534" y="321733"/>
                </a:lnTo>
                <a:lnTo>
                  <a:pt x="118534"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6121400" y="5765800"/>
            <a:ext cx="118534" cy="287868"/>
          </a:xfrm>
          <a:custGeom>
            <a:avLst/>
            <a:gdLst/>
            <a:ahLst/>
            <a:cxnLst/>
            <a:rect l="0" t="0" r="0" b="0"/>
            <a:pathLst>
              <a:path w="118534" h="287868">
                <a:moveTo>
                  <a:pt x="50800" y="8467"/>
                </a:moveTo>
                <a:lnTo>
                  <a:pt x="59267" y="8467"/>
                </a:lnTo>
                <a:lnTo>
                  <a:pt x="59267" y="8467"/>
                </a:lnTo>
                <a:lnTo>
                  <a:pt x="59267" y="0"/>
                </a:lnTo>
                <a:lnTo>
                  <a:pt x="59267" y="0"/>
                </a:lnTo>
                <a:lnTo>
                  <a:pt x="59267" y="0"/>
                </a:lnTo>
                <a:lnTo>
                  <a:pt x="59267" y="8467"/>
                </a:lnTo>
                <a:lnTo>
                  <a:pt x="50800" y="8467"/>
                </a:lnTo>
                <a:lnTo>
                  <a:pt x="42333" y="16933"/>
                </a:lnTo>
                <a:lnTo>
                  <a:pt x="33867" y="25400"/>
                </a:lnTo>
                <a:lnTo>
                  <a:pt x="33867" y="42333"/>
                </a:lnTo>
                <a:lnTo>
                  <a:pt x="16933" y="59267"/>
                </a:lnTo>
                <a:lnTo>
                  <a:pt x="8467" y="76200"/>
                </a:lnTo>
                <a:lnTo>
                  <a:pt x="8467" y="101600"/>
                </a:lnTo>
                <a:lnTo>
                  <a:pt x="0" y="127000"/>
                </a:lnTo>
                <a:lnTo>
                  <a:pt x="0" y="152400"/>
                </a:lnTo>
                <a:lnTo>
                  <a:pt x="0" y="186267"/>
                </a:lnTo>
                <a:lnTo>
                  <a:pt x="0" y="211667"/>
                </a:lnTo>
                <a:lnTo>
                  <a:pt x="8467" y="228600"/>
                </a:lnTo>
                <a:lnTo>
                  <a:pt x="16933" y="245533"/>
                </a:lnTo>
                <a:lnTo>
                  <a:pt x="25400" y="262467"/>
                </a:lnTo>
                <a:lnTo>
                  <a:pt x="42333" y="270933"/>
                </a:lnTo>
                <a:lnTo>
                  <a:pt x="50800" y="279400"/>
                </a:lnTo>
                <a:lnTo>
                  <a:pt x="59267" y="287867"/>
                </a:lnTo>
                <a:lnTo>
                  <a:pt x="67733" y="287867"/>
                </a:lnTo>
                <a:lnTo>
                  <a:pt x="84667" y="279400"/>
                </a:lnTo>
                <a:lnTo>
                  <a:pt x="93133" y="279400"/>
                </a:lnTo>
                <a:lnTo>
                  <a:pt x="101600" y="270933"/>
                </a:lnTo>
                <a:lnTo>
                  <a:pt x="101600" y="254000"/>
                </a:lnTo>
                <a:lnTo>
                  <a:pt x="110067" y="237067"/>
                </a:lnTo>
                <a:lnTo>
                  <a:pt x="118533" y="220133"/>
                </a:lnTo>
                <a:lnTo>
                  <a:pt x="118533" y="194733"/>
                </a:lnTo>
                <a:lnTo>
                  <a:pt x="110067" y="169333"/>
                </a:lnTo>
                <a:lnTo>
                  <a:pt x="110067" y="143933"/>
                </a:lnTo>
                <a:lnTo>
                  <a:pt x="101600" y="118533"/>
                </a:lnTo>
                <a:lnTo>
                  <a:pt x="93133" y="84667"/>
                </a:lnTo>
                <a:lnTo>
                  <a:pt x="84667" y="67733"/>
                </a:lnTo>
                <a:lnTo>
                  <a:pt x="67733" y="50800"/>
                </a:lnTo>
                <a:lnTo>
                  <a:pt x="59267" y="33867"/>
                </a:lnTo>
                <a:lnTo>
                  <a:pt x="50800" y="25400"/>
                </a:lnTo>
                <a:lnTo>
                  <a:pt x="42333" y="25400"/>
                </a:lnTo>
                <a:lnTo>
                  <a:pt x="33867" y="16933"/>
                </a:lnTo>
                <a:lnTo>
                  <a:pt x="33867" y="16933"/>
                </a:lnTo>
                <a:lnTo>
                  <a:pt x="25400" y="25400"/>
                </a:lnTo>
                <a:lnTo>
                  <a:pt x="16933" y="25400"/>
                </a:lnTo>
                <a:lnTo>
                  <a:pt x="16933" y="25400"/>
                </a:lnTo>
                <a:lnTo>
                  <a:pt x="16933" y="25400"/>
                </a:lnTo>
                <a:lnTo>
                  <a:pt x="16933"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6256867" y="5715000"/>
            <a:ext cx="152401" cy="287868"/>
          </a:xfrm>
          <a:custGeom>
            <a:avLst/>
            <a:gdLst/>
            <a:ahLst/>
            <a:cxnLst/>
            <a:rect l="0" t="0" r="0" b="0"/>
            <a:pathLst>
              <a:path w="152401" h="287868">
                <a:moveTo>
                  <a:pt x="59266" y="0"/>
                </a:moveTo>
                <a:lnTo>
                  <a:pt x="59266" y="0"/>
                </a:lnTo>
                <a:lnTo>
                  <a:pt x="59266" y="8467"/>
                </a:lnTo>
                <a:lnTo>
                  <a:pt x="59266" y="16933"/>
                </a:lnTo>
                <a:lnTo>
                  <a:pt x="50800" y="25400"/>
                </a:lnTo>
                <a:lnTo>
                  <a:pt x="42333" y="33867"/>
                </a:lnTo>
                <a:lnTo>
                  <a:pt x="42333" y="42333"/>
                </a:lnTo>
                <a:lnTo>
                  <a:pt x="33866" y="59267"/>
                </a:lnTo>
                <a:lnTo>
                  <a:pt x="25400" y="76200"/>
                </a:lnTo>
                <a:lnTo>
                  <a:pt x="16933" y="93133"/>
                </a:lnTo>
                <a:lnTo>
                  <a:pt x="16933" y="118533"/>
                </a:lnTo>
                <a:lnTo>
                  <a:pt x="8466" y="135467"/>
                </a:lnTo>
                <a:lnTo>
                  <a:pt x="8466" y="160867"/>
                </a:lnTo>
                <a:lnTo>
                  <a:pt x="0" y="186267"/>
                </a:lnTo>
                <a:lnTo>
                  <a:pt x="0" y="211667"/>
                </a:lnTo>
                <a:lnTo>
                  <a:pt x="8466" y="237067"/>
                </a:lnTo>
                <a:lnTo>
                  <a:pt x="16933" y="254000"/>
                </a:lnTo>
                <a:lnTo>
                  <a:pt x="25400" y="270933"/>
                </a:lnTo>
                <a:lnTo>
                  <a:pt x="33866" y="279400"/>
                </a:lnTo>
                <a:lnTo>
                  <a:pt x="50800" y="287867"/>
                </a:lnTo>
                <a:lnTo>
                  <a:pt x="67733" y="287867"/>
                </a:lnTo>
                <a:lnTo>
                  <a:pt x="84666" y="287867"/>
                </a:lnTo>
                <a:lnTo>
                  <a:pt x="101600" y="279400"/>
                </a:lnTo>
                <a:lnTo>
                  <a:pt x="118533" y="279400"/>
                </a:lnTo>
                <a:lnTo>
                  <a:pt x="127000" y="270933"/>
                </a:lnTo>
                <a:lnTo>
                  <a:pt x="135466" y="262467"/>
                </a:lnTo>
                <a:lnTo>
                  <a:pt x="143933" y="245533"/>
                </a:lnTo>
                <a:lnTo>
                  <a:pt x="152400" y="228600"/>
                </a:lnTo>
                <a:lnTo>
                  <a:pt x="152400" y="220133"/>
                </a:lnTo>
                <a:lnTo>
                  <a:pt x="152400" y="203200"/>
                </a:lnTo>
                <a:lnTo>
                  <a:pt x="143933" y="186267"/>
                </a:lnTo>
                <a:lnTo>
                  <a:pt x="127000" y="169333"/>
                </a:lnTo>
                <a:lnTo>
                  <a:pt x="118533" y="160867"/>
                </a:lnTo>
                <a:lnTo>
                  <a:pt x="101600" y="160867"/>
                </a:lnTo>
                <a:lnTo>
                  <a:pt x="93133" y="160867"/>
                </a:lnTo>
                <a:lnTo>
                  <a:pt x="84666" y="169333"/>
                </a:lnTo>
                <a:lnTo>
                  <a:pt x="76200" y="177800"/>
                </a:lnTo>
                <a:lnTo>
                  <a:pt x="67733" y="194733"/>
                </a:lnTo>
                <a:lnTo>
                  <a:pt x="59266" y="220133"/>
                </a:lnTo>
                <a:lnTo>
                  <a:pt x="42333" y="245533"/>
                </a:lnTo>
                <a:lnTo>
                  <a:pt x="42333" y="262467"/>
                </a:lnTo>
                <a:lnTo>
                  <a:pt x="33866" y="279400"/>
                </a:lnTo>
                <a:lnTo>
                  <a:pt x="33866" y="279400"/>
                </a:lnTo>
                <a:lnTo>
                  <a:pt x="33866" y="287867"/>
                </a:lnTo>
                <a:lnTo>
                  <a:pt x="33866"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5698067" y="6070600"/>
            <a:ext cx="855134" cy="50801"/>
          </a:xfrm>
          <a:custGeom>
            <a:avLst/>
            <a:gdLst/>
            <a:ahLst/>
            <a:cxnLst/>
            <a:rect l="0" t="0" r="0" b="0"/>
            <a:pathLst>
              <a:path w="855134" h="50801">
                <a:moveTo>
                  <a:pt x="8466" y="16933"/>
                </a:moveTo>
                <a:lnTo>
                  <a:pt x="8466" y="16933"/>
                </a:lnTo>
                <a:lnTo>
                  <a:pt x="0" y="16933"/>
                </a:lnTo>
                <a:lnTo>
                  <a:pt x="0" y="16933"/>
                </a:lnTo>
                <a:lnTo>
                  <a:pt x="0" y="16933"/>
                </a:lnTo>
                <a:lnTo>
                  <a:pt x="0" y="16933"/>
                </a:lnTo>
                <a:lnTo>
                  <a:pt x="0" y="16933"/>
                </a:lnTo>
                <a:lnTo>
                  <a:pt x="8466" y="25400"/>
                </a:lnTo>
                <a:lnTo>
                  <a:pt x="16933" y="33867"/>
                </a:lnTo>
                <a:lnTo>
                  <a:pt x="16933" y="42333"/>
                </a:lnTo>
                <a:lnTo>
                  <a:pt x="33866" y="42333"/>
                </a:lnTo>
                <a:lnTo>
                  <a:pt x="50800" y="50800"/>
                </a:lnTo>
                <a:lnTo>
                  <a:pt x="67733" y="50800"/>
                </a:lnTo>
                <a:lnTo>
                  <a:pt x="93133" y="50800"/>
                </a:lnTo>
                <a:lnTo>
                  <a:pt x="127000" y="50800"/>
                </a:lnTo>
                <a:lnTo>
                  <a:pt x="160866" y="50800"/>
                </a:lnTo>
                <a:lnTo>
                  <a:pt x="194733" y="42333"/>
                </a:lnTo>
                <a:lnTo>
                  <a:pt x="245533" y="33867"/>
                </a:lnTo>
                <a:lnTo>
                  <a:pt x="279400" y="33867"/>
                </a:lnTo>
                <a:lnTo>
                  <a:pt x="330200" y="25400"/>
                </a:lnTo>
                <a:lnTo>
                  <a:pt x="381000" y="16933"/>
                </a:lnTo>
                <a:lnTo>
                  <a:pt x="431800" y="8467"/>
                </a:lnTo>
                <a:lnTo>
                  <a:pt x="482600" y="8467"/>
                </a:lnTo>
                <a:lnTo>
                  <a:pt x="533400" y="0"/>
                </a:lnTo>
                <a:lnTo>
                  <a:pt x="584200" y="0"/>
                </a:lnTo>
                <a:lnTo>
                  <a:pt x="635000" y="0"/>
                </a:lnTo>
                <a:lnTo>
                  <a:pt x="677333" y="0"/>
                </a:lnTo>
                <a:lnTo>
                  <a:pt x="719666" y="0"/>
                </a:lnTo>
                <a:lnTo>
                  <a:pt x="753533" y="0"/>
                </a:lnTo>
                <a:lnTo>
                  <a:pt x="795866" y="8467"/>
                </a:lnTo>
                <a:lnTo>
                  <a:pt x="821267" y="8467"/>
                </a:lnTo>
                <a:lnTo>
                  <a:pt x="846666" y="16933"/>
                </a:lnTo>
                <a:lnTo>
                  <a:pt x="846666" y="16933"/>
                </a:lnTo>
                <a:lnTo>
                  <a:pt x="855133" y="16933"/>
                </a:lnTo>
                <a:lnTo>
                  <a:pt x="855133"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5884333" y="6273800"/>
            <a:ext cx="42335" cy="338668"/>
          </a:xfrm>
          <a:custGeom>
            <a:avLst/>
            <a:gdLst/>
            <a:ahLst/>
            <a:cxnLst/>
            <a:rect l="0" t="0" r="0" b="0"/>
            <a:pathLst>
              <a:path w="42335" h="338668">
                <a:moveTo>
                  <a:pt x="8467" y="0"/>
                </a:moveTo>
                <a:lnTo>
                  <a:pt x="8467" y="0"/>
                </a:lnTo>
                <a:lnTo>
                  <a:pt x="8467" y="0"/>
                </a:lnTo>
                <a:lnTo>
                  <a:pt x="8467" y="0"/>
                </a:lnTo>
                <a:lnTo>
                  <a:pt x="8467" y="0"/>
                </a:lnTo>
                <a:lnTo>
                  <a:pt x="8467" y="0"/>
                </a:lnTo>
                <a:lnTo>
                  <a:pt x="8467" y="0"/>
                </a:lnTo>
                <a:lnTo>
                  <a:pt x="8467" y="8467"/>
                </a:lnTo>
                <a:lnTo>
                  <a:pt x="8467" y="25400"/>
                </a:lnTo>
                <a:lnTo>
                  <a:pt x="8467" y="42333"/>
                </a:lnTo>
                <a:lnTo>
                  <a:pt x="0" y="67733"/>
                </a:lnTo>
                <a:lnTo>
                  <a:pt x="0" y="93133"/>
                </a:lnTo>
                <a:lnTo>
                  <a:pt x="0" y="127000"/>
                </a:lnTo>
                <a:lnTo>
                  <a:pt x="0" y="160867"/>
                </a:lnTo>
                <a:lnTo>
                  <a:pt x="8467" y="194733"/>
                </a:lnTo>
                <a:lnTo>
                  <a:pt x="8467" y="228600"/>
                </a:lnTo>
                <a:lnTo>
                  <a:pt x="8467" y="262467"/>
                </a:lnTo>
                <a:lnTo>
                  <a:pt x="16934" y="287867"/>
                </a:lnTo>
                <a:lnTo>
                  <a:pt x="16934" y="313266"/>
                </a:lnTo>
                <a:lnTo>
                  <a:pt x="16934" y="330200"/>
                </a:lnTo>
                <a:lnTo>
                  <a:pt x="25400" y="338667"/>
                </a:lnTo>
                <a:lnTo>
                  <a:pt x="33867" y="338667"/>
                </a:lnTo>
                <a:lnTo>
                  <a:pt x="33867" y="330200"/>
                </a:lnTo>
                <a:lnTo>
                  <a:pt x="33867" y="330200"/>
                </a:lnTo>
                <a:lnTo>
                  <a:pt x="42334" y="321734"/>
                </a:lnTo>
                <a:lnTo>
                  <a:pt x="42334" y="321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5977467" y="6290733"/>
            <a:ext cx="135467" cy="270935"/>
          </a:xfrm>
          <a:custGeom>
            <a:avLst/>
            <a:gdLst/>
            <a:ahLst/>
            <a:cxnLst/>
            <a:rect l="0" t="0" r="0" b="0"/>
            <a:pathLst>
              <a:path w="135467" h="270935">
                <a:moveTo>
                  <a:pt x="42333" y="25400"/>
                </a:moveTo>
                <a:lnTo>
                  <a:pt x="42333" y="16934"/>
                </a:lnTo>
                <a:lnTo>
                  <a:pt x="42333" y="16934"/>
                </a:lnTo>
                <a:lnTo>
                  <a:pt x="42333" y="8467"/>
                </a:lnTo>
                <a:lnTo>
                  <a:pt x="42333" y="8467"/>
                </a:lnTo>
                <a:lnTo>
                  <a:pt x="42333" y="0"/>
                </a:lnTo>
                <a:lnTo>
                  <a:pt x="42333" y="8467"/>
                </a:lnTo>
                <a:lnTo>
                  <a:pt x="33866" y="8467"/>
                </a:lnTo>
                <a:lnTo>
                  <a:pt x="33866" y="16934"/>
                </a:lnTo>
                <a:lnTo>
                  <a:pt x="25400" y="33867"/>
                </a:lnTo>
                <a:lnTo>
                  <a:pt x="16933" y="59267"/>
                </a:lnTo>
                <a:lnTo>
                  <a:pt x="8466" y="84667"/>
                </a:lnTo>
                <a:lnTo>
                  <a:pt x="0" y="118534"/>
                </a:lnTo>
                <a:lnTo>
                  <a:pt x="0" y="152400"/>
                </a:lnTo>
                <a:lnTo>
                  <a:pt x="0" y="186267"/>
                </a:lnTo>
                <a:lnTo>
                  <a:pt x="8466" y="220133"/>
                </a:lnTo>
                <a:lnTo>
                  <a:pt x="16933" y="237067"/>
                </a:lnTo>
                <a:lnTo>
                  <a:pt x="25400" y="262467"/>
                </a:lnTo>
                <a:lnTo>
                  <a:pt x="33866" y="270934"/>
                </a:lnTo>
                <a:lnTo>
                  <a:pt x="50800" y="270934"/>
                </a:lnTo>
                <a:lnTo>
                  <a:pt x="67733" y="270934"/>
                </a:lnTo>
                <a:lnTo>
                  <a:pt x="84666" y="262467"/>
                </a:lnTo>
                <a:lnTo>
                  <a:pt x="93133" y="254000"/>
                </a:lnTo>
                <a:lnTo>
                  <a:pt x="101600" y="245534"/>
                </a:lnTo>
                <a:lnTo>
                  <a:pt x="118533" y="228601"/>
                </a:lnTo>
                <a:lnTo>
                  <a:pt x="127000" y="211667"/>
                </a:lnTo>
                <a:lnTo>
                  <a:pt x="127000" y="194734"/>
                </a:lnTo>
                <a:lnTo>
                  <a:pt x="135466" y="177800"/>
                </a:lnTo>
                <a:lnTo>
                  <a:pt x="135466" y="160867"/>
                </a:lnTo>
                <a:lnTo>
                  <a:pt x="127000" y="135467"/>
                </a:lnTo>
                <a:lnTo>
                  <a:pt x="118533" y="118534"/>
                </a:lnTo>
                <a:lnTo>
                  <a:pt x="101600" y="93134"/>
                </a:lnTo>
                <a:lnTo>
                  <a:pt x="84666" y="67734"/>
                </a:lnTo>
                <a:lnTo>
                  <a:pt x="76200" y="50800"/>
                </a:lnTo>
                <a:lnTo>
                  <a:pt x="59266" y="33867"/>
                </a:lnTo>
                <a:lnTo>
                  <a:pt x="50800" y="25400"/>
                </a:lnTo>
                <a:lnTo>
                  <a:pt x="42333" y="25400"/>
                </a:lnTo>
                <a:lnTo>
                  <a:pt x="42333" y="16934"/>
                </a:lnTo>
                <a:lnTo>
                  <a:pt x="33866" y="16934"/>
                </a:lnTo>
                <a:lnTo>
                  <a:pt x="33866" y="25400"/>
                </a:lnTo>
                <a:lnTo>
                  <a:pt x="33866" y="25400"/>
                </a:lnTo>
                <a:lnTo>
                  <a:pt x="33866" y="25400"/>
                </a:lnTo>
                <a:lnTo>
                  <a:pt x="33866" y="25400"/>
                </a:lnTo>
                <a:lnTo>
                  <a:pt x="33866" y="25400"/>
                </a:lnTo>
                <a:lnTo>
                  <a:pt x="33866"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6129867" y="6273800"/>
            <a:ext cx="127001" cy="287868"/>
          </a:xfrm>
          <a:custGeom>
            <a:avLst/>
            <a:gdLst/>
            <a:ahLst/>
            <a:cxnLst/>
            <a:rect l="0" t="0" r="0" b="0"/>
            <a:pathLst>
              <a:path w="127001" h="287868">
                <a:moveTo>
                  <a:pt x="33866" y="0"/>
                </a:moveTo>
                <a:lnTo>
                  <a:pt x="33866" y="0"/>
                </a:lnTo>
                <a:lnTo>
                  <a:pt x="42333" y="0"/>
                </a:lnTo>
                <a:lnTo>
                  <a:pt x="42333" y="0"/>
                </a:lnTo>
                <a:lnTo>
                  <a:pt x="50800" y="8467"/>
                </a:lnTo>
                <a:lnTo>
                  <a:pt x="50800" y="8467"/>
                </a:lnTo>
                <a:lnTo>
                  <a:pt x="50800" y="16933"/>
                </a:lnTo>
                <a:lnTo>
                  <a:pt x="50800" y="25400"/>
                </a:lnTo>
                <a:lnTo>
                  <a:pt x="42333" y="33867"/>
                </a:lnTo>
                <a:lnTo>
                  <a:pt x="42333" y="50800"/>
                </a:lnTo>
                <a:lnTo>
                  <a:pt x="33866" y="67733"/>
                </a:lnTo>
                <a:lnTo>
                  <a:pt x="16933" y="93133"/>
                </a:lnTo>
                <a:lnTo>
                  <a:pt x="8466" y="118533"/>
                </a:lnTo>
                <a:lnTo>
                  <a:pt x="0" y="143933"/>
                </a:lnTo>
                <a:lnTo>
                  <a:pt x="0" y="169333"/>
                </a:lnTo>
                <a:lnTo>
                  <a:pt x="0" y="203200"/>
                </a:lnTo>
                <a:lnTo>
                  <a:pt x="8466" y="228600"/>
                </a:lnTo>
                <a:lnTo>
                  <a:pt x="16933" y="254000"/>
                </a:lnTo>
                <a:lnTo>
                  <a:pt x="25400" y="270933"/>
                </a:lnTo>
                <a:lnTo>
                  <a:pt x="42333" y="279400"/>
                </a:lnTo>
                <a:lnTo>
                  <a:pt x="50800" y="287867"/>
                </a:lnTo>
                <a:lnTo>
                  <a:pt x="67733" y="287867"/>
                </a:lnTo>
                <a:lnTo>
                  <a:pt x="84666" y="279400"/>
                </a:lnTo>
                <a:lnTo>
                  <a:pt x="93133" y="270933"/>
                </a:lnTo>
                <a:lnTo>
                  <a:pt x="101600" y="262467"/>
                </a:lnTo>
                <a:lnTo>
                  <a:pt x="110066" y="245534"/>
                </a:lnTo>
                <a:lnTo>
                  <a:pt x="118533" y="237066"/>
                </a:lnTo>
                <a:lnTo>
                  <a:pt x="127000" y="211667"/>
                </a:lnTo>
                <a:lnTo>
                  <a:pt x="127000" y="194733"/>
                </a:lnTo>
                <a:lnTo>
                  <a:pt x="118533" y="169333"/>
                </a:lnTo>
                <a:lnTo>
                  <a:pt x="118533" y="152400"/>
                </a:lnTo>
                <a:lnTo>
                  <a:pt x="110066" y="127000"/>
                </a:lnTo>
                <a:lnTo>
                  <a:pt x="93133" y="101600"/>
                </a:lnTo>
                <a:lnTo>
                  <a:pt x="84666" y="76200"/>
                </a:lnTo>
                <a:lnTo>
                  <a:pt x="67733" y="50800"/>
                </a:lnTo>
                <a:lnTo>
                  <a:pt x="59266" y="42333"/>
                </a:lnTo>
                <a:lnTo>
                  <a:pt x="50800" y="33867"/>
                </a:lnTo>
                <a:lnTo>
                  <a:pt x="50800" y="25400"/>
                </a:lnTo>
                <a:lnTo>
                  <a:pt x="50800" y="25400"/>
                </a:lnTo>
                <a:lnTo>
                  <a:pt x="42333" y="25400"/>
                </a:lnTo>
                <a:lnTo>
                  <a:pt x="50800" y="25400"/>
                </a:lnTo>
                <a:lnTo>
                  <a:pt x="50800" y="16933"/>
                </a:lnTo>
                <a:lnTo>
                  <a:pt x="50800" y="16933"/>
                </a:lnTo>
                <a:lnTo>
                  <a:pt x="59266" y="16933"/>
                </a:lnTo>
                <a:lnTo>
                  <a:pt x="59266"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6324600" y="6197600"/>
            <a:ext cx="42334" cy="482601"/>
          </a:xfrm>
          <a:custGeom>
            <a:avLst/>
            <a:gdLst/>
            <a:ahLst/>
            <a:cxnLst/>
            <a:rect l="0" t="0" r="0" b="0"/>
            <a:pathLst>
              <a:path w="42334" h="482601">
                <a:moveTo>
                  <a:pt x="8467" y="0"/>
                </a:moveTo>
                <a:lnTo>
                  <a:pt x="8467" y="0"/>
                </a:lnTo>
                <a:lnTo>
                  <a:pt x="16933" y="8467"/>
                </a:lnTo>
                <a:lnTo>
                  <a:pt x="16933" y="8467"/>
                </a:lnTo>
                <a:lnTo>
                  <a:pt x="25400" y="16933"/>
                </a:lnTo>
                <a:lnTo>
                  <a:pt x="33867" y="25400"/>
                </a:lnTo>
                <a:lnTo>
                  <a:pt x="33867" y="42333"/>
                </a:lnTo>
                <a:lnTo>
                  <a:pt x="42333" y="67733"/>
                </a:lnTo>
                <a:lnTo>
                  <a:pt x="42333" y="101600"/>
                </a:lnTo>
                <a:lnTo>
                  <a:pt x="33867" y="127000"/>
                </a:lnTo>
                <a:lnTo>
                  <a:pt x="33867" y="169333"/>
                </a:lnTo>
                <a:lnTo>
                  <a:pt x="25400" y="203200"/>
                </a:lnTo>
                <a:lnTo>
                  <a:pt x="16933" y="245533"/>
                </a:lnTo>
                <a:lnTo>
                  <a:pt x="16933" y="279400"/>
                </a:lnTo>
                <a:lnTo>
                  <a:pt x="8467" y="313266"/>
                </a:lnTo>
                <a:lnTo>
                  <a:pt x="8467" y="347133"/>
                </a:lnTo>
                <a:lnTo>
                  <a:pt x="8467" y="372533"/>
                </a:lnTo>
                <a:lnTo>
                  <a:pt x="0" y="406400"/>
                </a:lnTo>
                <a:lnTo>
                  <a:pt x="8467" y="423333"/>
                </a:lnTo>
                <a:lnTo>
                  <a:pt x="8467" y="448733"/>
                </a:lnTo>
                <a:lnTo>
                  <a:pt x="8467" y="457200"/>
                </a:lnTo>
                <a:lnTo>
                  <a:pt x="8467" y="465666"/>
                </a:lnTo>
                <a:lnTo>
                  <a:pt x="8467" y="482600"/>
                </a:lnTo>
                <a:lnTo>
                  <a:pt x="8467" y="482600"/>
                </a:lnTo>
                <a:lnTo>
                  <a:pt x="8467" y="482600"/>
                </a:lnTo>
                <a:lnTo>
                  <a:pt x="8467" y="482600"/>
                </a:lnTo>
                <a:lnTo>
                  <a:pt x="8467" y="482600"/>
                </a:lnTo>
                <a:lnTo>
                  <a:pt x="8467" y="482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7933267" y="6070600"/>
            <a:ext cx="177800" cy="474134"/>
          </a:xfrm>
          <a:custGeom>
            <a:avLst/>
            <a:gdLst/>
            <a:ahLst/>
            <a:cxnLst/>
            <a:rect l="0" t="0" r="0" b="0"/>
            <a:pathLst>
              <a:path w="177800" h="474134">
                <a:moveTo>
                  <a:pt x="177799" y="33867"/>
                </a:moveTo>
                <a:lnTo>
                  <a:pt x="177799" y="33867"/>
                </a:lnTo>
                <a:lnTo>
                  <a:pt x="177799" y="33867"/>
                </a:lnTo>
                <a:lnTo>
                  <a:pt x="177799" y="33867"/>
                </a:lnTo>
                <a:lnTo>
                  <a:pt x="177799" y="33867"/>
                </a:lnTo>
                <a:lnTo>
                  <a:pt x="177799" y="25400"/>
                </a:lnTo>
                <a:lnTo>
                  <a:pt x="177799" y="25400"/>
                </a:lnTo>
                <a:lnTo>
                  <a:pt x="177799" y="16933"/>
                </a:lnTo>
                <a:lnTo>
                  <a:pt x="177799" y="16933"/>
                </a:lnTo>
                <a:lnTo>
                  <a:pt x="160866" y="8467"/>
                </a:lnTo>
                <a:lnTo>
                  <a:pt x="160866" y="8467"/>
                </a:lnTo>
                <a:lnTo>
                  <a:pt x="152400" y="0"/>
                </a:lnTo>
                <a:lnTo>
                  <a:pt x="152400" y="0"/>
                </a:lnTo>
                <a:lnTo>
                  <a:pt x="143933" y="0"/>
                </a:lnTo>
                <a:lnTo>
                  <a:pt x="135466" y="0"/>
                </a:lnTo>
                <a:lnTo>
                  <a:pt x="127000" y="0"/>
                </a:lnTo>
                <a:lnTo>
                  <a:pt x="110067" y="0"/>
                </a:lnTo>
                <a:lnTo>
                  <a:pt x="101599" y="0"/>
                </a:lnTo>
                <a:lnTo>
                  <a:pt x="93133" y="8467"/>
                </a:lnTo>
                <a:lnTo>
                  <a:pt x="84666" y="8467"/>
                </a:lnTo>
                <a:lnTo>
                  <a:pt x="67733" y="16933"/>
                </a:lnTo>
                <a:lnTo>
                  <a:pt x="59266" y="25400"/>
                </a:lnTo>
                <a:lnTo>
                  <a:pt x="42333" y="33867"/>
                </a:lnTo>
                <a:lnTo>
                  <a:pt x="33867" y="50800"/>
                </a:lnTo>
                <a:lnTo>
                  <a:pt x="25399" y="59267"/>
                </a:lnTo>
                <a:lnTo>
                  <a:pt x="16933" y="76200"/>
                </a:lnTo>
                <a:lnTo>
                  <a:pt x="8466" y="93133"/>
                </a:lnTo>
                <a:lnTo>
                  <a:pt x="0" y="110067"/>
                </a:lnTo>
                <a:lnTo>
                  <a:pt x="0" y="118533"/>
                </a:lnTo>
                <a:lnTo>
                  <a:pt x="0" y="135467"/>
                </a:lnTo>
                <a:lnTo>
                  <a:pt x="0" y="152400"/>
                </a:lnTo>
                <a:lnTo>
                  <a:pt x="0" y="169333"/>
                </a:lnTo>
                <a:lnTo>
                  <a:pt x="8466" y="177800"/>
                </a:lnTo>
                <a:lnTo>
                  <a:pt x="8466" y="186267"/>
                </a:lnTo>
                <a:lnTo>
                  <a:pt x="16933" y="194733"/>
                </a:lnTo>
                <a:lnTo>
                  <a:pt x="25399" y="203200"/>
                </a:lnTo>
                <a:lnTo>
                  <a:pt x="33867" y="211667"/>
                </a:lnTo>
                <a:lnTo>
                  <a:pt x="42333" y="211667"/>
                </a:lnTo>
                <a:lnTo>
                  <a:pt x="50800" y="203200"/>
                </a:lnTo>
                <a:lnTo>
                  <a:pt x="67733" y="194733"/>
                </a:lnTo>
                <a:lnTo>
                  <a:pt x="76200" y="186267"/>
                </a:lnTo>
                <a:lnTo>
                  <a:pt x="84666" y="169333"/>
                </a:lnTo>
                <a:lnTo>
                  <a:pt x="101599" y="152400"/>
                </a:lnTo>
                <a:lnTo>
                  <a:pt x="110067" y="135467"/>
                </a:lnTo>
                <a:lnTo>
                  <a:pt x="127000" y="118533"/>
                </a:lnTo>
                <a:lnTo>
                  <a:pt x="135466" y="101600"/>
                </a:lnTo>
                <a:lnTo>
                  <a:pt x="143933" y="76200"/>
                </a:lnTo>
                <a:lnTo>
                  <a:pt x="152400" y="67733"/>
                </a:lnTo>
                <a:lnTo>
                  <a:pt x="160866" y="50800"/>
                </a:lnTo>
                <a:lnTo>
                  <a:pt x="160866" y="42333"/>
                </a:lnTo>
                <a:lnTo>
                  <a:pt x="160866" y="33867"/>
                </a:lnTo>
                <a:lnTo>
                  <a:pt x="169333" y="33867"/>
                </a:lnTo>
                <a:lnTo>
                  <a:pt x="169333" y="33867"/>
                </a:lnTo>
                <a:lnTo>
                  <a:pt x="169333" y="33867"/>
                </a:lnTo>
                <a:lnTo>
                  <a:pt x="169333" y="33867"/>
                </a:lnTo>
                <a:lnTo>
                  <a:pt x="169333" y="33867"/>
                </a:lnTo>
                <a:lnTo>
                  <a:pt x="169333" y="42333"/>
                </a:lnTo>
                <a:lnTo>
                  <a:pt x="169333" y="59267"/>
                </a:lnTo>
                <a:lnTo>
                  <a:pt x="160866" y="67733"/>
                </a:lnTo>
                <a:lnTo>
                  <a:pt x="160866" y="84667"/>
                </a:lnTo>
                <a:lnTo>
                  <a:pt x="160866" y="101600"/>
                </a:lnTo>
                <a:lnTo>
                  <a:pt x="160866" y="127000"/>
                </a:lnTo>
                <a:lnTo>
                  <a:pt x="160866" y="152400"/>
                </a:lnTo>
                <a:lnTo>
                  <a:pt x="160866" y="177800"/>
                </a:lnTo>
                <a:lnTo>
                  <a:pt x="160866" y="203200"/>
                </a:lnTo>
                <a:lnTo>
                  <a:pt x="152400" y="237067"/>
                </a:lnTo>
                <a:lnTo>
                  <a:pt x="152400" y="270933"/>
                </a:lnTo>
                <a:lnTo>
                  <a:pt x="152400" y="296333"/>
                </a:lnTo>
                <a:lnTo>
                  <a:pt x="152400" y="330200"/>
                </a:lnTo>
                <a:lnTo>
                  <a:pt x="152400" y="355600"/>
                </a:lnTo>
                <a:lnTo>
                  <a:pt x="152400" y="381000"/>
                </a:lnTo>
                <a:lnTo>
                  <a:pt x="152400" y="414867"/>
                </a:lnTo>
                <a:lnTo>
                  <a:pt x="143933" y="431800"/>
                </a:lnTo>
                <a:lnTo>
                  <a:pt x="143933" y="457200"/>
                </a:lnTo>
                <a:lnTo>
                  <a:pt x="143933" y="465667"/>
                </a:lnTo>
                <a:lnTo>
                  <a:pt x="143933" y="474133"/>
                </a:lnTo>
                <a:lnTo>
                  <a:pt x="143933" y="474133"/>
                </a:lnTo>
                <a:lnTo>
                  <a:pt x="143933" y="474133"/>
                </a:lnTo>
                <a:lnTo>
                  <a:pt x="143933" y="474133"/>
                </a:lnTo>
                <a:lnTo>
                  <a:pt x="143933" y="474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8204200" y="6146800"/>
            <a:ext cx="127001" cy="338668"/>
          </a:xfrm>
          <a:custGeom>
            <a:avLst/>
            <a:gdLst/>
            <a:ahLst/>
            <a:cxnLst/>
            <a:rect l="0" t="0" r="0" b="0"/>
            <a:pathLst>
              <a:path w="127001" h="338668">
                <a:moveTo>
                  <a:pt x="42333" y="25400"/>
                </a:moveTo>
                <a:lnTo>
                  <a:pt x="42333" y="25400"/>
                </a:lnTo>
                <a:lnTo>
                  <a:pt x="42333" y="33867"/>
                </a:lnTo>
                <a:lnTo>
                  <a:pt x="42333" y="42333"/>
                </a:lnTo>
                <a:lnTo>
                  <a:pt x="33867" y="50800"/>
                </a:lnTo>
                <a:lnTo>
                  <a:pt x="25400" y="59267"/>
                </a:lnTo>
                <a:lnTo>
                  <a:pt x="25400" y="76200"/>
                </a:lnTo>
                <a:lnTo>
                  <a:pt x="16933" y="84667"/>
                </a:lnTo>
                <a:lnTo>
                  <a:pt x="16933" y="101600"/>
                </a:lnTo>
                <a:lnTo>
                  <a:pt x="8467" y="127000"/>
                </a:lnTo>
                <a:lnTo>
                  <a:pt x="0" y="152400"/>
                </a:lnTo>
                <a:lnTo>
                  <a:pt x="0" y="177800"/>
                </a:lnTo>
                <a:lnTo>
                  <a:pt x="0" y="203200"/>
                </a:lnTo>
                <a:lnTo>
                  <a:pt x="8467" y="228600"/>
                </a:lnTo>
                <a:lnTo>
                  <a:pt x="16933" y="254000"/>
                </a:lnTo>
                <a:lnTo>
                  <a:pt x="16933" y="279400"/>
                </a:lnTo>
                <a:lnTo>
                  <a:pt x="25400" y="304800"/>
                </a:lnTo>
                <a:lnTo>
                  <a:pt x="33867" y="313267"/>
                </a:lnTo>
                <a:lnTo>
                  <a:pt x="42333" y="330200"/>
                </a:lnTo>
                <a:lnTo>
                  <a:pt x="50800" y="338667"/>
                </a:lnTo>
                <a:lnTo>
                  <a:pt x="59266" y="338667"/>
                </a:lnTo>
                <a:lnTo>
                  <a:pt x="76200" y="338667"/>
                </a:lnTo>
                <a:lnTo>
                  <a:pt x="84667" y="338667"/>
                </a:lnTo>
                <a:lnTo>
                  <a:pt x="93133" y="338667"/>
                </a:lnTo>
                <a:lnTo>
                  <a:pt x="101600" y="321733"/>
                </a:lnTo>
                <a:lnTo>
                  <a:pt x="101600" y="313267"/>
                </a:lnTo>
                <a:lnTo>
                  <a:pt x="110067" y="296333"/>
                </a:lnTo>
                <a:lnTo>
                  <a:pt x="118533" y="270933"/>
                </a:lnTo>
                <a:lnTo>
                  <a:pt x="118533" y="254000"/>
                </a:lnTo>
                <a:lnTo>
                  <a:pt x="127000" y="228600"/>
                </a:lnTo>
                <a:lnTo>
                  <a:pt x="127000" y="203200"/>
                </a:lnTo>
                <a:lnTo>
                  <a:pt x="118533" y="177800"/>
                </a:lnTo>
                <a:lnTo>
                  <a:pt x="110067" y="152400"/>
                </a:lnTo>
                <a:lnTo>
                  <a:pt x="110067" y="127000"/>
                </a:lnTo>
                <a:lnTo>
                  <a:pt x="101600" y="101600"/>
                </a:lnTo>
                <a:lnTo>
                  <a:pt x="101600" y="76200"/>
                </a:lnTo>
                <a:lnTo>
                  <a:pt x="93133" y="59267"/>
                </a:lnTo>
                <a:lnTo>
                  <a:pt x="84667" y="42333"/>
                </a:lnTo>
                <a:lnTo>
                  <a:pt x="84667" y="33867"/>
                </a:lnTo>
                <a:lnTo>
                  <a:pt x="76200" y="25400"/>
                </a:lnTo>
                <a:lnTo>
                  <a:pt x="67734" y="25400"/>
                </a:lnTo>
                <a:lnTo>
                  <a:pt x="59266" y="16933"/>
                </a:lnTo>
                <a:lnTo>
                  <a:pt x="59266" y="8467"/>
                </a:lnTo>
                <a:lnTo>
                  <a:pt x="59266" y="8467"/>
                </a:lnTo>
                <a:lnTo>
                  <a:pt x="59266" y="0"/>
                </a:lnTo>
                <a:lnTo>
                  <a:pt x="59266" y="0"/>
                </a:lnTo>
                <a:lnTo>
                  <a:pt x="59266" y="0"/>
                </a:lnTo>
                <a:lnTo>
                  <a:pt x="67734" y="0"/>
                </a:lnTo>
                <a:lnTo>
                  <a:pt x="67734" y="0"/>
                </a:lnTo>
                <a:lnTo>
                  <a:pt x="67734" y="0"/>
                </a:lnTo>
                <a:lnTo>
                  <a:pt x="677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8407400" y="6451600"/>
            <a:ext cx="8467" cy="25401"/>
          </a:xfrm>
          <a:custGeom>
            <a:avLst/>
            <a:gdLst/>
            <a:ahLst/>
            <a:cxnLst/>
            <a:rect l="0" t="0" r="0" b="0"/>
            <a:pathLst>
              <a:path w="8467" h="25401">
                <a:moveTo>
                  <a:pt x="8466" y="8467"/>
                </a:moveTo>
                <a:lnTo>
                  <a:pt x="8466" y="8467"/>
                </a:lnTo>
                <a:lnTo>
                  <a:pt x="8466" y="16933"/>
                </a:lnTo>
                <a:lnTo>
                  <a:pt x="8466" y="25400"/>
                </a:lnTo>
                <a:lnTo>
                  <a:pt x="8466" y="25400"/>
                </a:lnTo>
                <a:lnTo>
                  <a:pt x="8466" y="25400"/>
                </a:lnTo>
                <a:lnTo>
                  <a:pt x="0" y="25400"/>
                </a:lnTo>
                <a:lnTo>
                  <a:pt x="0" y="25400"/>
                </a:lnTo>
                <a:lnTo>
                  <a:pt x="0" y="25400"/>
                </a:lnTo>
                <a:lnTo>
                  <a:pt x="0" y="25400"/>
                </a:lnTo>
                <a:lnTo>
                  <a:pt x="0" y="16933"/>
                </a:lnTo>
                <a:lnTo>
                  <a:pt x="0" y="16933"/>
                </a:lnTo>
                <a:lnTo>
                  <a:pt x="0" y="8467"/>
                </a:lnTo>
                <a:lnTo>
                  <a:pt x="0" y="8467"/>
                </a:lnTo>
                <a:lnTo>
                  <a:pt x="0" y="8467"/>
                </a:lnTo>
                <a:lnTo>
                  <a:pt x="8466" y="0"/>
                </a:lnTo>
                <a:lnTo>
                  <a:pt x="846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8492066" y="6129867"/>
            <a:ext cx="186268" cy="431801"/>
          </a:xfrm>
          <a:custGeom>
            <a:avLst/>
            <a:gdLst/>
            <a:ahLst/>
            <a:cxnLst/>
            <a:rect l="0" t="0" r="0" b="0"/>
            <a:pathLst>
              <a:path w="186268" h="431801">
                <a:moveTo>
                  <a:pt x="118534" y="8466"/>
                </a:moveTo>
                <a:lnTo>
                  <a:pt x="118534" y="8466"/>
                </a:lnTo>
                <a:lnTo>
                  <a:pt x="127001" y="8466"/>
                </a:lnTo>
                <a:lnTo>
                  <a:pt x="127001" y="8466"/>
                </a:lnTo>
                <a:lnTo>
                  <a:pt x="135467" y="0"/>
                </a:lnTo>
                <a:lnTo>
                  <a:pt x="135467" y="0"/>
                </a:lnTo>
                <a:lnTo>
                  <a:pt x="135467" y="8466"/>
                </a:lnTo>
                <a:lnTo>
                  <a:pt x="135467" y="8466"/>
                </a:lnTo>
                <a:lnTo>
                  <a:pt x="135467" y="16933"/>
                </a:lnTo>
                <a:lnTo>
                  <a:pt x="127001" y="16933"/>
                </a:lnTo>
                <a:lnTo>
                  <a:pt x="127001" y="25400"/>
                </a:lnTo>
                <a:lnTo>
                  <a:pt x="118534" y="33866"/>
                </a:lnTo>
                <a:lnTo>
                  <a:pt x="101601" y="42333"/>
                </a:lnTo>
                <a:lnTo>
                  <a:pt x="93134" y="42333"/>
                </a:lnTo>
                <a:lnTo>
                  <a:pt x="76200" y="50800"/>
                </a:lnTo>
                <a:lnTo>
                  <a:pt x="67734" y="50800"/>
                </a:lnTo>
                <a:lnTo>
                  <a:pt x="59267" y="50800"/>
                </a:lnTo>
                <a:lnTo>
                  <a:pt x="59267" y="42333"/>
                </a:lnTo>
                <a:lnTo>
                  <a:pt x="42334" y="42333"/>
                </a:lnTo>
                <a:lnTo>
                  <a:pt x="42334" y="42333"/>
                </a:lnTo>
                <a:lnTo>
                  <a:pt x="33867" y="33866"/>
                </a:lnTo>
                <a:lnTo>
                  <a:pt x="25401" y="25400"/>
                </a:lnTo>
                <a:lnTo>
                  <a:pt x="25401" y="25400"/>
                </a:lnTo>
                <a:lnTo>
                  <a:pt x="25401" y="25400"/>
                </a:lnTo>
                <a:lnTo>
                  <a:pt x="16934" y="33866"/>
                </a:lnTo>
                <a:lnTo>
                  <a:pt x="16934" y="42333"/>
                </a:lnTo>
                <a:lnTo>
                  <a:pt x="16934" y="59266"/>
                </a:lnTo>
                <a:lnTo>
                  <a:pt x="16934" y="67733"/>
                </a:lnTo>
                <a:lnTo>
                  <a:pt x="16934" y="93133"/>
                </a:lnTo>
                <a:lnTo>
                  <a:pt x="16934" y="110066"/>
                </a:lnTo>
                <a:lnTo>
                  <a:pt x="16934" y="127000"/>
                </a:lnTo>
                <a:lnTo>
                  <a:pt x="8468" y="135466"/>
                </a:lnTo>
                <a:lnTo>
                  <a:pt x="8468" y="152400"/>
                </a:lnTo>
                <a:lnTo>
                  <a:pt x="8468" y="160866"/>
                </a:lnTo>
                <a:lnTo>
                  <a:pt x="8468" y="169333"/>
                </a:lnTo>
                <a:lnTo>
                  <a:pt x="8468" y="177800"/>
                </a:lnTo>
                <a:lnTo>
                  <a:pt x="8468" y="186266"/>
                </a:lnTo>
                <a:lnTo>
                  <a:pt x="8468" y="186266"/>
                </a:lnTo>
                <a:lnTo>
                  <a:pt x="8468" y="186266"/>
                </a:lnTo>
                <a:lnTo>
                  <a:pt x="8468" y="186266"/>
                </a:lnTo>
                <a:lnTo>
                  <a:pt x="0" y="186266"/>
                </a:lnTo>
                <a:lnTo>
                  <a:pt x="8468" y="186266"/>
                </a:lnTo>
                <a:lnTo>
                  <a:pt x="8468" y="186266"/>
                </a:lnTo>
                <a:lnTo>
                  <a:pt x="8468" y="186266"/>
                </a:lnTo>
                <a:lnTo>
                  <a:pt x="8468" y="186266"/>
                </a:lnTo>
                <a:lnTo>
                  <a:pt x="8468" y="186266"/>
                </a:lnTo>
                <a:lnTo>
                  <a:pt x="8468" y="177800"/>
                </a:lnTo>
                <a:lnTo>
                  <a:pt x="16934" y="177800"/>
                </a:lnTo>
                <a:lnTo>
                  <a:pt x="16934" y="169333"/>
                </a:lnTo>
                <a:lnTo>
                  <a:pt x="25401" y="169333"/>
                </a:lnTo>
                <a:lnTo>
                  <a:pt x="33867" y="169333"/>
                </a:lnTo>
                <a:lnTo>
                  <a:pt x="42334" y="169333"/>
                </a:lnTo>
                <a:lnTo>
                  <a:pt x="50801" y="160866"/>
                </a:lnTo>
                <a:lnTo>
                  <a:pt x="59267" y="160866"/>
                </a:lnTo>
                <a:lnTo>
                  <a:pt x="67734" y="160866"/>
                </a:lnTo>
                <a:lnTo>
                  <a:pt x="84668" y="152400"/>
                </a:lnTo>
                <a:lnTo>
                  <a:pt x="93134" y="152400"/>
                </a:lnTo>
                <a:lnTo>
                  <a:pt x="101601" y="160866"/>
                </a:lnTo>
                <a:lnTo>
                  <a:pt x="118534" y="160866"/>
                </a:lnTo>
                <a:lnTo>
                  <a:pt x="127001" y="169333"/>
                </a:lnTo>
                <a:lnTo>
                  <a:pt x="135467" y="177800"/>
                </a:lnTo>
                <a:lnTo>
                  <a:pt x="152400" y="186266"/>
                </a:lnTo>
                <a:lnTo>
                  <a:pt x="160868" y="194733"/>
                </a:lnTo>
                <a:lnTo>
                  <a:pt x="169334" y="211666"/>
                </a:lnTo>
                <a:lnTo>
                  <a:pt x="177801" y="228600"/>
                </a:lnTo>
                <a:lnTo>
                  <a:pt x="177801" y="237066"/>
                </a:lnTo>
                <a:lnTo>
                  <a:pt x="186267" y="254000"/>
                </a:lnTo>
                <a:lnTo>
                  <a:pt x="186267" y="270933"/>
                </a:lnTo>
                <a:lnTo>
                  <a:pt x="186267" y="287866"/>
                </a:lnTo>
                <a:lnTo>
                  <a:pt x="186267" y="313266"/>
                </a:lnTo>
                <a:lnTo>
                  <a:pt x="177801" y="330200"/>
                </a:lnTo>
                <a:lnTo>
                  <a:pt x="177801" y="347133"/>
                </a:lnTo>
                <a:lnTo>
                  <a:pt x="160868" y="364066"/>
                </a:lnTo>
                <a:lnTo>
                  <a:pt x="152400" y="380999"/>
                </a:lnTo>
                <a:lnTo>
                  <a:pt x="143934" y="397933"/>
                </a:lnTo>
                <a:lnTo>
                  <a:pt x="127001" y="414866"/>
                </a:lnTo>
                <a:lnTo>
                  <a:pt x="110067" y="423333"/>
                </a:lnTo>
                <a:lnTo>
                  <a:pt x="93134" y="431800"/>
                </a:lnTo>
                <a:lnTo>
                  <a:pt x="84668" y="431800"/>
                </a:lnTo>
                <a:lnTo>
                  <a:pt x="67734" y="431800"/>
                </a:lnTo>
                <a:lnTo>
                  <a:pt x="59267" y="431800"/>
                </a:lnTo>
                <a:lnTo>
                  <a:pt x="42334" y="423333"/>
                </a:lnTo>
                <a:lnTo>
                  <a:pt x="33867" y="414866"/>
                </a:lnTo>
                <a:lnTo>
                  <a:pt x="33867" y="397933"/>
                </a:lnTo>
                <a:lnTo>
                  <a:pt x="25401" y="380999"/>
                </a:lnTo>
                <a:lnTo>
                  <a:pt x="25401" y="380999"/>
                </a:lnTo>
                <a:lnTo>
                  <a:pt x="25401" y="364066"/>
                </a:lnTo>
                <a:lnTo>
                  <a:pt x="25401" y="364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8746067" y="6028267"/>
            <a:ext cx="67734" cy="169334"/>
          </a:xfrm>
          <a:custGeom>
            <a:avLst/>
            <a:gdLst/>
            <a:ahLst/>
            <a:cxnLst/>
            <a:rect l="0" t="0" r="0" b="0"/>
            <a:pathLst>
              <a:path w="67734" h="169334">
                <a:moveTo>
                  <a:pt x="0" y="42333"/>
                </a:moveTo>
                <a:lnTo>
                  <a:pt x="8466" y="50800"/>
                </a:lnTo>
                <a:lnTo>
                  <a:pt x="8466" y="50800"/>
                </a:lnTo>
                <a:lnTo>
                  <a:pt x="0" y="50800"/>
                </a:lnTo>
                <a:lnTo>
                  <a:pt x="0" y="59266"/>
                </a:lnTo>
                <a:lnTo>
                  <a:pt x="0" y="59266"/>
                </a:lnTo>
                <a:lnTo>
                  <a:pt x="0" y="67733"/>
                </a:lnTo>
                <a:lnTo>
                  <a:pt x="0" y="84666"/>
                </a:lnTo>
                <a:lnTo>
                  <a:pt x="0" y="101600"/>
                </a:lnTo>
                <a:lnTo>
                  <a:pt x="0" y="118533"/>
                </a:lnTo>
                <a:lnTo>
                  <a:pt x="0" y="127000"/>
                </a:lnTo>
                <a:lnTo>
                  <a:pt x="0" y="143933"/>
                </a:lnTo>
                <a:lnTo>
                  <a:pt x="8466" y="160866"/>
                </a:lnTo>
                <a:lnTo>
                  <a:pt x="16933" y="169333"/>
                </a:lnTo>
                <a:lnTo>
                  <a:pt x="25400" y="169333"/>
                </a:lnTo>
                <a:lnTo>
                  <a:pt x="33866" y="169333"/>
                </a:lnTo>
                <a:lnTo>
                  <a:pt x="42333" y="169333"/>
                </a:lnTo>
                <a:lnTo>
                  <a:pt x="50799" y="160866"/>
                </a:lnTo>
                <a:lnTo>
                  <a:pt x="59267" y="152400"/>
                </a:lnTo>
                <a:lnTo>
                  <a:pt x="59267" y="143933"/>
                </a:lnTo>
                <a:lnTo>
                  <a:pt x="67733" y="135466"/>
                </a:lnTo>
                <a:lnTo>
                  <a:pt x="67733" y="127000"/>
                </a:lnTo>
                <a:lnTo>
                  <a:pt x="67733" y="118533"/>
                </a:lnTo>
                <a:lnTo>
                  <a:pt x="67733" y="101600"/>
                </a:lnTo>
                <a:lnTo>
                  <a:pt x="59267" y="93133"/>
                </a:lnTo>
                <a:lnTo>
                  <a:pt x="59267" y="76200"/>
                </a:lnTo>
                <a:lnTo>
                  <a:pt x="42333" y="67733"/>
                </a:lnTo>
                <a:lnTo>
                  <a:pt x="33866" y="50800"/>
                </a:lnTo>
                <a:lnTo>
                  <a:pt x="25400" y="33866"/>
                </a:lnTo>
                <a:lnTo>
                  <a:pt x="16933" y="25400"/>
                </a:lnTo>
                <a:lnTo>
                  <a:pt x="8466" y="16933"/>
                </a:lnTo>
                <a:lnTo>
                  <a:pt x="0" y="16933"/>
                </a:lnTo>
                <a:lnTo>
                  <a:pt x="0" y="8466"/>
                </a:lnTo>
                <a:lnTo>
                  <a:pt x="0" y="8466"/>
                </a:lnTo>
                <a:lnTo>
                  <a:pt x="0" y="8466"/>
                </a:lnTo>
                <a:lnTo>
                  <a:pt x="0" y="8466"/>
                </a:lnTo>
                <a:lnTo>
                  <a:pt x="0" y="0"/>
                </a:lnTo>
                <a:lnTo>
                  <a:pt x="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8856133" y="5985933"/>
            <a:ext cx="127001" cy="550335"/>
          </a:xfrm>
          <a:custGeom>
            <a:avLst/>
            <a:gdLst/>
            <a:ahLst/>
            <a:cxnLst/>
            <a:rect l="0" t="0" r="0" b="0"/>
            <a:pathLst>
              <a:path w="127001" h="550335">
                <a:moveTo>
                  <a:pt x="93133" y="0"/>
                </a:moveTo>
                <a:lnTo>
                  <a:pt x="93133" y="0"/>
                </a:lnTo>
                <a:lnTo>
                  <a:pt x="93133" y="8467"/>
                </a:lnTo>
                <a:lnTo>
                  <a:pt x="93133" y="16934"/>
                </a:lnTo>
                <a:lnTo>
                  <a:pt x="93133" y="33867"/>
                </a:lnTo>
                <a:lnTo>
                  <a:pt x="93133" y="50800"/>
                </a:lnTo>
                <a:lnTo>
                  <a:pt x="84667" y="67734"/>
                </a:lnTo>
                <a:lnTo>
                  <a:pt x="84667" y="93134"/>
                </a:lnTo>
                <a:lnTo>
                  <a:pt x="76200" y="118534"/>
                </a:lnTo>
                <a:lnTo>
                  <a:pt x="67734" y="143934"/>
                </a:lnTo>
                <a:lnTo>
                  <a:pt x="59267" y="177800"/>
                </a:lnTo>
                <a:lnTo>
                  <a:pt x="50800" y="211667"/>
                </a:lnTo>
                <a:lnTo>
                  <a:pt x="42334" y="245534"/>
                </a:lnTo>
                <a:lnTo>
                  <a:pt x="33867" y="279400"/>
                </a:lnTo>
                <a:lnTo>
                  <a:pt x="25401" y="313267"/>
                </a:lnTo>
                <a:lnTo>
                  <a:pt x="16933" y="338667"/>
                </a:lnTo>
                <a:lnTo>
                  <a:pt x="8467" y="364067"/>
                </a:lnTo>
                <a:lnTo>
                  <a:pt x="8467" y="389467"/>
                </a:lnTo>
                <a:lnTo>
                  <a:pt x="0" y="414867"/>
                </a:lnTo>
                <a:lnTo>
                  <a:pt x="0" y="431800"/>
                </a:lnTo>
                <a:lnTo>
                  <a:pt x="0" y="448734"/>
                </a:lnTo>
                <a:lnTo>
                  <a:pt x="0" y="465667"/>
                </a:lnTo>
                <a:lnTo>
                  <a:pt x="0" y="474134"/>
                </a:lnTo>
                <a:lnTo>
                  <a:pt x="0" y="482600"/>
                </a:lnTo>
                <a:lnTo>
                  <a:pt x="0" y="491067"/>
                </a:lnTo>
                <a:lnTo>
                  <a:pt x="8467" y="491067"/>
                </a:lnTo>
                <a:lnTo>
                  <a:pt x="8467" y="482600"/>
                </a:lnTo>
                <a:lnTo>
                  <a:pt x="16933" y="482600"/>
                </a:lnTo>
                <a:lnTo>
                  <a:pt x="16933" y="474134"/>
                </a:lnTo>
                <a:lnTo>
                  <a:pt x="25401" y="465667"/>
                </a:lnTo>
                <a:lnTo>
                  <a:pt x="33867" y="457200"/>
                </a:lnTo>
                <a:lnTo>
                  <a:pt x="33867" y="448734"/>
                </a:lnTo>
                <a:lnTo>
                  <a:pt x="42334" y="440267"/>
                </a:lnTo>
                <a:lnTo>
                  <a:pt x="42334" y="423334"/>
                </a:lnTo>
                <a:lnTo>
                  <a:pt x="50800" y="414867"/>
                </a:lnTo>
                <a:lnTo>
                  <a:pt x="59267" y="406400"/>
                </a:lnTo>
                <a:lnTo>
                  <a:pt x="59267" y="397934"/>
                </a:lnTo>
                <a:lnTo>
                  <a:pt x="67734" y="389467"/>
                </a:lnTo>
                <a:lnTo>
                  <a:pt x="76200" y="389467"/>
                </a:lnTo>
                <a:lnTo>
                  <a:pt x="76200" y="389467"/>
                </a:lnTo>
                <a:lnTo>
                  <a:pt x="76200" y="389467"/>
                </a:lnTo>
                <a:lnTo>
                  <a:pt x="76200" y="389467"/>
                </a:lnTo>
                <a:lnTo>
                  <a:pt x="76200" y="389467"/>
                </a:lnTo>
                <a:lnTo>
                  <a:pt x="76200" y="397934"/>
                </a:lnTo>
                <a:lnTo>
                  <a:pt x="76200" y="406400"/>
                </a:lnTo>
                <a:lnTo>
                  <a:pt x="67734" y="414867"/>
                </a:lnTo>
                <a:lnTo>
                  <a:pt x="67734" y="423334"/>
                </a:lnTo>
                <a:lnTo>
                  <a:pt x="59267" y="440267"/>
                </a:lnTo>
                <a:lnTo>
                  <a:pt x="59267" y="457200"/>
                </a:lnTo>
                <a:lnTo>
                  <a:pt x="59267" y="482600"/>
                </a:lnTo>
                <a:lnTo>
                  <a:pt x="59267" y="499534"/>
                </a:lnTo>
                <a:lnTo>
                  <a:pt x="59267" y="508000"/>
                </a:lnTo>
                <a:lnTo>
                  <a:pt x="67734" y="524933"/>
                </a:lnTo>
                <a:lnTo>
                  <a:pt x="76200" y="541867"/>
                </a:lnTo>
                <a:lnTo>
                  <a:pt x="84667" y="541867"/>
                </a:lnTo>
                <a:lnTo>
                  <a:pt x="84667" y="550334"/>
                </a:lnTo>
                <a:lnTo>
                  <a:pt x="93133" y="550334"/>
                </a:lnTo>
                <a:lnTo>
                  <a:pt x="101601" y="550334"/>
                </a:lnTo>
                <a:lnTo>
                  <a:pt x="110067" y="541867"/>
                </a:lnTo>
                <a:lnTo>
                  <a:pt x="110067" y="533401"/>
                </a:lnTo>
                <a:lnTo>
                  <a:pt x="118534" y="524933"/>
                </a:lnTo>
                <a:lnTo>
                  <a:pt x="127000" y="516467"/>
                </a:lnTo>
                <a:lnTo>
                  <a:pt x="127000" y="499534"/>
                </a:lnTo>
                <a:lnTo>
                  <a:pt x="127000" y="482600"/>
                </a:lnTo>
                <a:lnTo>
                  <a:pt x="127000" y="474134"/>
                </a:lnTo>
                <a:lnTo>
                  <a:pt x="127000" y="457200"/>
                </a:lnTo>
                <a:lnTo>
                  <a:pt x="118534" y="448734"/>
                </a:lnTo>
                <a:lnTo>
                  <a:pt x="110067" y="431800"/>
                </a:lnTo>
                <a:lnTo>
                  <a:pt x="101601" y="423334"/>
                </a:lnTo>
                <a:lnTo>
                  <a:pt x="93133" y="414867"/>
                </a:lnTo>
                <a:lnTo>
                  <a:pt x="84667" y="406400"/>
                </a:lnTo>
                <a:lnTo>
                  <a:pt x="84667" y="397934"/>
                </a:lnTo>
                <a:lnTo>
                  <a:pt x="76200" y="389467"/>
                </a:lnTo>
                <a:lnTo>
                  <a:pt x="76200" y="389467"/>
                </a:lnTo>
                <a:lnTo>
                  <a:pt x="67734" y="397934"/>
                </a:lnTo>
                <a:lnTo>
                  <a:pt x="67734" y="406400"/>
                </a:lnTo>
                <a:lnTo>
                  <a:pt x="67734" y="414867"/>
                </a:lnTo>
                <a:lnTo>
                  <a:pt x="67734" y="423334"/>
                </a:lnTo>
                <a:lnTo>
                  <a:pt x="67734" y="423334"/>
                </a:lnTo>
                <a:lnTo>
                  <a:pt x="67734" y="423334"/>
                </a:lnTo>
                <a:lnTo>
                  <a:pt x="67734" y="4233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7645400" y="5731933"/>
            <a:ext cx="1718734" cy="956735"/>
          </a:xfrm>
          <a:custGeom>
            <a:avLst/>
            <a:gdLst/>
            <a:ahLst/>
            <a:cxnLst/>
            <a:rect l="0" t="0" r="0" b="0"/>
            <a:pathLst>
              <a:path w="1718734" h="956735">
                <a:moveTo>
                  <a:pt x="1405467" y="897467"/>
                </a:moveTo>
                <a:lnTo>
                  <a:pt x="1405467" y="897467"/>
                </a:lnTo>
                <a:lnTo>
                  <a:pt x="1413933" y="897467"/>
                </a:lnTo>
                <a:lnTo>
                  <a:pt x="1413933" y="905934"/>
                </a:lnTo>
                <a:lnTo>
                  <a:pt x="1422400" y="905934"/>
                </a:lnTo>
                <a:lnTo>
                  <a:pt x="1422400" y="905934"/>
                </a:lnTo>
                <a:lnTo>
                  <a:pt x="1430867" y="905934"/>
                </a:lnTo>
                <a:lnTo>
                  <a:pt x="1430867" y="905934"/>
                </a:lnTo>
                <a:lnTo>
                  <a:pt x="1439333" y="914400"/>
                </a:lnTo>
                <a:lnTo>
                  <a:pt x="1447800" y="914400"/>
                </a:lnTo>
                <a:lnTo>
                  <a:pt x="1456266" y="914400"/>
                </a:lnTo>
                <a:lnTo>
                  <a:pt x="1464734" y="922867"/>
                </a:lnTo>
                <a:lnTo>
                  <a:pt x="1473200" y="922867"/>
                </a:lnTo>
                <a:lnTo>
                  <a:pt x="1481667" y="922867"/>
                </a:lnTo>
                <a:lnTo>
                  <a:pt x="1490133" y="922867"/>
                </a:lnTo>
                <a:lnTo>
                  <a:pt x="1498600" y="922867"/>
                </a:lnTo>
                <a:lnTo>
                  <a:pt x="1515533" y="922867"/>
                </a:lnTo>
                <a:lnTo>
                  <a:pt x="1532466" y="914400"/>
                </a:lnTo>
                <a:lnTo>
                  <a:pt x="1540934" y="905934"/>
                </a:lnTo>
                <a:lnTo>
                  <a:pt x="1557867" y="897467"/>
                </a:lnTo>
                <a:lnTo>
                  <a:pt x="1574800" y="889000"/>
                </a:lnTo>
                <a:lnTo>
                  <a:pt x="1591733" y="872067"/>
                </a:lnTo>
                <a:lnTo>
                  <a:pt x="1608666" y="855133"/>
                </a:lnTo>
                <a:lnTo>
                  <a:pt x="1625600" y="829734"/>
                </a:lnTo>
                <a:lnTo>
                  <a:pt x="1634067" y="804334"/>
                </a:lnTo>
                <a:lnTo>
                  <a:pt x="1651000" y="778933"/>
                </a:lnTo>
                <a:lnTo>
                  <a:pt x="1667933" y="753534"/>
                </a:lnTo>
                <a:lnTo>
                  <a:pt x="1676400" y="719667"/>
                </a:lnTo>
                <a:lnTo>
                  <a:pt x="1684866" y="694267"/>
                </a:lnTo>
                <a:lnTo>
                  <a:pt x="1693334" y="668867"/>
                </a:lnTo>
                <a:lnTo>
                  <a:pt x="1701800" y="635000"/>
                </a:lnTo>
                <a:lnTo>
                  <a:pt x="1710267" y="601134"/>
                </a:lnTo>
                <a:lnTo>
                  <a:pt x="1718733" y="567267"/>
                </a:lnTo>
                <a:lnTo>
                  <a:pt x="1718733" y="533400"/>
                </a:lnTo>
                <a:lnTo>
                  <a:pt x="1718733" y="499534"/>
                </a:lnTo>
                <a:lnTo>
                  <a:pt x="1718733" y="465667"/>
                </a:lnTo>
                <a:lnTo>
                  <a:pt x="1718733" y="431800"/>
                </a:lnTo>
                <a:lnTo>
                  <a:pt x="1710267" y="397934"/>
                </a:lnTo>
                <a:lnTo>
                  <a:pt x="1701800" y="364067"/>
                </a:lnTo>
                <a:lnTo>
                  <a:pt x="1693334" y="330200"/>
                </a:lnTo>
                <a:lnTo>
                  <a:pt x="1684866" y="296334"/>
                </a:lnTo>
                <a:lnTo>
                  <a:pt x="1676400" y="270934"/>
                </a:lnTo>
                <a:lnTo>
                  <a:pt x="1659467" y="245534"/>
                </a:lnTo>
                <a:lnTo>
                  <a:pt x="1642533" y="211667"/>
                </a:lnTo>
                <a:lnTo>
                  <a:pt x="1625600" y="186267"/>
                </a:lnTo>
                <a:lnTo>
                  <a:pt x="1600200" y="160867"/>
                </a:lnTo>
                <a:lnTo>
                  <a:pt x="1574800" y="135467"/>
                </a:lnTo>
                <a:lnTo>
                  <a:pt x="1557867" y="118534"/>
                </a:lnTo>
                <a:lnTo>
                  <a:pt x="1532466" y="101600"/>
                </a:lnTo>
                <a:lnTo>
                  <a:pt x="1498600" y="84667"/>
                </a:lnTo>
                <a:lnTo>
                  <a:pt x="1473200" y="67734"/>
                </a:lnTo>
                <a:lnTo>
                  <a:pt x="1439333" y="59267"/>
                </a:lnTo>
                <a:lnTo>
                  <a:pt x="1405467" y="42334"/>
                </a:lnTo>
                <a:lnTo>
                  <a:pt x="1371600" y="33867"/>
                </a:lnTo>
                <a:lnTo>
                  <a:pt x="1337733" y="25400"/>
                </a:lnTo>
                <a:lnTo>
                  <a:pt x="1295400" y="25400"/>
                </a:lnTo>
                <a:lnTo>
                  <a:pt x="1261533" y="16934"/>
                </a:lnTo>
                <a:lnTo>
                  <a:pt x="1219200" y="8467"/>
                </a:lnTo>
                <a:lnTo>
                  <a:pt x="1185333" y="8467"/>
                </a:lnTo>
                <a:lnTo>
                  <a:pt x="1143000" y="0"/>
                </a:lnTo>
                <a:lnTo>
                  <a:pt x="1100667" y="0"/>
                </a:lnTo>
                <a:lnTo>
                  <a:pt x="1058333" y="0"/>
                </a:lnTo>
                <a:lnTo>
                  <a:pt x="1016000" y="0"/>
                </a:lnTo>
                <a:lnTo>
                  <a:pt x="973667" y="0"/>
                </a:lnTo>
                <a:lnTo>
                  <a:pt x="931334" y="0"/>
                </a:lnTo>
                <a:lnTo>
                  <a:pt x="889000" y="8467"/>
                </a:lnTo>
                <a:lnTo>
                  <a:pt x="846666" y="8467"/>
                </a:lnTo>
                <a:lnTo>
                  <a:pt x="804333" y="16934"/>
                </a:lnTo>
                <a:lnTo>
                  <a:pt x="762000" y="16934"/>
                </a:lnTo>
                <a:lnTo>
                  <a:pt x="719667" y="25400"/>
                </a:lnTo>
                <a:lnTo>
                  <a:pt x="685800" y="33867"/>
                </a:lnTo>
                <a:lnTo>
                  <a:pt x="643467" y="33867"/>
                </a:lnTo>
                <a:lnTo>
                  <a:pt x="601133" y="42334"/>
                </a:lnTo>
                <a:lnTo>
                  <a:pt x="558800" y="50800"/>
                </a:lnTo>
                <a:lnTo>
                  <a:pt x="524933" y="59267"/>
                </a:lnTo>
                <a:lnTo>
                  <a:pt x="482600" y="67734"/>
                </a:lnTo>
                <a:lnTo>
                  <a:pt x="448733" y="76200"/>
                </a:lnTo>
                <a:lnTo>
                  <a:pt x="406400" y="93134"/>
                </a:lnTo>
                <a:lnTo>
                  <a:pt x="372533" y="101600"/>
                </a:lnTo>
                <a:lnTo>
                  <a:pt x="338667" y="118534"/>
                </a:lnTo>
                <a:lnTo>
                  <a:pt x="304800" y="127000"/>
                </a:lnTo>
                <a:lnTo>
                  <a:pt x="270933" y="143934"/>
                </a:lnTo>
                <a:lnTo>
                  <a:pt x="237066" y="152400"/>
                </a:lnTo>
                <a:lnTo>
                  <a:pt x="211667" y="177800"/>
                </a:lnTo>
                <a:lnTo>
                  <a:pt x="177800" y="186267"/>
                </a:lnTo>
                <a:lnTo>
                  <a:pt x="160866" y="203200"/>
                </a:lnTo>
                <a:lnTo>
                  <a:pt x="135467" y="220134"/>
                </a:lnTo>
                <a:lnTo>
                  <a:pt x="110067" y="237067"/>
                </a:lnTo>
                <a:lnTo>
                  <a:pt x="93134" y="262467"/>
                </a:lnTo>
                <a:lnTo>
                  <a:pt x="76200" y="279400"/>
                </a:lnTo>
                <a:lnTo>
                  <a:pt x="59267" y="296334"/>
                </a:lnTo>
                <a:lnTo>
                  <a:pt x="50800" y="321734"/>
                </a:lnTo>
                <a:lnTo>
                  <a:pt x="33867" y="347134"/>
                </a:lnTo>
                <a:lnTo>
                  <a:pt x="25400" y="364067"/>
                </a:lnTo>
                <a:lnTo>
                  <a:pt x="16934" y="389467"/>
                </a:lnTo>
                <a:lnTo>
                  <a:pt x="8466" y="414867"/>
                </a:lnTo>
                <a:lnTo>
                  <a:pt x="8466" y="440267"/>
                </a:lnTo>
                <a:lnTo>
                  <a:pt x="0" y="465667"/>
                </a:lnTo>
                <a:lnTo>
                  <a:pt x="0" y="499534"/>
                </a:lnTo>
                <a:lnTo>
                  <a:pt x="0" y="524934"/>
                </a:lnTo>
                <a:lnTo>
                  <a:pt x="0" y="550334"/>
                </a:lnTo>
                <a:lnTo>
                  <a:pt x="8466" y="584200"/>
                </a:lnTo>
                <a:lnTo>
                  <a:pt x="16934" y="609600"/>
                </a:lnTo>
                <a:lnTo>
                  <a:pt x="25400" y="643467"/>
                </a:lnTo>
                <a:lnTo>
                  <a:pt x="33867" y="668867"/>
                </a:lnTo>
                <a:lnTo>
                  <a:pt x="42333" y="694267"/>
                </a:lnTo>
                <a:lnTo>
                  <a:pt x="59267" y="719667"/>
                </a:lnTo>
                <a:lnTo>
                  <a:pt x="67733" y="745067"/>
                </a:lnTo>
                <a:lnTo>
                  <a:pt x="93134" y="770467"/>
                </a:lnTo>
                <a:lnTo>
                  <a:pt x="110067" y="787401"/>
                </a:lnTo>
                <a:lnTo>
                  <a:pt x="127000" y="812800"/>
                </a:lnTo>
                <a:lnTo>
                  <a:pt x="152400" y="829734"/>
                </a:lnTo>
                <a:lnTo>
                  <a:pt x="177800" y="838200"/>
                </a:lnTo>
                <a:lnTo>
                  <a:pt x="194733" y="855133"/>
                </a:lnTo>
                <a:lnTo>
                  <a:pt x="220133" y="872067"/>
                </a:lnTo>
                <a:lnTo>
                  <a:pt x="245534" y="880534"/>
                </a:lnTo>
                <a:lnTo>
                  <a:pt x="279400" y="897467"/>
                </a:lnTo>
                <a:lnTo>
                  <a:pt x="304800" y="905934"/>
                </a:lnTo>
                <a:lnTo>
                  <a:pt x="330200" y="914400"/>
                </a:lnTo>
                <a:lnTo>
                  <a:pt x="364067" y="922867"/>
                </a:lnTo>
                <a:lnTo>
                  <a:pt x="389466" y="931333"/>
                </a:lnTo>
                <a:lnTo>
                  <a:pt x="423333" y="931333"/>
                </a:lnTo>
                <a:lnTo>
                  <a:pt x="465666" y="939801"/>
                </a:lnTo>
                <a:lnTo>
                  <a:pt x="491067" y="948267"/>
                </a:lnTo>
                <a:lnTo>
                  <a:pt x="524933" y="948267"/>
                </a:lnTo>
                <a:lnTo>
                  <a:pt x="567267" y="956734"/>
                </a:lnTo>
                <a:lnTo>
                  <a:pt x="601133" y="956734"/>
                </a:lnTo>
                <a:lnTo>
                  <a:pt x="643467" y="956734"/>
                </a:lnTo>
                <a:lnTo>
                  <a:pt x="677333" y="948267"/>
                </a:lnTo>
                <a:lnTo>
                  <a:pt x="719667" y="948267"/>
                </a:lnTo>
                <a:lnTo>
                  <a:pt x="762000" y="939801"/>
                </a:lnTo>
                <a:lnTo>
                  <a:pt x="804333" y="931333"/>
                </a:lnTo>
                <a:lnTo>
                  <a:pt x="846666" y="922867"/>
                </a:lnTo>
                <a:lnTo>
                  <a:pt x="897467" y="914400"/>
                </a:lnTo>
                <a:lnTo>
                  <a:pt x="939800" y="905934"/>
                </a:lnTo>
                <a:lnTo>
                  <a:pt x="990600" y="897467"/>
                </a:lnTo>
                <a:lnTo>
                  <a:pt x="1041400" y="889000"/>
                </a:lnTo>
                <a:lnTo>
                  <a:pt x="1092200" y="880534"/>
                </a:lnTo>
                <a:lnTo>
                  <a:pt x="1143000" y="872067"/>
                </a:lnTo>
                <a:lnTo>
                  <a:pt x="1185333" y="863601"/>
                </a:lnTo>
                <a:lnTo>
                  <a:pt x="1227666" y="863601"/>
                </a:lnTo>
                <a:lnTo>
                  <a:pt x="1261533" y="863601"/>
                </a:lnTo>
                <a:lnTo>
                  <a:pt x="1295400" y="863601"/>
                </a:lnTo>
                <a:lnTo>
                  <a:pt x="1320800" y="863601"/>
                </a:lnTo>
                <a:lnTo>
                  <a:pt x="1354667" y="872067"/>
                </a:lnTo>
                <a:lnTo>
                  <a:pt x="1380066" y="872067"/>
                </a:lnTo>
                <a:lnTo>
                  <a:pt x="1405467" y="880534"/>
                </a:lnTo>
                <a:lnTo>
                  <a:pt x="1422400" y="880534"/>
                </a:lnTo>
                <a:lnTo>
                  <a:pt x="1447800" y="889000"/>
                </a:lnTo>
                <a:lnTo>
                  <a:pt x="1473200" y="889000"/>
                </a:lnTo>
                <a:lnTo>
                  <a:pt x="1490133" y="889000"/>
                </a:lnTo>
                <a:lnTo>
                  <a:pt x="1507067" y="889000"/>
                </a:lnTo>
                <a:lnTo>
                  <a:pt x="1532466" y="889000"/>
                </a:lnTo>
                <a:lnTo>
                  <a:pt x="1540934" y="880534"/>
                </a:lnTo>
                <a:lnTo>
                  <a:pt x="1540934" y="880534"/>
                </a:lnTo>
                <a:lnTo>
                  <a:pt x="1549400" y="880534"/>
                </a:lnTo>
                <a:lnTo>
                  <a:pt x="1549400" y="880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73401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24" y="276803"/>
            <a:ext cx="5931624"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1">
                    <a:lumMod val="75000"/>
                  </a:schemeClr>
                </a:solidFill>
              </a:rPr>
              <a:t>Practice for 12.5 Example 2</a:t>
            </a:r>
            <a:endParaRPr lang="en-US" sz="4000" b="1" dirty="0">
              <a:ln/>
              <a:solidFill>
                <a:schemeClr val="accent1">
                  <a:lumMod val="75000"/>
                </a:schemeClr>
              </a:solidFill>
            </a:endParaRPr>
          </a:p>
        </p:txBody>
      </p:sp>
      <p:sp>
        <p:nvSpPr>
          <p:cNvPr id="3" name="TextBox 2"/>
          <p:cNvSpPr txBox="1"/>
          <p:nvPr/>
        </p:nvSpPr>
        <p:spPr>
          <a:xfrm>
            <a:off x="266724" y="1179631"/>
            <a:ext cx="11593972" cy="1200329"/>
          </a:xfrm>
          <a:prstGeom prst="rect">
            <a:avLst/>
          </a:prstGeom>
          <a:noFill/>
        </p:spPr>
        <p:txBody>
          <a:bodyPr wrap="square" rtlCol="0">
            <a:spAutoFit/>
          </a:bodyPr>
          <a:lstStyle/>
          <a:p>
            <a:r>
              <a:rPr lang="en-US" sz="2400" dirty="0" smtClean="0"/>
              <a:t>The Trojans basketball team can send 5 players to a basketball clinic. Six guards and 5 forwards would like to attend the clinic.  If the players are selected at random, what is the probability that at least 3 of the players selected to attend the clinic will be forwards?</a:t>
            </a:r>
            <a:endParaRPr lang="en-US" sz="2400" dirty="0"/>
          </a:p>
        </p:txBody>
      </p:sp>
      <p:sp>
        <p:nvSpPr>
          <p:cNvPr id="4" name="Freeform 3"/>
          <p:cNvSpPr/>
          <p:nvPr/>
        </p:nvSpPr>
        <p:spPr>
          <a:xfrm>
            <a:off x="10710334" y="1159933"/>
            <a:ext cx="287867" cy="457201"/>
          </a:xfrm>
          <a:custGeom>
            <a:avLst/>
            <a:gdLst/>
            <a:ahLst/>
            <a:cxnLst/>
            <a:rect l="0" t="0" r="0" b="0"/>
            <a:pathLst>
              <a:path w="287867" h="457201">
                <a:moveTo>
                  <a:pt x="220132" y="42334"/>
                </a:moveTo>
                <a:lnTo>
                  <a:pt x="220132" y="42334"/>
                </a:lnTo>
                <a:lnTo>
                  <a:pt x="220132" y="33867"/>
                </a:lnTo>
                <a:lnTo>
                  <a:pt x="211666" y="33867"/>
                </a:lnTo>
                <a:lnTo>
                  <a:pt x="211666" y="25400"/>
                </a:lnTo>
                <a:lnTo>
                  <a:pt x="211666" y="16934"/>
                </a:lnTo>
                <a:lnTo>
                  <a:pt x="203200" y="8467"/>
                </a:lnTo>
                <a:lnTo>
                  <a:pt x="203200" y="8467"/>
                </a:lnTo>
                <a:lnTo>
                  <a:pt x="194733" y="8467"/>
                </a:lnTo>
                <a:lnTo>
                  <a:pt x="194733" y="0"/>
                </a:lnTo>
                <a:lnTo>
                  <a:pt x="177799" y="0"/>
                </a:lnTo>
                <a:lnTo>
                  <a:pt x="177799" y="0"/>
                </a:lnTo>
                <a:lnTo>
                  <a:pt x="160866" y="0"/>
                </a:lnTo>
                <a:lnTo>
                  <a:pt x="152400" y="8467"/>
                </a:lnTo>
                <a:lnTo>
                  <a:pt x="143932" y="8467"/>
                </a:lnTo>
                <a:lnTo>
                  <a:pt x="135466" y="16934"/>
                </a:lnTo>
                <a:lnTo>
                  <a:pt x="127000" y="25400"/>
                </a:lnTo>
                <a:lnTo>
                  <a:pt x="110066" y="33867"/>
                </a:lnTo>
                <a:lnTo>
                  <a:pt x="93132" y="42334"/>
                </a:lnTo>
                <a:lnTo>
                  <a:pt x="84666" y="50800"/>
                </a:lnTo>
                <a:lnTo>
                  <a:pt x="76200" y="59267"/>
                </a:lnTo>
                <a:lnTo>
                  <a:pt x="67732" y="67734"/>
                </a:lnTo>
                <a:lnTo>
                  <a:pt x="59266" y="84667"/>
                </a:lnTo>
                <a:lnTo>
                  <a:pt x="50800" y="101600"/>
                </a:lnTo>
                <a:lnTo>
                  <a:pt x="42333" y="110067"/>
                </a:lnTo>
                <a:lnTo>
                  <a:pt x="33866" y="118534"/>
                </a:lnTo>
                <a:lnTo>
                  <a:pt x="25399" y="135467"/>
                </a:lnTo>
                <a:lnTo>
                  <a:pt x="16932" y="143934"/>
                </a:lnTo>
                <a:lnTo>
                  <a:pt x="16932" y="160867"/>
                </a:lnTo>
                <a:lnTo>
                  <a:pt x="8466" y="169334"/>
                </a:lnTo>
                <a:lnTo>
                  <a:pt x="8466" y="186267"/>
                </a:lnTo>
                <a:lnTo>
                  <a:pt x="0" y="194734"/>
                </a:lnTo>
                <a:lnTo>
                  <a:pt x="0" y="211667"/>
                </a:lnTo>
                <a:lnTo>
                  <a:pt x="0" y="220134"/>
                </a:lnTo>
                <a:lnTo>
                  <a:pt x="0" y="237067"/>
                </a:lnTo>
                <a:lnTo>
                  <a:pt x="0" y="254000"/>
                </a:lnTo>
                <a:lnTo>
                  <a:pt x="0" y="270934"/>
                </a:lnTo>
                <a:lnTo>
                  <a:pt x="0" y="287867"/>
                </a:lnTo>
                <a:lnTo>
                  <a:pt x="0" y="296334"/>
                </a:lnTo>
                <a:lnTo>
                  <a:pt x="0" y="313267"/>
                </a:lnTo>
                <a:lnTo>
                  <a:pt x="8466" y="330200"/>
                </a:lnTo>
                <a:lnTo>
                  <a:pt x="8466" y="347134"/>
                </a:lnTo>
                <a:lnTo>
                  <a:pt x="16932" y="364067"/>
                </a:lnTo>
                <a:lnTo>
                  <a:pt x="25399" y="372534"/>
                </a:lnTo>
                <a:lnTo>
                  <a:pt x="25399" y="389467"/>
                </a:lnTo>
                <a:lnTo>
                  <a:pt x="33866" y="397934"/>
                </a:lnTo>
                <a:lnTo>
                  <a:pt x="42333" y="406400"/>
                </a:lnTo>
                <a:lnTo>
                  <a:pt x="50800" y="423334"/>
                </a:lnTo>
                <a:lnTo>
                  <a:pt x="59266" y="431800"/>
                </a:lnTo>
                <a:lnTo>
                  <a:pt x="76200" y="440267"/>
                </a:lnTo>
                <a:lnTo>
                  <a:pt x="84666" y="440267"/>
                </a:lnTo>
                <a:lnTo>
                  <a:pt x="101599" y="448734"/>
                </a:lnTo>
                <a:lnTo>
                  <a:pt x="118533" y="448734"/>
                </a:lnTo>
                <a:lnTo>
                  <a:pt x="135466" y="457200"/>
                </a:lnTo>
                <a:lnTo>
                  <a:pt x="152400" y="457200"/>
                </a:lnTo>
                <a:lnTo>
                  <a:pt x="177799" y="457200"/>
                </a:lnTo>
                <a:lnTo>
                  <a:pt x="194733" y="457200"/>
                </a:lnTo>
                <a:lnTo>
                  <a:pt x="211666" y="457200"/>
                </a:lnTo>
                <a:lnTo>
                  <a:pt x="228600" y="457200"/>
                </a:lnTo>
                <a:lnTo>
                  <a:pt x="245532" y="457200"/>
                </a:lnTo>
                <a:lnTo>
                  <a:pt x="253999" y="457200"/>
                </a:lnTo>
                <a:lnTo>
                  <a:pt x="270933" y="457200"/>
                </a:lnTo>
                <a:lnTo>
                  <a:pt x="279400" y="448734"/>
                </a:lnTo>
                <a:lnTo>
                  <a:pt x="279400" y="448734"/>
                </a:lnTo>
                <a:lnTo>
                  <a:pt x="287866" y="448734"/>
                </a:lnTo>
                <a:lnTo>
                  <a:pt x="287866" y="448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0871200" y="1143000"/>
            <a:ext cx="330201" cy="457201"/>
          </a:xfrm>
          <a:custGeom>
            <a:avLst/>
            <a:gdLst/>
            <a:ahLst/>
            <a:cxnLst/>
            <a:rect l="0" t="0" r="0" b="0"/>
            <a:pathLst>
              <a:path w="330201" h="457201">
                <a:moveTo>
                  <a:pt x="0" y="25400"/>
                </a:moveTo>
                <a:lnTo>
                  <a:pt x="0" y="25400"/>
                </a:lnTo>
                <a:lnTo>
                  <a:pt x="0" y="16933"/>
                </a:lnTo>
                <a:lnTo>
                  <a:pt x="0" y="16933"/>
                </a:lnTo>
                <a:lnTo>
                  <a:pt x="8466" y="8467"/>
                </a:lnTo>
                <a:lnTo>
                  <a:pt x="8466" y="8467"/>
                </a:lnTo>
                <a:lnTo>
                  <a:pt x="16933" y="0"/>
                </a:lnTo>
                <a:lnTo>
                  <a:pt x="25400" y="0"/>
                </a:lnTo>
                <a:lnTo>
                  <a:pt x="42334" y="0"/>
                </a:lnTo>
                <a:lnTo>
                  <a:pt x="59266" y="0"/>
                </a:lnTo>
                <a:lnTo>
                  <a:pt x="76200" y="8467"/>
                </a:lnTo>
                <a:lnTo>
                  <a:pt x="93133" y="8467"/>
                </a:lnTo>
                <a:lnTo>
                  <a:pt x="118534" y="16933"/>
                </a:lnTo>
                <a:lnTo>
                  <a:pt x="143934" y="25400"/>
                </a:lnTo>
                <a:lnTo>
                  <a:pt x="169333" y="42333"/>
                </a:lnTo>
                <a:lnTo>
                  <a:pt x="186267" y="50800"/>
                </a:lnTo>
                <a:lnTo>
                  <a:pt x="211666" y="59267"/>
                </a:lnTo>
                <a:lnTo>
                  <a:pt x="237066" y="76200"/>
                </a:lnTo>
                <a:lnTo>
                  <a:pt x="254000" y="93133"/>
                </a:lnTo>
                <a:lnTo>
                  <a:pt x="270934" y="101600"/>
                </a:lnTo>
                <a:lnTo>
                  <a:pt x="287866" y="118533"/>
                </a:lnTo>
                <a:lnTo>
                  <a:pt x="296334" y="135467"/>
                </a:lnTo>
                <a:lnTo>
                  <a:pt x="304800" y="160867"/>
                </a:lnTo>
                <a:lnTo>
                  <a:pt x="313266" y="177800"/>
                </a:lnTo>
                <a:lnTo>
                  <a:pt x="321733" y="194733"/>
                </a:lnTo>
                <a:lnTo>
                  <a:pt x="330200" y="220133"/>
                </a:lnTo>
                <a:lnTo>
                  <a:pt x="330200" y="237067"/>
                </a:lnTo>
                <a:lnTo>
                  <a:pt x="330200" y="262467"/>
                </a:lnTo>
                <a:lnTo>
                  <a:pt x="330200" y="279400"/>
                </a:lnTo>
                <a:lnTo>
                  <a:pt x="321733" y="304800"/>
                </a:lnTo>
                <a:lnTo>
                  <a:pt x="313266" y="321733"/>
                </a:lnTo>
                <a:lnTo>
                  <a:pt x="304800" y="347133"/>
                </a:lnTo>
                <a:lnTo>
                  <a:pt x="279400" y="364067"/>
                </a:lnTo>
                <a:lnTo>
                  <a:pt x="262467" y="381000"/>
                </a:lnTo>
                <a:lnTo>
                  <a:pt x="237066" y="389467"/>
                </a:lnTo>
                <a:lnTo>
                  <a:pt x="211666" y="406400"/>
                </a:lnTo>
                <a:lnTo>
                  <a:pt x="186267" y="414867"/>
                </a:lnTo>
                <a:lnTo>
                  <a:pt x="160866" y="431800"/>
                </a:lnTo>
                <a:lnTo>
                  <a:pt x="135466" y="440267"/>
                </a:lnTo>
                <a:lnTo>
                  <a:pt x="101600" y="440267"/>
                </a:lnTo>
                <a:lnTo>
                  <a:pt x="76200" y="448733"/>
                </a:lnTo>
                <a:lnTo>
                  <a:pt x="50800" y="457200"/>
                </a:lnTo>
                <a:lnTo>
                  <a:pt x="50800" y="457200"/>
                </a:lnTo>
                <a:lnTo>
                  <a:pt x="25400" y="457200"/>
                </a:lnTo>
                <a:lnTo>
                  <a:pt x="25400" y="457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40267" y="1549400"/>
            <a:ext cx="1041401" cy="381001"/>
          </a:xfrm>
          <a:custGeom>
            <a:avLst/>
            <a:gdLst/>
            <a:ahLst/>
            <a:cxnLst/>
            <a:rect l="0" t="0" r="0" b="0"/>
            <a:pathLst>
              <a:path w="1041401" h="381001">
                <a:moveTo>
                  <a:pt x="939800" y="76200"/>
                </a:moveTo>
                <a:lnTo>
                  <a:pt x="939800" y="67733"/>
                </a:lnTo>
                <a:lnTo>
                  <a:pt x="931333" y="67733"/>
                </a:lnTo>
                <a:lnTo>
                  <a:pt x="914400" y="59267"/>
                </a:lnTo>
                <a:lnTo>
                  <a:pt x="897466" y="50800"/>
                </a:lnTo>
                <a:lnTo>
                  <a:pt x="880533" y="42333"/>
                </a:lnTo>
                <a:lnTo>
                  <a:pt x="872066" y="42333"/>
                </a:lnTo>
                <a:lnTo>
                  <a:pt x="846666" y="33867"/>
                </a:lnTo>
                <a:lnTo>
                  <a:pt x="829733" y="25400"/>
                </a:lnTo>
                <a:lnTo>
                  <a:pt x="812800" y="25400"/>
                </a:lnTo>
                <a:lnTo>
                  <a:pt x="795866" y="16933"/>
                </a:lnTo>
                <a:lnTo>
                  <a:pt x="778933" y="16933"/>
                </a:lnTo>
                <a:lnTo>
                  <a:pt x="753533" y="8467"/>
                </a:lnTo>
                <a:lnTo>
                  <a:pt x="728133" y="8467"/>
                </a:lnTo>
                <a:lnTo>
                  <a:pt x="711200" y="8467"/>
                </a:lnTo>
                <a:lnTo>
                  <a:pt x="677333" y="0"/>
                </a:lnTo>
                <a:lnTo>
                  <a:pt x="651933" y="0"/>
                </a:lnTo>
                <a:lnTo>
                  <a:pt x="626533" y="0"/>
                </a:lnTo>
                <a:lnTo>
                  <a:pt x="601133" y="0"/>
                </a:lnTo>
                <a:lnTo>
                  <a:pt x="567266" y="0"/>
                </a:lnTo>
                <a:lnTo>
                  <a:pt x="541866" y="0"/>
                </a:lnTo>
                <a:lnTo>
                  <a:pt x="508000" y="0"/>
                </a:lnTo>
                <a:lnTo>
                  <a:pt x="474133" y="0"/>
                </a:lnTo>
                <a:lnTo>
                  <a:pt x="440266" y="0"/>
                </a:lnTo>
                <a:lnTo>
                  <a:pt x="414866" y="0"/>
                </a:lnTo>
                <a:lnTo>
                  <a:pt x="389466" y="0"/>
                </a:lnTo>
                <a:lnTo>
                  <a:pt x="355600" y="0"/>
                </a:lnTo>
                <a:lnTo>
                  <a:pt x="330200" y="8467"/>
                </a:lnTo>
                <a:lnTo>
                  <a:pt x="296333" y="8467"/>
                </a:lnTo>
                <a:lnTo>
                  <a:pt x="270933" y="8467"/>
                </a:lnTo>
                <a:lnTo>
                  <a:pt x="245533" y="16933"/>
                </a:lnTo>
                <a:lnTo>
                  <a:pt x="228600" y="16933"/>
                </a:lnTo>
                <a:lnTo>
                  <a:pt x="203200" y="25400"/>
                </a:lnTo>
                <a:lnTo>
                  <a:pt x="177800" y="25400"/>
                </a:lnTo>
                <a:lnTo>
                  <a:pt x="160866" y="33867"/>
                </a:lnTo>
                <a:lnTo>
                  <a:pt x="135466" y="42333"/>
                </a:lnTo>
                <a:lnTo>
                  <a:pt x="118533" y="50800"/>
                </a:lnTo>
                <a:lnTo>
                  <a:pt x="93133" y="67733"/>
                </a:lnTo>
                <a:lnTo>
                  <a:pt x="76200" y="76200"/>
                </a:lnTo>
                <a:lnTo>
                  <a:pt x="67733" y="93133"/>
                </a:lnTo>
                <a:lnTo>
                  <a:pt x="50800" y="101600"/>
                </a:lnTo>
                <a:lnTo>
                  <a:pt x="33866" y="118533"/>
                </a:lnTo>
                <a:lnTo>
                  <a:pt x="16933" y="135467"/>
                </a:lnTo>
                <a:lnTo>
                  <a:pt x="8466" y="152400"/>
                </a:lnTo>
                <a:lnTo>
                  <a:pt x="0" y="160867"/>
                </a:lnTo>
                <a:lnTo>
                  <a:pt x="0" y="177800"/>
                </a:lnTo>
                <a:lnTo>
                  <a:pt x="0" y="194733"/>
                </a:lnTo>
                <a:lnTo>
                  <a:pt x="0" y="211667"/>
                </a:lnTo>
                <a:lnTo>
                  <a:pt x="0" y="220133"/>
                </a:lnTo>
                <a:lnTo>
                  <a:pt x="8466" y="237067"/>
                </a:lnTo>
                <a:lnTo>
                  <a:pt x="25400" y="254000"/>
                </a:lnTo>
                <a:lnTo>
                  <a:pt x="33866" y="270933"/>
                </a:lnTo>
                <a:lnTo>
                  <a:pt x="59266" y="287867"/>
                </a:lnTo>
                <a:lnTo>
                  <a:pt x="76200" y="296333"/>
                </a:lnTo>
                <a:lnTo>
                  <a:pt x="93133" y="313267"/>
                </a:lnTo>
                <a:lnTo>
                  <a:pt x="127000" y="330200"/>
                </a:lnTo>
                <a:lnTo>
                  <a:pt x="152400" y="338667"/>
                </a:lnTo>
                <a:lnTo>
                  <a:pt x="186266" y="355600"/>
                </a:lnTo>
                <a:lnTo>
                  <a:pt x="220133" y="364067"/>
                </a:lnTo>
                <a:lnTo>
                  <a:pt x="254000" y="364067"/>
                </a:lnTo>
                <a:lnTo>
                  <a:pt x="296333" y="372533"/>
                </a:lnTo>
                <a:lnTo>
                  <a:pt x="338666" y="381000"/>
                </a:lnTo>
                <a:lnTo>
                  <a:pt x="389466" y="381000"/>
                </a:lnTo>
                <a:lnTo>
                  <a:pt x="431800" y="381000"/>
                </a:lnTo>
                <a:lnTo>
                  <a:pt x="482600" y="381000"/>
                </a:lnTo>
                <a:lnTo>
                  <a:pt x="524933" y="381000"/>
                </a:lnTo>
                <a:lnTo>
                  <a:pt x="575733" y="381000"/>
                </a:lnTo>
                <a:lnTo>
                  <a:pt x="626533" y="381000"/>
                </a:lnTo>
                <a:lnTo>
                  <a:pt x="668866" y="372533"/>
                </a:lnTo>
                <a:lnTo>
                  <a:pt x="719666" y="372533"/>
                </a:lnTo>
                <a:lnTo>
                  <a:pt x="770466" y="364067"/>
                </a:lnTo>
                <a:lnTo>
                  <a:pt x="812800" y="355600"/>
                </a:lnTo>
                <a:lnTo>
                  <a:pt x="855133" y="347133"/>
                </a:lnTo>
                <a:lnTo>
                  <a:pt x="889000" y="338667"/>
                </a:lnTo>
                <a:lnTo>
                  <a:pt x="922866" y="321733"/>
                </a:lnTo>
                <a:lnTo>
                  <a:pt x="948266" y="304800"/>
                </a:lnTo>
                <a:lnTo>
                  <a:pt x="982133" y="296333"/>
                </a:lnTo>
                <a:lnTo>
                  <a:pt x="999066" y="279400"/>
                </a:lnTo>
                <a:lnTo>
                  <a:pt x="1016000" y="262467"/>
                </a:lnTo>
                <a:lnTo>
                  <a:pt x="1032933" y="245533"/>
                </a:lnTo>
                <a:lnTo>
                  <a:pt x="1041400" y="237067"/>
                </a:lnTo>
                <a:lnTo>
                  <a:pt x="1041400" y="220133"/>
                </a:lnTo>
                <a:lnTo>
                  <a:pt x="1041400" y="203200"/>
                </a:lnTo>
                <a:lnTo>
                  <a:pt x="1024466" y="186267"/>
                </a:lnTo>
                <a:lnTo>
                  <a:pt x="1016000" y="169333"/>
                </a:lnTo>
                <a:lnTo>
                  <a:pt x="999066" y="152400"/>
                </a:lnTo>
                <a:lnTo>
                  <a:pt x="982133" y="135467"/>
                </a:lnTo>
                <a:lnTo>
                  <a:pt x="965200" y="118533"/>
                </a:lnTo>
                <a:lnTo>
                  <a:pt x="948266" y="101600"/>
                </a:lnTo>
                <a:lnTo>
                  <a:pt x="922866" y="93133"/>
                </a:lnTo>
                <a:lnTo>
                  <a:pt x="905933" y="76200"/>
                </a:lnTo>
                <a:lnTo>
                  <a:pt x="897466" y="67733"/>
                </a:lnTo>
                <a:lnTo>
                  <a:pt x="889000" y="67733"/>
                </a:lnTo>
                <a:lnTo>
                  <a:pt x="880533" y="67733"/>
                </a:lnTo>
                <a:lnTo>
                  <a:pt x="880533" y="67733"/>
                </a:lnTo>
                <a:lnTo>
                  <a:pt x="872066" y="67733"/>
                </a:lnTo>
                <a:lnTo>
                  <a:pt x="872066" y="67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8695267" y="1151467"/>
            <a:ext cx="1430867" cy="524934"/>
          </a:xfrm>
          <a:custGeom>
            <a:avLst/>
            <a:gdLst/>
            <a:ahLst/>
            <a:cxnLst/>
            <a:rect l="0" t="0" r="0" b="0"/>
            <a:pathLst>
              <a:path w="1430867" h="524934">
                <a:moveTo>
                  <a:pt x="905933" y="84666"/>
                </a:moveTo>
                <a:lnTo>
                  <a:pt x="905933" y="84666"/>
                </a:lnTo>
                <a:lnTo>
                  <a:pt x="897466" y="76200"/>
                </a:lnTo>
                <a:lnTo>
                  <a:pt x="889000" y="67733"/>
                </a:lnTo>
                <a:lnTo>
                  <a:pt x="880533" y="59266"/>
                </a:lnTo>
                <a:lnTo>
                  <a:pt x="863599" y="42333"/>
                </a:lnTo>
                <a:lnTo>
                  <a:pt x="838200" y="33866"/>
                </a:lnTo>
                <a:lnTo>
                  <a:pt x="812800" y="33866"/>
                </a:lnTo>
                <a:lnTo>
                  <a:pt x="787399" y="25400"/>
                </a:lnTo>
                <a:lnTo>
                  <a:pt x="770466" y="16933"/>
                </a:lnTo>
                <a:lnTo>
                  <a:pt x="745066" y="16933"/>
                </a:lnTo>
                <a:lnTo>
                  <a:pt x="711199" y="16933"/>
                </a:lnTo>
                <a:lnTo>
                  <a:pt x="685800" y="8466"/>
                </a:lnTo>
                <a:lnTo>
                  <a:pt x="651933" y="0"/>
                </a:lnTo>
                <a:lnTo>
                  <a:pt x="618066" y="0"/>
                </a:lnTo>
                <a:lnTo>
                  <a:pt x="584200" y="0"/>
                </a:lnTo>
                <a:lnTo>
                  <a:pt x="550333" y="0"/>
                </a:lnTo>
                <a:lnTo>
                  <a:pt x="508000" y="0"/>
                </a:lnTo>
                <a:lnTo>
                  <a:pt x="474133" y="8466"/>
                </a:lnTo>
                <a:lnTo>
                  <a:pt x="431800" y="16933"/>
                </a:lnTo>
                <a:lnTo>
                  <a:pt x="397933" y="25400"/>
                </a:lnTo>
                <a:lnTo>
                  <a:pt x="364066" y="33866"/>
                </a:lnTo>
                <a:lnTo>
                  <a:pt x="321733" y="42333"/>
                </a:lnTo>
                <a:lnTo>
                  <a:pt x="287866" y="59266"/>
                </a:lnTo>
                <a:lnTo>
                  <a:pt x="253999" y="76200"/>
                </a:lnTo>
                <a:lnTo>
                  <a:pt x="220133" y="93133"/>
                </a:lnTo>
                <a:lnTo>
                  <a:pt x="186267" y="110066"/>
                </a:lnTo>
                <a:lnTo>
                  <a:pt x="152400" y="135466"/>
                </a:lnTo>
                <a:lnTo>
                  <a:pt x="118533" y="160866"/>
                </a:lnTo>
                <a:lnTo>
                  <a:pt x="84666" y="186266"/>
                </a:lnTo>
                <a:lnTo>
                  <a:pt x="59266" y="203200"/>
                </a:lnTo>
                <a:lnTo>
                  <a:pt x="42333" y="228600"/>
                </a:lnTo>
                <a:lnTo>
                  <a:pt x="25399" y="254000"/>
                </a:lnTo>
                <a:lnTo>
                  <a:pt x="8466" y="270933"/>
                </a:lnTo>
                <a:lnTo>
                  <a:pt x="0" y="296333"/>
                </a:lnTo>
                <a:lnTo>
                  <a:pt x="0" y="313266"/>
                </a:lnTo>
                <a:lnTo>
                  <a:pt x="0" y="330200"/>
                </a:lnTo>
                <a:lnTo>
                  <a:pt x="8466" y="347133"/>
                </a:lnTo>
                <a:lnTo>
                  <a:pt x="25399" y="364066"/>
                </a:lnTo>
                <a:lnTo>
                  <a:pt x="33867" y="381000"/>
                </a:lnTo>
                <a:lnTo>
                  <a:pt x="50800" y="397933"/>
                </a:lnTo>
                <a:lnTo>
                  <a:pt x="67733" y="414866"/>
                </a:lnTo>
                <a:lnTo>
                  <a:pt x="93133" y="423333"/>
                </a:lnTo>
                <a:lnTo>
                  <a:pt x="110067" y="440266"/>
                </a:lnTo>
                <a:lnTo>
                  <a:pt x="143933" y="448733"/>
                </a:lnTo>
                <a:lnTo>
                  <a:pt x="177799" y="465666"/>
                </a:lnTo>
                <a:lnTo>
                  <a:pt x="211666" y="482600"/>
                </a:lnTo>
                <a:lnTo>
                  <a:pt x="253999" y="491066"/>
                </a:lnTo>
                <a:lnTo>
                  <a:pt x="296333" y="499533"/>
                </a:lnTo>
                <a:lnTo>
                  <a:pt x="347133" y="508000"/>
                </a:lnTo>
                <a:lnTo>
                  <a:pt x="389466" y="516466"/>
                </a:lnTo>
                <a:lnTo>
                  <a:pt x="440266" y="516466"/>
                </a:lnTo>
                <a:lnTo>
                  <a:pt x="491067" y="524933"/>
                </a:lnTo>
                <a:lnTo>
                  <a:pt x="541866" y="524933"/>
                </a:lnTo>
                <a:lnTo>
                  <a:pt x="601133" y="524933"/>
                </a:lnTo>
                <a:lnTo>
                  <a:pt x="651933" y="524933"/>
                </a:lnTo>
                <a:lnTo>
                  <a:pt x="702733" y="524933"/>
                </a:lnTo>
                <a:lnTo>
                  <a:pt x="762000" y="524933"/>
                </a:lnTo>
                <a:lnTo>
                  <a:pt x="821266" y="524933"/>
                </a:lnTo>
                <a:lnTo>
                  <a:pt x="872067" y="524933"/>
                </a:lnTo>
                <a:lnTo>
                  <a:pt x="922866" y="516466"/>
                </a:lnTo>
                <a:lnTo>
                  <a:pt x="973666" y="508000"/>
                </a:lnTo>
                <a:lnTo>
                  <a:pt x="1024467" y="508000"/>
                </a:lnTo>
                <a:lnTo>
                  <a:pt x="1066800" y="499533"/>
                </a:lnTo>
                <a:lnTo>
                  <a:pt x="1117599" y="491066"/>
                </a:lnTo>
                <a:lnTo>
                  <a:pt x="1151467" y="482600"/>
                </a:lnTo>
                <a:lnTo>
                  <a:pt x="1193799" y="474133"/>
                </a:lnTo>
                <a:lnTo>
                  <a:pt x="1227667" y="465666"/>
                </a:lnTo>
                <a:lnTo>
                  <a:pt x="1261533" y="448733"/>
                </a:lnTo>
                <a:lnTo>
                  <a:pt x="1286933" y="440266"/>
                </a:lnTo>
                <a:lnTo>
                  <a:pt x="1312333" y="423333"/>
                </a:lnTo>
                <a:lnTo>
                  <a:pt x="1337733" y="406400"/>
                </a:lnTo>
                <a:lnTo>
                  <a:pt x="1363133" y="389466"/>
                </a:lnTo>
                <a:lnTo>
                  <a:pt x="1380067" y="372533"/>
                </a:lnTo>
                <a:lnTo>
                  <a:pt x="1396999" y="347133"/>
                </a:lnTo>
                <a:lnTo>
                  <a:pt x="1405467" y="330200"/>
                </a:lnTo>
                <a:lnTo>
                  <a:pt x="1413933" y="304800"/>
                </a:lnTo>
                <a:lnTo>
                  <a:pt x="1422399" y="287866"/>
                </a:lnTo>
                <a:lnTo>
                  <a:pt x="1430866" y="270933"/>
                </a:lnTo>
                <a:lnTo>
                  <a:pt x="1422399" y="245533"/>
                </a:lnTo>
                <a:lnTo>
                  <a:pt x="1422399" y="228600"/>
                </a:lnTo>
                <a:lnTo>
                  <a:pt x="1413933" y="203200"/>
                </a:lnTo>
                <a:lnTo>
                  <a:pt x="1405467" y="186266"/>
                </a:lnTo>
                <a:lnTo>
                  <a:pt x="1388533" y="169333"/>
                </a:lnTo>
                <a:lnTo>
                  <a:pt x="1371600" y="143933"/>
                </a:lnTo>
                <a:lnTo>
                  <a:pt x="1354666" y="127000"/>
                </a:lnTo>
                <a:lnTo>
                  <a:pt x="1329267" y="101600"/>
                </a:lnTo>
                <a:lnTo>
                  <a:pt x="1303867" y="84666"/>
                </a:lnTo>
                <a:lnTo>
                  <a:pt x="1278466" y="67733"/>
                </a:lnTo>
                <a:lnTo>
                  <a:pt x="1244599" y="50800"/>
                </a:lnTo>
                <a:lnTo>
                  <a:pt x="1210733" y="33866"/>
                </a:lnTo>
                <a:lnTo>
                  <a:pt x="1176867" y="25400"/>
                </a:lnTo>
                <a:lnTo>
                  <a:pt x="1143000" y="16933"/>
                </a:lnTo>
                <a:lnTo>
                  <a:pt x="1100667" y="8466"/>
                </a:lnTo>
                <a:lnTo>
                  <a:pt x="1049866" y="0"/>
                </a:lnTo>
                <a:lnTo>
                  <a:pt x="999066" y="0"/>
                </a:lnTo>
                <a:lnTo>
                  <a:pt x="939799" y="8466"/>
                </a:lnTo>
                <a:lnTo>
                  <a:pt x="880533" y="16933"/>
                </a:lnTo>
                <a:lnTo>
                  <a:pt x="812800" y="33866"/>
                </a:lnTo>
                <a:lnTo>
                  <a:pt x="745066" y="50800"/>
                </a:lnTo>
                <a:lnTo>
                  <a:pt x="677333" y="76200"/>
                </a:lnTo>
                <a:lnTo>
                  <a:pt x="618066" y="101600"/>
                </a:lnTo>
                <a:lnTo>
                  <a:pt x="550333" y="135466"/>
                </a:lnTo>
                <a:lnTo>
                  <a:pt x="482599" y="169333"/>
                </a:lnTo>
                <a:lnTo>
                  <a:pt x="423333" y="203200"/>
                </a:lnTo>
                <a:lnTo>
                  <a:pt x="423333" y="203200"/>
                </a:lnTo>
                <a:lnTo>
                  <a:pt x="364066" y="237066"/>
                </a:lnTo>
                <a:lnTo>
                  <a:pt x="364066" y="2370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956733" y="2556933"/>
            <a:ext cx="194735" cy="321735"/>
          </a:xfrm>
          <a:custGeom>
            <a:avLst/>
            <a:gdLst/>
            <a:ahLst/>
            <a:cxnLst/>
            <a:rect l="0" t="0" r="0" b="0"/>
            <a:pathLst>
              <a:path w="194735" h="321735">
                <a:moveTo>
                  <a:pt x="8467" y="50800"/>
                </a:moveTo>
                <a:lnTo>
                  <a:pt x="8467" y="50800"/>
                </a:lnTo>
                <a:lnTo>
                  <a:pt x="8467" y="50800"/>
                </a:lnTo>
                <a:lnTo>
                  <a:pt x="8467" y="50800"/>
                </a:lnTo>
                <a:lnTo>
                  <a:pt x="8467" y="50800"/>
                </a:lnTo>
                <a:lnTo>
                  <a:pt x="8467" y="50800"/>
                </a:lnTo>
                <a:lnTo>
                  <a:pt x="0" y="50800"/>
                </a:lnTo>
                <a:lnTo>
                  <a:pt x="0" y="50800"/>
                </a:lnTo>
                <a:lnTo>
                  <a:pt x="0" y="50800"/>
                </a:lnTo>
                <a:lnTo>
                  <a:pt x="8467" y="50800"/>
                </a:lnTo>
                <a:lnTo>
                  <a:pt x="8467" y="42334"/>
                </a:lnTo>
                <a:lnTo>
                  <a:pt x="8467" y="42334"/>
                </a:lnTo>
                <a:lnTo>
                  <a:pt x="16934" y="33867"/>
                </a:lnTo>
                <a:lnTo>
                  <a:pt x="25400" y="25400"/>
                </a:lnTo>
                <a:lnTo>
                  <a:pt x="33867" y="25400"/>
                </a:lnTo>
                <a:lnTo>
                  <a:pt x="42334" y="16934"/>
                </a:lnTo>
                <a:lnTo>
                  <a:pt x="59267" y="8467"/>
                </a:lnTo>
                <a:lnTo>
                  <a:pt x="67734" y="8467"/>
                </a:lnTo>
                <a:lnTo>
                  <a:pt x="84667" y="0"/>
                </a:lnTo>
                <a:lnTo>
                  <a:pt x="101600" y="0"/>
                </a:lnTo>
                <a:lnTo>
                  <a:pt x="110067" y="0"/>
                </a:lnTo>
                <a:lnTo>
                  <a:pt x="118534" y="0"/>
                </a:lnTo>
                <a:lnTo>
                  <a:pt x="127000" y="8467"/>
                </a:lnTo>
                <a:lnTo>
                  <a:pt x="135467" y="16934"/>
                </a:lnTo>
                <a:lnTo>
                  <a:pt x="135467" y="25400"/>
                </a:lnTo>
                <a:lnTo>
                  <a:pt x="143934" y="42334"/>
                </a:lnTo>
                <a:lnTo>
                  <a:pt x="143934" y="50800"/>
                </a:lnTo>
                <a:lnTo>
                  <a:pt x="143934" y="67734"/>
                </a:lnTo>
                <a:lnTo>
                  <a:pt x="143934" y="84667"/>
                </a:lnTo>
                <a:lnTo>
                  <a:pt x="135467" y="93134"/>
                </a:lnTo>
                <a:lnTo>
                  <a:pt x="135467" y="110067"/>
                </a:lnTo>
                <a:lnTo>
                  <a:pt x="127000" y="127000"/>
                </a:lnTo>
                <a:lnTo>
                  <a:pt x="118534" y="135467"/>
                </a:lnTo>
                <a:lnTo>
                  <a:pt x="110067" y="143934"/>
                </a:lnTo>
                <a:lnTo>
                  <a:pt x="101600" y="160867"/>
                </a:lnTo>
                <a:lnTo>
                  <a:pt x="93134" y="169334"/>
                </a:lnTo>
                <a:lnTo>
                  <a:pt x="84667" y="169334"/>
                </a:lnTo>
                <a:lnTo>
                  <a:pt x="67734" y="177800"/>
                </a:lnTo>
                <a:lnTo>
                  <a:pt x="67734" y="177800"/>
                </a:lnTo>
                <a:lnTo>
                  <a:pt x="59267" y="177800"/>
                </a:lnTo>
                <a:lnTo>
                  <a:pt x="59267" y="177800"/>
                </a:lnTo>
                <a:lnTo>
                  <a:pt x="59267" y="177800"/>
                </a:lnTo>
                <a:lnTo>
                  <a:pt x="59267" y="177800"/>
                </a:lnTo>
                <a:lnTo>
                  <a:pt x="59267" y="169334"/>
                </a:lnTo>
                <a:lnTo>
                  <a:pt x="59267" y="169334"/>
                </a:lnTo>
                <a:lnTo>
                  <a:pt x="67734" y="160867"/>
                </a:lnTo>
                <a:lnTo>
                  <a:pt x="76200" y="160867"/>
                </a:lnTo>
                <a:lnTo>
                  <a:pt x="84667" y="152400"/>
                </a:lnTo>
                <a:lnTo>
                  <a:pt x="93134" y="152400"/>
                </a:lnTo>
                <a:lnTo>
                  <a:pt x="101600" y="143934"/>
                </a:lnTo>
                <a:lnTo>
                  <a:pt x="118534" y="143934"/>
                </a:lnTo>
                <a:lnTo>
                  <a:pt x="127000" y="152400"/>
                </a:lnTo>
                <a:lnTo>
                  <a:pt x="143934" y="152400"/>
                </a:lnTo>
                <a:lnTo>
                  <a:pt x="152400" y="160867"/>
                </a:lnTo>
                <a:lnTo>
                  <a:pt x="160867" y="160867"/>
                </a:lnTo>
                <a:lnTo>
                  <a:pt x="169334" y="169334"/>
                </a:lnTo>
                <a:lnTo>
                  <a:pt x="186267" y="177800"/>
                </a:lnTo>
                <a:lnTo>
                  <a:pt x="186267" y="194734"/>
                </a:lnTo>
                <a:lnTo>
                  <a:pt x="194734" y="203200"/>
                </a:lnTo>
                <a:lnTo>
                  <a:pt x="194734" y="220134"/>
                </a:lnTo>
                <a:lnTo>
                  <a:pt x="194734" y="237067"/>
                </a:lnTo>
                <a:lnTo>
                  <a:pt x="194734" y="245534"/>
                </a:lnTo>
                <a:lnTo>
                  <a:pt x="186267" y="262467"/>
                </a:lnTo>
                <a:lnTo>
                  <a:pt x="177800" y="270934"/>
                </a:lnTo>
                <a:lnTo>
                  <a:pt x="169334" y="287867"/>
                </a:lnTo>
                <a:lnTo>
                  <a:pt x="160867" y="296334"/>
                </a:lnTo>
                <a:lnTo>
                  <a:pt x="152400" y="304800"/>
                </a:lnTo>
                <a:lnTo>
                  <a:pt x="135467" y="313267"/>
                </a:lnTo>
                <a:lnTo>
                  <a:pt x="118534" y="313267"/>
                </a:lnTo>
                <a:lnTo>
                  <a:pt x="110067" y="321734"/>
                </a:lnTo>
                <a:lnTo>
                  <a:pt x="93134" y="321734"/>
                </a:lnTo>
                <a:lnTo>
                  <a:pt x="76200" y="321734"/>
                </a:lnTo>
                <a:lnTo>
                  <a:pt x="59267" y="321734"/>
                </a:lnTo>
                <a:lnTo>
                  <a:pt x="50800" y="313267"/>
                </a:lnTo>
                <a:lnTo>
                  <a:pt x="33867" y="304800"/>
                </a:lnTo>
                <a:lnTo>
                  <a:pt x="25400" y="296334"/>
                </a:lnTo>
                <a:lnTo>
                  <a:pt x="16934" y="287867"/>
                </a:lnTo>
                <a:lnTo>
                  <a:pt x="16934" y="270934"/>
                </a:lnTo>
                <a:lnTo>
                  <a:pt x="8467" y="262467"/>
                </a:lnTo>
                <a:lnTo>
                  <a:pt x="8467" y="262467"/>
                </a:lnTo>
                <a:lnTo>
                  <a:pt x="16934" y="254000"/>
                </a:lnTo>
                <a:lnTo>
                  <a:pt x="16934"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227667" y="2599267"/>
            <a:ext cx="25401" cy="211667"/>
          </a:xfrm>
          <a:custGeom>
            <a:avLst/>
            <a:gdLst/>
            <a:ahLst/>
            <a:cxnLst/>
            <a:rect l="0" t="0" r="0" b="0"/>
            <a:pathLst>
              <a:path w="25401" h="211667">
                <a:moveTo>
                  <a:pt x="0" y="0"/>
                </a:moveTo>
                <a:lnTo>
                  <a:pt x="8466" y="0"/>
                </a:lnTo>
                <a:lnTo>
                  <a:pt x="8466" y="0"/>
                </a:lnTo>
                <a:lnTo>
                  <a:pt x="8466" y="0"/>
                </a:lnTo>
                <a:lnTo>
                  <a:pt x="8466" y="0"/>
                </a:lnTo>
                <a:lnTo>
                  <a:pt x="8466" y="0"/>
                </a:lnTo>
                <a:lnTo>
                  <a:pt x="16933" y="0"/>
                </a:lnTo>
                <a:lnTo>
                  <a:pt x="16933" y="8466"/>
                </a:lnTo>
                <a:lnTo>
                  <a:pt x="16933" y="8466"/>
                </a:lnTo>
                <a:lnTo>
                  <a:pt x="16933" y="16933"/>
                </a:lnTo>
                <a:lnTo>
                  <a:pt x="16933" y="25400"/>
                </a:lnTo>
                <a:lnTo>
                  <a:pt x="25400" y="33866"/>
                </a:lnTo>
                <a:lnTo>
                  <a:pt x="16933" y="42333"/>
                </a:lnTo>
                <a:lnTo>
                  <a:pt x="16933" y="59266"/>
                </a:lnTo>
                <a:lnTo>
                  <a:pt x="16933" y="76200"/>
                </a:lnTo>
                <a:lnTo>
                  <a:pt x="16933" y="101600"/>
                </a:lnTo>
                <a:lnTo>
                  <a:pt x="8466" y="118533"/>
                </a:lnTo>
                <a:lnTo>
                  <a:pt x="8466" y="135466"/>
                </a:lnTo>
                <a:lnTo>
                  <a:pt x="8466" y="152400"/>
                </a:lnTo>
                <a:lnTo>
                  <a:pt x="8466" y="169333"/>
                </a:lnTo>
                <a:lnTo>
                  <a:pt x="8466" y="177800"/>
                </a:lnTo>
                <a:lnTo>
                  <a:pt x="8466" y="194733"/>
                </a:lnTo>
                <a:lnTo>
                  <a:pt x="8466" y="194733"/>
                </a:lnTo>
                <a:lnTo>
                  <a:pt x="16933" y="203200"/>
                </a:lnTo>
                <a:lnTo>
                  <a:pt x="16933" y="203200"/>
                </a:lnTo>
                <a:lnTo>
                  <a:pt x="16933" y="211666"/>
                </a:lnTo>
                <a:lnTo>
                  <a:pt x="16933" y="211666"/>
                </a:lnTo>
                <a:lnTo>
                  <a:pt x="16933" y="203200"/>
                </a:lnTo>
                <a:lnTo>
                  <a:pt x="16933" y="203200"/>
                </a:lnTo>
                <a:lnTo>
                  <a:pt x="16933" y="194733"/>
                </a:lnTo>
                <a:lnTo>
                  <a:pt x="16933" y="194733"/>
                </a:lnTo>
                <a:lnTo>
                  <a:pt x="16933" y="186266"/>
                </a:lnTo>
                <a:lnTo>
                  <a:pt x="16933" y="186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253067" y="2565400"/>
            <a:ext cx="152401" cy="8468"/>
          </a:xfrm>
          <a:custGeom>
            <a:avLst/>
            <a:gdLst/>
            <a:ahLst/>
            <a:cxnLst/>
            <a:rect l="0" t="0" r="0" b="0"/>
            <a:pathLst>
              <a:path w="152401" h="8468">
                <a:moveTo>
                  <a:pt x="0" y="8467"/>
                </a:moveTo>
                <a:lnTo>
                  <a:pt x="0" y="8467"/>
                </a:lnTo>
                <a:lnTo>
                  <a:pt x="8466" y="8467"/>
                </a:lnTo>
                <a:lnTo>
                  <a:pt x="8466" y="8467"/>
                </a:lnTo>
                <a:lnTo>
                  <a:pt x="8466" y="8467"/>
                </a:lnTo>
                <a:lnTo>
                  <a:pt x="16933" y="8467"/>
                </a:lnTo>
                <a:lnTo>
                  <a:pt x="25400" y="8467"/>
                </a:lnTo>
                <a:lnTo>
                  <a:pt x="33866" y="8467"/>
                </a:lnTo>
                <a:lnTo>
                  <a:pt x="42333" y="0"/>
                </a:lnTo>
                <a:lnTo>
                  <a:pt x="50800" y="0"/>
                </a:lnTo>
                <a:lnTo>
                  <a:pt x="59266" y="0"/>
                </a:lnTo>
                <a:lnTo>
                  <a:pt x="76200" y="0"/>
                </a:lnTo>
                <a:lnTo>
                  <a:pt x="84666" y="0"/>
                </a:lnTo>
                <a:lnTo>
                  <a:pt x="101600" y="0"/>
                </a:lnTo>
                <a:lnTo>
                  <a:pt x="110066" y="0"/>
                </a:lnTo>
                <a:lnTo>
                  <a:pt x="127000" y="0"/>
                </a:lnTo>
                <a:lnTo>
                  <a:pt x="135466" y="0"/>
                </a:lnTo>
                <a:lnTo>
                  <a:pt x="143933" y="0"/>
                </a:lnTo>
                <a:lnTo>
                  <a:pt x="143933" y="0"/>
                </a:lnTo>
                <a:lnTo>
                  <a:pt x="152400" y="0"/>
                </a:lnTo>
                <a:lnTo>
                  <a:pt x="152400" y="0"/>
                </a:lnTo>
                <a:lnTo>
                  <a:pt x="143933" y="8467"/>
                </a:lnTo>
                <a:lnTo>
                  <a:pt x="143933" y="8467"/>
                </a:lnTo>
                <a:lnTo>
                  <a:pt x="143933" y="8467"/>
                </a:lnTo>
                <a:lnTo>
                  <a:pt x="143933"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236133" y="2658533"/>
            <a:ext cx="143935" cy="25401"/>
          </a:xfrm>
          <a:custGeom>
            <a:avLst/>
            <a:gdLst/>
            <a:ahLst/>
            <a:cxnLst/>
            <a:rect l="0" t="0" r="0" b="0"/>
            <a:pathLst>
              <a:path w="143935" h="25401">
                <a:moveTo>
                  <a:pt x="16934" y="0"/>
                </a:moveTo>
                <a:lnTo>
                  <a:pt x="16934" y="0"/>
                </a:lnTo>
                <a:lnTo>
                  <a:pt x="8467" y="8467"/>
                </a:lnTo>
                <a:lnTo>
                  <a:pt x="0" y="8467"/>
                </a:lnTo>
                <a:lnTo>
                  <a:pt x="0" y="16934"/>
                </a:lnTo>
                <a:lnTo>
                  <a:pt x="0" y="16934"/>
                </a:lnTo>
                <a:lnTo>
                  <a:pt x="0" y="16934"/>
                </a:lnTo>
                <a:lnTo>
                  <a:pt x="0" y="25400"/>
                </a:lnTo>
                <a:lnTo>
                  <a:pt x="8467" y="25400"/>
                </a:lnTo>
                <a:lnTo>
                  <a:pt x="16934" y="25400"/>
                </a:lnTo>
                <a:lnTo>
                  <a:pt x="25400" y="25400"/>
                </a:lnTo>
                <a:lnTo>
                  <a:pt x="33867" y="25400"/>
                </a:lnTo>
                <a:lnTo>
                  <a:pt x="42334" y="25400"/>
                </a:lnTo>
                <a:lnTo>
                  <a:pt x="59267" y="25400"/>
                </a:lnTo>
                <a:lnTo>
                  <a:pt x="76200" y="16934"/>
                </a:lnTo>
                <a:lnTo>
                  <a:pt x="84667" y="16934"/>
                </a:lnTo>
                <a:lnTo>
                  <a:pt x="93134" y="16934"/>
                </a:lnTo>
                <a:lnTo>
                  <a:pt x="110067" y="16934"/>
                </a:lnTo>
                <a:lnTo>
                  <a:pt x="118534" y="16934"/>
                </a:lnTo>
                <a:lnTo>
                  <a:pt x="127000" y="16934"/>
                </a:lnTo>
                <a:lnTo>
                  <a:pt x="135467" y="16934"/>
                </a:lnTo>
                <a:lnTo>
                  <a:pt x="135467" y="16934"/>
                </a:lnTo>
                <a:lnTo>
                  <a:pt x="143934" y="16934"/>
                </a:lnTo>
                <a:lnTo>
                  <a:pt x="143934" y="16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566333" y="2582333"/>
            <a:ext cx="186268" cy="270935"/>
          </a:xfrm>
          <a:custGeom>
            <a:avLst/>
            <a:gdLst/>
            <a:ahLst/>
            <a:cxnLst/>
            <a:rect l="0" t="0" r="0" b="0"/>
            <a:pathLst>
              <a:path w="186268" h="270935">
                <a:moveTo>
                  <a:pt x="0" y="25400"/>
                </a:moveTo>
                <a:lnTo>
                  <a:pt x="0" y="25400"/>
                </a:lnTo>
                <a:lnTo>
                  <a:pt x="8467" y="16934"/>
                </a:lnTo>
                <a:lnTo>
                  <a:pt x="8467" y="16934"/>
                </a:lnTo>
                <a:lnTo>
                  <a:pt x="8467" y="16934"/>
                </a:lnTo>
                <a:lnTo>
                  <a:pt x="16934" y="8467"/>
                </a:lnTo>
                <a:lnTo>
                  <a:pt x="25400" y="8467"/>
                </a:lnTo>
                <a:lnTo>
                  <a:pt x="25400" y="8467"/>
                </a:lnTo>
                <a:lnTo>
                  <a:pt x="42334" y="0"/>
                </a:lnTo>
                <a:lnTo>
                  <a:pt x="50800" y="0"/>
                </a:lnTo>
                <a:lnTo>
                  <a:pt x="67734" y="0"/>
                </a:lnTo>
                <a:lnTo>
                  <a:pt x="76200" y="0"/>
                </a:lnTo>
                <a:lnTo>
                  <a:pt x="84667" y="0"/>
                </a:lnTo>
                <a:lnTo>
                  <a:pt x="93134" y="8467"/>
                </a:lnTo>
                <a:lnTo>
                  <a:pt x="101600" y="8467"/>
                </a:lnTo>
                <a:lnTo>
                  <a:pt x="110067" y="16934"/>
                </a:lnTo>
                <a:lnTo>
                  <a:pt x="118534" y="25400"/>
                </a:lnTo>
                <a:lnTo>
                  <a:pt x="127000" y="33867"/>
                </a:lnTo>
                <a:lnTo>
                  <a:pt x="127000" y="50800"/>
                </a:lnTo>
                <a:lnTo>
                  <a:pt x="127000" y="59267"/>
                </a:lnTo>
                <a:lnTo>
                  <a:pt x="118534" y="76200"/>
                </a:lnTo>
                <a:lnTo>
                  <a:pt x="110067" y="93134"/>
                </a:lnTo>
                <a:lnTo>
                  <a:pt x="101600" y="101600"/>
                </a:lnTo>
                <a:lnTo>
                  <a:pt x="84667" y="118534"/>
                </a:lnTo>
                <a:lnTo>
                  <a:pt x="76200" y="135467"/>
                </a:lnTo>
                <a:lnTo>
                  <a:pt x="59267" y="143934"/>
                </a:lnTo>
                <a:lnTo>
                  <a:pt x="50800" y="160867"/>
                </a:lnTo>
                <a:lnTo>
                  <a:pt x="33867" y="169334"/>
                </a:lnTo>
                <a:lnTo>
                  <a:pt x="25400" y="177800"/>
                </a:lnTo>
                <a:lnTo>
                  <a:pt x="16934" y="186267"/>
                </a:lnTo>
                <a:lnTo>
                  <a:pt x="16934" y="194734"/>
                </a:lnTo>
                <a:lnTo>
                  <a:pt x="8467" y="203200"/>
                </a:lnTo>
                <a:lnTo>
                  <a:pt x="8467" y="211667"/>
                </a:lnTo>
                <a:lnTo>
                  <a:pt x="8467" y="220134"/>
                </a:lnTo>
                <a:lnTo>
                  <a:pt x="16934" y="220134"/>
                </a:lnTo>
                <a:lnTo>
                  <a:pt x="25400" y="228600"/>
                </a:lnTo>
                <a:lnTo>
                  <a:pt x="33867" y="228600"/>
                </a:lnTo>
                <a:lnTo>
                  <a:pt x="42334" y="237067"/>
                </a:lnTo>
                <a:lnTo>
                  <a:pt x="59267" y="245534"/>
                </a:lnTo>
                <a:lnTo>
                  <a:pt x="76200" y="245534"/>
                </a:lnTo>
                <a:lnTo>
                  <a:pt x="93134" y="245534"/>
                </a:lnTo>
                <a:lnTo>
                  <a:pt x="101600" y="254000"/>
                </a:lnTo>
                <a:lnTo>
                  <a:pt x="118534" y="254000"/>
                </a:lnTo>
                <a:lnTo>
                  <a:pt x="135467" y="262467"/>
                </a:lnTo>
                <a:lnTo>
                  <a:pt x="143934" y="262467"/>
                </a:lnTo>
                <a:lnTo>
                  <a:pt x="152400" y="262467"/>
                </a:lnTo>
                <a:lnTo>
                  <a:pt x="160867" y="270934"/>
                </a:lnTo>
                <a:lnTo>
                  <a:pt x="169334" y="270934"/>
                </a:lnTo>
                <a:lnTo>
                  <a:pt x="177800" y="270934"/>
                </a:lnTo>
                <a:lnTo>
                  <a:pt x="177800" y="270934"/>
                </a:lnTo>
                <a:lnTo>
                  <a:pt x="186267" y="262467"/>
                </a:lnTo>
                <a:lnTo>
                  <a:pt x="186267" y="262467"/>
                </a:lnTo>
                <a:lnTo>
                  <a:pt x="186267" y="262467"/>
                </a:lnTo>
                <a:lnTo>
                  <a:pt x="186267" y="262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837267" y="2556933"/>
            <a:ext cx="245534" cy="254001"/>
          </a:xfrm>
          <a:custGeom>
            <a:avLst/>
            <a:gdLst/>
            <a:ahLst/>
            <a:cxnLst/>
            <a:rect l="0" t="0" r="0" b="0"/>
            <a:pathLst>
              <a:path w="245534" h="254001">
                <a:moveTo>
                  <a:pt x="84666" y="42334"/>
                </a:moveTo>
                <a:lnTo>
                  <a:pt x="84666" y="42334"/>
                </a:lnTo>
                <a:lnTo>
                  <a:pt x="84666" y="33867"/>
                </a:lnTo>
                <a:lnTo>
                  <a:pt x="84666" y="33867"/>
                </a:lnTo>
                <a:lnTo>
                  <a:pt x="84666" y="25400"/>
                </a:lnTo>
                <a:lnTo>
                  <a:pt x="84666" y="16934"/>
                </a:lnTo>
                <a:lnTo>
                  <a:pt x="76200" y="16934"/>
                </a:lnTo>
                <a:lnTo>
                  <a:pt x="76200" y="8467"/>
                </a:lnTo>
                <a:lnTo>
                  <a:pt x="67733" y="8467"/>
                </a:lnTo>
                <a:lnTo>
                  <a:pt x="67733" y="8467"/>
                </a:lnTo>
                <a:lnTo>
                  <a:pt x="59266" y="0"/>
                </a:lnTo>
                <a:lnTo>
                  <a:pt x="50800" y="8467"/>
                </a:lnTo>
                <a:lnTo>
                  <a:pt x="50800" y="8467"/>
                </a:lnTo>
                <a:lnTo>
                  <a:pt x="42333" y="8467"/>
                </a:lnTo>
                <a:lnTo>
                  <a:pt x="33866" y="25400"/>
                </a:lnTo>
                <a:lnTo>
                  <a:pt x="25400" y="33867"/>
                </a:lnTo>
                <a:lnTo>
                  <a:pt x="25400" y="42334"/>
                </a:lnTo>
                <a:lnTo>
                  <a:pt x="16933" y="59267"/>
                </a:lnTo>
                <a:lnTo>
                  <a:pt x="8466" y="76200"/>
                </a:lnTo>
                <a:lnTo>
                  <a:pt x="8466" y="93134"/>
                </a:lnTo>
                <a:lnTo>
                  <a:pt x="0" y="101600"/>
                </a:lnTo>
                <a:lnTo>
                  <a:pt x="0" y="118534"/>
                </a:lnTo>
                <a:lnTo>
                  <a:pt x="0" y="135467"/>
                </a:lnTo>
                <a:lnTo>
                  <a:pt x="0" y="152400"/>
                </a:lnTo>
                <a:lnTo>
                  <a:pt x="0" y="169334"/>
                </a:lnTo>
                <a:lnTo>
                  <a:pt x="0" y="186267"/>
                </a:lnTo>
                <a:lnTo>
                  <a:pt x="0" y="203200"/>
                </a:lnTo>
                <a:lnTo>
                  <a:pt x="8466" y="211667"/>
                </a:lnTo>
                <a:lnTo>
                  <a:pt x="16933" y="220134"/>
                </a:lnTo>
                <a:lnTo>
                  <a:pt x="25400" y="237067"/>
                </a:lnTo>
                <a:lnTo>
                  <a:pt x="33866" y="245534"/>
                </a:lnTo>
                <a:lnTo>
                  <a:pt x="42333" y="245534"/>
                </a:lnTo>
                <a:lnTo>
                  <a:pt x="50800" y="254000"/>
                </a:lnTo>
                <a:lnTo>
                  <a:pt x="67733" y="254000"/>
                </a:lnTo>
                <a:lnTo>
                  <a:pt x="76200" y="254000"/>
                </a:lnTo>
                <a:lnTo>
                  <a:pt x="93133" y="254000"/>
                </a:lnTo>
                <a:lnTo>
                  <a:pt x="101600" y="245534"/>
                </a:lnTo>
                <a:lnTo>
                  <a:pt x="110066" y="245534"/>
                </a:lnTo>
                <a:lnTo>
                  <a:pt x="118533" y="237067"/>
                </a:lnTo>
                <a:lnTo>
                  <a:pt x="118533" y="237067"/>
                </a:lnTo>
                <a:lnTo>
                  <a:pt x="127000" y="228600"/>
                </a:lnTo>
                <a:lnTo>
                  <a:pt x="127000" y="220134"/>
                </a:lnTo>
                <a:lnTo>
                  <a:pt x="127000" y="211667"/>
                </a:lnTo>
                <a:lnTo>
                  <a:pt x="127000" y="203200"/>
                </a:lnTo>
                <a:lnTo>
                  <a:pt x="118533" y="194734"/>
                </a:lnTo>
                <a:lnTo>
                  <a:pt x="110066" y="194734"/>
                </a:lnTo>
                <a:lnTo>
                  <a:pt x="110066" y="186267"/>
                </a:lnTo>
                <a:lnTo>
                  <a:pt x="101600" y="177800"/>
                </a:lnTo>
                <a:lnTo>
                  <a:pt x="93133" y="169334"/>
                </a:lnTo>
                <a:lnTo>
                  <a:pt x="76200" y="169334"/>
                </a:lnTo>
                <a:lnTo>
                  <a:pt x="67733" y="160867"/>
                </a:lnTo>
                <a:lnTo>
                  <a:pt x="59266" y="160867"/>
                </a:lnTo>
                <a:lnTo>
                  <a:pt x="50800" y="160867"/>
                </a:lnTo>
                <a:lnTo>
                  <a:pt x="50800" y="160867"/>
                </a:lnTo>
                <a:lnTo>
                  <a:pt x="42333" y="160867"/>
                </a:lnTo>
                <a:lnTo>
                  <a:pt x="42333" y="160867"/>
                </a:lnTo>
                <a:lnTo>
                  <a:pt x="42333" y="160867"/>
                </a:lnTo>
                <a:lnTo>
                  <a:pt x="50800" y="160867"/>
                </a:lnTo>
                <a:lnTo>
                  <a:pt x="59266" y="160867"/>
                </a:lnTo>
                <a:lnTo>
                  <a:pt x="67733" y="160867"/>
                </a:lnTo>
                <a:lnTo>
                  <a:pt x="84666" y="160867"/>
                </a:lnTo>
                <a:lnTo>
                  <a:pt x="93133" y="160867"/>
                </a:lnTo>
                <a:lnTo>
                  <a:pt x="110066" y="160867"/>
                </a:lnTo>
                <a:lnTo>
                  <a:pt x="135466" y="160867"/>
                </a:lnTo>
                <a:lnTo>
                  <a:pt x="152400" y="160867"/>
                </a:lnTo>
                <a:lnTo>
                  <a:pt x="169333" y="160867"/>
                </a:lnTo>
                <a:lnTo>
                  <a:pt x="186266" y="160867"/>
                </a:lnTo>
                <a:lnTo>
                  <a:pt x="203200" y="160867"/>
                </a:lnTo>
                <a:lnTo>
                  <a:pt x="211666" y="160867"/>
                </a:lnTo>
                <a:lnTo>
                  <a:pt x="220133" y="152400"/>
                </a:lnTo>
                <a:lnTo>
                  <a:pt x="237066" y="152400"/>
                </a:lnTo>
                <a:lnTo>
                  <a:pt x="237066" y="152400"/>
                </a:lnTo>
                <a:lnTo>
                  <a:pt x="245533" y="152400"/>
                </a:lnTo>
                <a:lnTo>
                  <a:pt x="245533" y="152400"/>
                </a:lnTo>
                <a:lnTo>
                  <a:pt x="245533" y="152400"/>
                </a:lnTo>
                <a:lnTo>
                  <a:pt x="237066" y="152400"/>
                </a:lnTo>
                <a:lnTo>
                  <a:pt x="237066" y="152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234267" y="2548467"/>
            <a:ext cx="254001" cy="135467"/>
          </a:xfrm>
          <a:custGeom>
            <a:avLst/>
            <a:gdLst/>
            <a:ahLst/>
            <a:cxnLst/>
            <a:rect l="0" t="0" r="0" b="0"/>
            <a:pathLst>
              <a:path w="254001" h="135467">
                <a:moveTo>
                  <a:pt x="42333" y="0"/>
                </a:moveTo>
                <a:lnTo>
                  <a:pt x="42333" y="0"/>
                </a:lnTo>
                <a:lnTo>
                  <a:pt x="42333" y="0"/>
                </a:lnTo>
                <a:lnTo>
                  <a:pt x="42333" y="0"/>
                </a:lnTo>
                <a:lnTo>
                  <a:pt x="42333" y="0"/>
                </a:lnTo>
                <a:lnTo>
                  <a:pt x="42333" y="0"/>
                </a:lnTo>
                <a:lnTo>
                  <a:pt x="42333" y="0"/>
                </a:lnTo>
                <a:lnTo>
                  <a:pt x="42333" y="8466"/>
                </a:lnTo>
                <a:lnTo>
                  <a:pt x="42333" y="16933"/>
                </a:lnTo>
                <a:lnTo>
                  <a:pt x="33866" y="33866"/>
                </a:lnTo>
                <a:lnTo>
                  <a:pt x="33866" y="42333"/>
                </a:lnTo>
                <a:lnTo>
                  <a:pt x="25400" y="59266"/>
                </a:lnTo>
                <a:lnTo>
                  <a:pt x="16933" y="76200"/>
                </a:lnTo>
                <a:lnTo>
                  <a:pt x="8466" y="93133"/>
                </a:lnTo>
                <a:lnTo>
                  <a:pt x="8466" y="110066"/>
                </a:lnTo>
                <a:lnTo>
                  <a:pt x="8466" y="118533"/>
                </a:lnTo>
                <a:lnTo>
                  <a:pt x="0" y="127000"/>
                </a:lnTo>
                <a:lnTo>
                  <a:pt x="0" y="135466"/>
                </a:lnTo>
                <a:lnTo>
                  <a:pt x="0" y="135466"/>
                </a:lnTo>
                <a:lnTo>
                  <a:pt x="8466" y="135466"/>
                </a:lnTo>
                <a:lnTo>
                  <a:pt x="8466" y="135466"/>
                </a:lnTo>
                <a:lnTo>
                  <a:pt x="16933" y="135466"/>
                </a:lnTo>
                <a:lnTo>
                  <a:pt x="33866" y="135466"/>
                </a:lnTo>
                <a:lnTo>
                  <a:pt x="50800" y="127000"/>
                </a:lnTo>
                <a:lnTo>
                  <a:pt x="67733" y="127000"/>
                </a:lnTo>
                <a:lnTo>
                  <a:pt x="84666" y="118533"/>
                </a:lnTo>
                <a:lnTo>
                  <a:pt x="110066" y="110066"/>
                </a:lnTo>
                <a:lnTo>
                  <a:pt x="127000" y="110066"/>
                </a:lnTo>
                <a:lnTo>
                  <a:pt x="152400" y="101600"/>
                </a:lnTo>
                <a:lnTo>
                  <a:pt x="169333" y="93133"/>
                </a:lnTo>
                <a:lnTo>
                  <a:pt x="186266" y="93133"/>
                </a:lnTo>
                <a:lnTo>
                  <a:pt x="203200" y="93133"/>
                </a:lnTo>
                <a:lnTo>
                  <a:pt x="220133" y="93133"/>
                </a:lnTo>
                <a:lnTo>
                  <a:pt x="228600" y="101600"/>
                </a:lnTo>
                <a:lnTo>
                  <a:pt x="237066" y="101600"/>
                </a:lnTo>
                <a:lnTo>
                  <a:pt x="237066" y="101600"/>
                </a:lnTo>
                <a:lnTo>
                  <a:pt x="245533" y="101600"/>
                </a:lnTo>
                <a:lnTo>
                  <a:pt x="254000" y="101600"/>
                </a:lnTo>
                <a:lnTo>
                  <a:pt x="254000" y="101600"/>
                </a:lnTo>
                <a:lnTo>
                  <a:pt x="254000" y="101600"/>
                </a:lnTo>
                <a:lnTo>
                  <a:pt x="254000" y="93133"/>
                </a:lnTo>
                <a:lnTo>
                  <a:pt x="254000" y="93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386667" y="2497667"/>
            <a:ext cx="16934" cy="304801"/>
          </a:xfrm>
          <a:custGeom>
            <a:avLst/>
            <a:gdLst/>
            <a:ahLst/>
            <a:cxnLst/>
            <a:rect l="0" t="0" r="0" b="0"/>
            <a:pathLst>
              <a:path w="16934" h="304801">
                <a:moveTo>
                  <a:pt x="8466" y="0"/>
                </a:moveTo>
                <a:lnTo>
                  <a:pt x="8466" y="0"/>
                </a:lnTo>
                <a:lnTo>
                  <a:pt x="8466" y="0"/>
                </a:lnTo>
                <a:lnTo>
                  <a:pt x="8466" y="0"/>
                </a:lnTo>
                <a:lnTo>
                  <a:pt x="8466" y="0"/>
                </a:lnTo>
                <a:lnTo>
                  <a:pt x="8466" y="8466"/>
                </a:lnTo>
                <a:lnTo>
                  <a:pt x="8466" y="16933"/>
                </a:lnTo>
                <a:lnTo>
                  <a:pt x="8466" y="25400"/>
                </a:lnTo>
                <a:lnTo>
                  <a:pt x="16933" y="42333"/>
                </a:lnTo>
                <a:lnTo>
                  <a:pt x="16933" y="50800"/>
                </a:lnTo>
                <a:lnTo>
                  <a:pt x="16933" y="67733"/>
                </a:lnTo>
                <a:lnTo>
                  <a:pt x="16933" y="84666"/>
                </a:lnTo>
                <a:lnTo>
                  <a:pt x="16933" y="110066"/>
                </a:lnTo>
                <a:lnTo>
                  <a:pt x="16933" y="135466"/>
                </a:lnTo>
                <a:lnTo>
                  <a:pt x="16933" y="160866"/>
                </a:lnTo>
                <a:lnTo>
                  <a:pt x="8466" y="186266"/>
                </a:lnTo>
                <a:lnTo>
                  <a:pt x="8466" y="203200"/>
                </a:lnTo>
                <a:lnTo>
                  <a:pt x="8466" y="228600"/>
                </a:lnTo>
                <a:lnTo>
                  <a:pt x="8466" y="254000"/>
                </a:lnTo>
                <a:lnTo>
                  <a:pt x="0" y="270933"/>
                </a:lnTo>
                <a:lnTo>
                  <a:pt x="8466" y="287866"/>
                </a:lnTo>
                <a:lnTo>
                  <a:pt x="8466" y="296333"/>
                </a:lnTo>
                <a:lnTo>
                  <a:pt x="8466" y="304800"/>
                </a:lnTo>
                <a:lnTo>
                  <a:pt x="8466" y="304800"/>
                </a:lnTo>
                <a:lnTo>
                  <a:pt x="16933" y="304800"/>
                </a:lnTo>
                <a:lnTo>
                  <a:pt x="16933" y="304800"/>
                </a:lnTo>
                <a:lnTo>
                  <a:pt x="16933" y="296333"/>
                </a:lnTo>
                <a:lnTo>
                  <a:pt x="16933" y="296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572933" y="2506133"/>
            <a:ext cx="245535" cy="296335"/>
          </a:xfrm>
          <a:custGeom>
            <a:avLst/>
            <a:gdLst/>
            <a:ahLst/>
            <a:cxnLst/>
            <a:rect l="0" t="0" r="0" b="0"/>
            <a:pathLst>
              <a:path w="245535" h="296335">
                <a:moveTo>
                  <a:pt x="42334" y="59267"/>
                </a:moveTo>
                <a:lnTo>
                  <a:pt x="42334" y="67734"/>
                </a:lnTo>
                <a:lnTo>
                  <a:pt x="33867" y="67734"/>
                </a:lnTo>
                <a:lnTo>
                  <a:pt x="33867" y="76200"/>
                </a:lnTo>
                <a:lnTo>
                  <a:pt x="33867" y="76200"/>
                </a:lnTo>
                <a:lnTo>
                  <a:pt x="25400" y="93134"/>
                </a:lnTo>
                <a:lnTo>
                  <a:pt x="16934" y="110067"/>
                </a:lnTo>
                <a:lnTo>
                  <a:pt x="8467" y="135467"/>
                </a:lnTo>
                <a:lnTo>
                  <a:pt x="8467" y="160867"/>
                </a:lnTo>
                <a:lnTo>
                  <a:pt x="0" y="186267"/>
                </a:lnTo>
                <a:lnTo>
                  <a:pt x="0" y="211667"/>
                </a:lnTo>
                <a:lnTo>
                  <a:pt x="0" y="237067"/>
                </a:lnTo>
                <a:lnTo>
                  <a:pt x="0" y="262467"/>
                </a:lnTo>
                <a:lnTo>
                  <a:pt x="0" y="270934"/>
                </a:lnTo>
                <a:lnTo>
                  <a:pt x="0" y="287867"/>
                </a:lnTo>
                <a:lnTo>
                  <a:pt x="0" y="296334"/>
                </a:lnTo>
                <a:lnTo>
                  <a:pt x="0" y="296334"/>
                </a:lnTo>
                <a:lnTo>
                  <a:pt x="0" y="296334"/>
                </a:lnTo>
                <a:lnTo>
                  <a:pt x="0" y="296334"/>
                </a:lnTo>
                <a:lnTo>
                  <a:pt x="8467" y="296334"/>
                </a:lnTo>
                <a:lnTo>
                  <a:pt x="8467" y="287867"/>
                </a:lnTo>
                <a:lnTo>
                  <a:pt x="8467" y="270934"/>
                </a:lnTo>
                <a:lnTo>
                  <a:pt x="8467" y="245534"/>
                </a:lnTo>
                <a:lnTo>
                  <a:pt x="0" y="228600"/>
                </a:lnTo>
                <a:lnTo>
                  <a:pt x="8467" y="194734"/>
                </a:lnTo>
                <a:lnTo>
                  <a:pt x="8467" y="169334"/>
                </a:lnTo>
                <a:lnTo>
                  <a:pt x="8467" y="135467"/>
                </a:lnTo>
                <a:lnTo>
                  <a:pt x="8467" y="101600"/>
                </a:lnTo>
                <a:lnTo>
                  <a:pt x="8467" y="76200"/>
                </a:lnTo>
                <a:lnTo>
                  <a:pt x="16934" y="59267"/>
                </a:lnTo>
                <a:lnTo>
                  <a:pt x="16934" y="42334"/>
                </a:lnTo>
                <a:lnTo>
                  <a:pt x="16934" y="25400"/>
                </a:lnTo>
                <a:lnTo>
                  <a:pt x="16934" y="16934"/>
                </a:lnTo>
                <a:lnTo>
                  <a:pt x="16934" y="8467"/>
                </a:lnTo>
                <a:lnTo>
                  <a:pt x="16934" y="8467"/>
                </a:lnTo>
                <a:lnTo>
                  <a:pt x="25400" y="0"/>
                </a:lnTo>
                <a:lnTo>
                  <a:pt x="25400" y="0"/>
                </a:lnTo>
                <a:lnTo>
                  <a:pt x="25400" y="0"/>
                </a:lnTo>
                <a:lnTo>
                  <a:pt x="33867" y="8467"/>
                </a:lnTo>
                <a:lnTo>
                  <a:pt x="42334" y="8467"/>
                </a:lnTo>
                <a:lnTo>
                  <a:pt x="59267" y="8467"/>
                </a:lnTo>
                <a:lnTo>
                  <a:pt x="76200" y="8467"/>
                </a:lnTo>
                <a:lnTo>
                  <a:pt x="93134" y="8467"/>
                </a:lnTo>
                <a:lnTo>
                  <a:pt x="110067" y="8467"/>
                </a:lnTo>
                <a:lnTo>
                  <a:pt x="135467" y="8467"/>
                </a:lnTo>
                <a:lnTo>
                  <a:pt x="160867" y="8467"/>
                </a:lnTo>
                <a:lnTo>
                  <a:pt x="186267" y="8467"/>
                </a:lnTo>
                <a:lnTo>
                  <a:pt x="203200" y="8467"/>
                </a:lnTo>
                <a:lnTo>
                  <a:pt x="220134" y="8467"/>
                </a:lnTo>
                <a:lnTo>
                  <a:pt x="228600" y="8467"/>
                </a:lnTo>
                <a:lnTo>
                  <a:pt x="237067" y="8467"/>
                </a:lnTo>
                <a:lnTo>
                  <a:pt x="245534" y="0"/>
                </a:lnTo>
                <a:lnTo>
                  <a:pt x="245534" y="0"/>
                </a:lnTo>
                <a:lnTo>
                  <a:pt x="245534" y="8467"/>
                </a:lnTo>
                <a:lnTo>
                  <a:pt x="237067" y="8467"/>
                </a:lnTo>
                <a:lnTo>
                  <a:pt x="237067" y="8467"/>
                </a:lnTo>
                <a:lnTo>
                  <a:pt x="228600" y="8467"/>
                </a:lnTo>
                <a:lnTo>
                  <a:pt x="228600"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564467" y="2658533"/>
            <a:ext cx="194734" cy="16935"/>
          </a:xfrm>
          <a:custGeom>
            <a:avLst/>
            <a:gdLst/>
            <a:ahLst/>
            <a:cxnLst/>
            <a:rect l="0" t="0" r="0" b="0"/>
            <a:pathLst>
              <a:path w="194734" h="16935">
                <a:moveTo>
                  <a:pt x="0" y="8467"/>
                </a:moveTo>
                <a:lnTo>
                  <a:pt x="0" y="16934"/>
                </a:lnTo>
                <a:lnTo>
                  <a:pt x="8466" y="16934"/>
                </a:lnTo>
                <a:lnTo>
                  <a:pt x="8466" y="16934"/>
                </a:lnTo>
                <a:lnTo>
                  <a:pt x="16933" y="16934"/>
                </a:lnTo>
                <a:lnTo>
                  <a:pt x="33866" y="16934"/>
                </a:lnTo>
                <a:lnTo>
                  <a:pt x="59266" y="16934"/>
                </a:lnTo>
                <a:lnTo>
                  <a:pt x="76200" y="16934"/>
                </a:lnTo>
                <a:lnTo>
                  <a:pt x="101600" y="16934"/>
                </a:lnTo>
                <a:lnTo>
                  <a:pt x="118533" y="8467"/>
                </a:lnTo>
                <a:lnTo>
                  <a:pt x="143933" y="8467"/>
                </a:lnTo>
                <a:lnTo>
                  <a:pt x="169333" y="0"/>
                </a:lnTo>
                <a:lnTo>
                  <a:pt x="169333" y="0"/>
                </a:lnTo>
                <a:lnTo>
                  <a:pt x="194733" y="0"/>
                </a:lnTo>
                <a:lnTo>
                  <a:pt x="1947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047067" y="2455333"/>
            <a:ext cx="33867" cy="347135"/>
          </a:xfrm>
          <a:custGeom>
            <a:avLst/>
            <a:gdLst/>
            <a:ahLst/>
            <a:cxnLst/>
            <a:rect l="0" t="0" r="0" b="0"/>
            <a:pathLst>
              <a:path w="33867" h="347135">
                <a:moveTo>
                  <a:pt x="33866" y="0"/>
                </a:moveTo>
                <a:lnTo>
                  <a:pt x="33866" y="0"/>
                </a:lnTo>
                <a:lnTo>
                  <a:pt x="25400" y="0"/>
                </a:lnTo>
                <a:lnTo>
                  <a:pt x="25400" y="0"/>
                </a:lnTo>
                <a:lnTo>
                  <a:pt x="25400" y="0"/>
                </a:lnTo>
                <a:lnTo>
                  <a:pt x="16933" y="0"/>
                </a:lnTo>
                <a:lnTo>
                  <a:pt x="16933" y="8467"/>
                </a:lnTo>
                <a:lnTo>
                  <a:pt x="16933" y="16934"/>
                </a:lnTo>
                <a:lnTo>
                  <a:pt x="16933" y="25400"/>
                </a:lnTo>
                <a:lnTo>
                  <a:pt x="8466" y="33867"/>
                </a:lnTo>
                <a:lnTo>
                  <a:pt x="8466" y="50800"/>
                </a:lnTo>
                <a:lnTo>
                  <a:pt x="8466" y="67734"/>
                </a:lnTo>
                <a:lnTo>
                  <a:pt x="8466" y="93134"/>
                </a:lnTo>
                <a:lnTo>
                  <a:pt x="8466" y="118534"/>
                </a:lnTo>
                <a:lnTo>
                  <a:pt x="8466" y="143934"/>
                </a:lnTo>
                <a:lnTo>
                  <a:pt x="8466" y="169334"/>
                </a:lnTo>
                <a:lnTo>
                  <a:pt x="8466" y="194734"/>
                </a:lnTo>
                <a:lnTo>
                  <a:pt x="8466" y="220134"/>
                </a:lnTo>
                <a:lnTo>
                  <a:pt x="8466" y="245534"/>
                </a:lnTo>
                <a:lnTo>
                  <a:pt x="0" y="262467"/>
                </a:lnTo>
                <a:lnTo>
                  <a:pt x="0" y="279400"/>
                </a:lnTo>
                <a:lnTo>
                  <a:pt x="0" y="296334"/>
                </a:lnTo>
                <a:lnTo>
                  <a:pt x="0" y="313267"/>
                </a:lnTo>
                <a:lnTo>
                  <a:pt x="0" y="321734"/>
                </a:lnTo>
                <a:lnTo>
                  <a:pt x="8466" y="338667"/>
                </a:lnTo>
                <a:lnTo>
                  <a:pt x="8466" y="338667"/>
                </a:lnTo>
                <a:lnTo>
                  <a:pt x="8466" y="347134"/>
                </a:lnTo>
                <a:lnTo>
                  <a:pt x="8466" y="347134"/>
                </a:lnTo>
                <a:lnTo>
                  <a:pt x="8466" y="338667"/>
                </a:lnTo>
                <a:lnTo>
                  <a:pt x="8466" y="338667"/>
                </a:lnTo>
                <a:lnTo>
                  <a:pt x="8466" y="338667"/>
                </a:lnTo>
                <a:lnTo>
                  <a:pt x="8466" y="338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292600" y="2480733"/>
            <a:ext cx="296334" cy="287868"/>
          </a:xfrm>
          <a:custGeom>
            <a:avLst/>
            <a:gdLst/>
            <a:ahLst/>
            <a:cxnLst/>
            <a:rect l="0" t="0" r="0" b="0"/>
            <a:pathLst>
              <a:path w="296334" h="287868">
                <a:moveTo>
                  <a:pt x="177800" y="8467"/>
                </a:moveTo>
                <a:lnTo>
                  <a:pt x="177800" y="8467"/>
                </a:lnTo>
                <a:lnTo>
                  <a:pt x="177800" y="8467"/>
                </a:lnTo>
                <a:lnTo>
                  <a:pt x="186267" y="0"/>
                </a:lnTo>
                <a:lnTo>
                  <a:pt x="186267" y="0"/>
                </a:lnTo>
                <a:lnTo>
                  <a:pt x="177800" y="0"/>
                </a:lnTo>
                <a:lnTo>
                  <a:pt x="177800" y="0"/>
                </a:lnTo>
                <a:lnTo>
                  <a:pt x="169333" y="0"/>
                </a:lnTo>
                <a:lnTo>
                  <a:pt x="160867" y="0"/>
                </a:lnTo>
                <a:lnTo>
                  <a:pt x="143933" y="8467"/>
                </a:lnTo>
                <a:lnTo>
                  <a:pt x="135467" y="16934"/>
                </a:lnTo>
                <a:lnTo>
                  <a:pt x="118533" y="25400"/>
                </a:lnTo>
                <a:lnTo>
                  <a:pt x="101600" y="25400"/>
                </a:lnTo>
                <a:lnTo>
                  <a:pt x="84667" y="33867"/>
                </a:lnTo>
                <a:lnTo>
                  <a:pt x="76200" y="50800"/>
                </a:lnTo>
                <a:lnTo>
                  <a:pt x="59267" y="59267"/>
                </a:lnTo>
                <a:lnTo>
                  <a:pt x="50800" y="67734"/>
                </a:lnTo>
                <a:lnTo>
                  <a:pt x="33867" y="84667"/>
                </a:lnTo>
                <a:lnTo>
                  <a:pt x="25400" y="101600"/>
                </a:lnTo>
                <a:lnTo>
                  <a:pt x="16933" y="118534"/>
                </a:lnTo>
                <a:lnTo>
                  <a:pt x="8467" y="127000"/>
                </a:lnTo>
                <a:lnTo>
                  <a:pt x="8467" y="152400"/>
                </a:lnTo>
                <a:lnTo>
                  <a:pt x="0" y="169334"/>
                </a:lnTo>
                <a:lnTo>
                  <a:pt x="0" y="186267"/>
                </a:lnTo>
                <a:lnTo>
                  <a:pt x="0" y="203200"/>
                </a:lnTo>
                <a:lnTo>
                  <a:pt x="8467" y="220134"/>
                </a:lnTo>
                <a:lnTo>
                  <a:pt x="16933" y="237067"/>
                </a:lnTo>
                <a:lnTo>
                  <a:pt x="25400" y="245534"/>
                </a:lnTo>
                <a:lnTo>
                  <a:pt x="33867" y="262467"/>
                </a:lnTo>
                <a:lnTo>
                  <a:pt x="50800" y="270934"/>
                </a:lnTo>
                <a:lnTo>
                  <a:pt x="76200" y="279400"/>
                </a:lnTo>
                <a:lnTo>
                  <a:pt x="93133" y="279400"/>
                </a:lnTo>
                <a:lnTo>
                  <a:pt x="110067" y="287867"/>
                </a:lnTo>
                <a:lnTo>
                  <a:pt x="127000" y="287867"/>
                </a:lnTo>
                <a:lnTo>
                  <a:pt x="143933" y="287867"/>
                </a:lnTo>
                <a:lnTo>
                  <a:pt x="160867" y="287867"/>
                </a:lnTo>
                <a:lnTo>
                  <a:pt x="186267" y="279400"/>
                </a:lnTo>
                <a:lnTo>
                  <a:pt x="203200" y="279400"/>
                </a:lnTo>
                <a:lnTo>
                  <a:pt x="211667" y="270934"/>
                </a:lnTo>
                <a:lnTo>
                  <a:pt x="228600" y="262467"/>
                </a:lnTo>
                <a:lnTo>
                  <a:pt x="237067" y="254000"/>
                </a:lnTo>
                <a:lnTo>
                  <a:pt x="237067" y="254000"/>
                </a:lnTo>
                <a:lnTo>
                  <a:pt x="237067" y="237067"/>
                </a:lnTo>
                <a:lnTo>
                  <a:pt x="237067" y="228600"/>
                </a:lnTo>
                <a:lnTo>
                  <a:pt x="237067" y="220134"/>
                </a:lnTo>
                <a:lnTo>
                  <a:pt x="228600" y="211667"/>
                </a:lnTo>
                <a:lnTo>
                  <a:pt x="211667" y="203200"/>
                </a:lnTo>
                <a:lnTo>
                  <a:pt x="203200" y="186267"/>
                </a:lnTo>
                <a:lnTo>
                  <a:pt x="186267" y="177800"/>
                </a:lnTo>
                <a:lnTo>
                  <a:pt x="160867" y="177800"/>
                </a:lnTo>
                <a:lnTo>
                  <a:pt x="143933" y="169334"/>
                </a:lnTo>
                <a:lnTo>
                  <a:pt x="127000" y="160867"/>
                </a:lnTo>
                <a:lnTo>
                  <a:pt x="118533" y="160867"/>
                </a:lnTo>
                <a:lnTo>
                  <a:pt x="101600" y="160867"/>
                </a:lnTo>
                <a:lnTo>
                  <a:pt x="93133" y="160867"/>
                </a:lnTo>
                <a:lnTo>
                  <a:pt x="84667" y="160867"/>
                </a:lnTo>
                <a:lnTo>
                  <a:pt x="76200" y="160867"/>
                </a:lnTo>
                <a:lnTo>
                  <a:pt x="76200" y="160867"/>
                </a:lnTo>
                <a:lnTo>
                  <a:pt x="84667" y="160867"/>
                </a:lnTo>
                <a:lnTo>
                  <a:pt x="93133" y="160867"/>
                </a:lnTo>
                <a:lnTo>
                  <a:pt x="110067" y="169334"/>
                </a:lnTo>
                <a:lnTo>
                  <a:pt x="127000" y="169334"/>
                </a:lnTo>
                <a:lnTo>
                  <a:pt x="143933" y="160867"/>
                </a:lnTo>
                <a:lnTo>
                  <a:pt x="169333" y="160867"/>
                </a:lnTo>
                <a:lnTo>
                  <a:pt x="194733" y="160867"/>
                </a:lnTo>
                <a:lnTo>
                  <a:pt x="220133" y="152400"/>
                </a:lnTo>
                <a:lnTo>
                  <a:pt x="237067" y="152400"/>
                </a:lnTo>
                <a:lnTo>
                  <a:pt x="254000" y="152400"/>
                </a:lnTo>
                <a:lnTo>
                  <a:pt x="279400" y="143934"/>
                </a:lnTo>
                <a:lnTo>
                  <a:pt x="287867" y="143934"/>
                </a:lnTo>
                <a:lnTo>
                  <a:pt x="296333" y="143934"/>
                </a:lnTo>
                <a:lnTo>
                  <a:pt x="296333" y="143934"/>
                </a:lnTo>
                <a:lnTo>
                  <a:pt x="296333" y="143934"/>
                </a:lnTo>
                <a:lnTo>
                  <a:pt x="296333" y="143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256867" y="2540000"/>
            <a:ext cx="245534" cy="330201"/>
          </a:xfrm>
          <a:custGeom>
            <a:avLst/>
            <a:gdLst/>
            <a:ahLst/>
            <a:cxnLst/>
            <a:rect l="0" t="0" r="0" b="0"/>
            <a:pathLst>
              <a:path w="245534" h="330201">
                <a:moveTo>
                  <a:pt x="245533" y="0"/>
                </a:moveTo>
                <a:lnTo>
                  <a:pt x="245533" y="0"/>
                </a:lnTo>
                <a:lnTo>
                  <a:pt x="237066" y="0"/>
                </a:lnTo>
                <a:lnTo>
                  <a:pt x="237066" y="0"/>
                </a:lnTo>
                <a:lnTo>
                  <a:pt x="237066" y="0"/>
                </a:lnTo>
                <a:lnTo>
                  <a:pt x="228600" y="0"/>
                </a:lnTo>
                <a:lnTo>
                  <a:pt x="211666" y="0"/>
                </a:lnTo>
                <a:lnTo>
                  <a:pt x="194733" y="0"/>
                </a:lnTo>
                <a:lnTo>
                  <a:pt x="177800" y="0"/>
                </a:lnTo>
                <a:lnTo>
                  <a:pt x="152400" y="0"/>
                </a:lnTo>
                <a:lnTo>
                  <a:pt x="135466" y="0"/>
                </a:lnTo>
                <a:lnTo>
                  <a:pt x="118533" y="0"/>
                </a:lnTo>
                <a:lnTo>
                  <a:pt x="101600" y="8467"/>
                </a:lnTo>
                <a:lnTo>
                  <a:pt x="84666" y="8467"/>
                </a:lnTo>
                <a:lnTo>
                  <a:pt x="76200" y="8467"/>
                </a:lnTo>
                <a:lnTo>
                  <a:pt x="59266" y="8467"/>
                </a:lnTo>
                <a:lnTo>
                  <a:pt x="50800" y="8467"/>
                </a:lnTo>
                <a:lnTo>
                  <a:pt x="42333" y="16933"/>
                </a:lnTo>
                <a:lnTo>
                  <a:pt x="33866" y="16933"/>
                </a:lnTo>
                <a:lnTo>
                  <a:pt x="25400" y="25400"/>
                </a:lnTo>
                <a:lnTo>
                  <a:pt x="25400" y="25400"/>
                </a:lnTo>
                <a:lnTo>
                  <a:pt x="25400" y="33867"/>
                </a:lnTo>
                <a:lnTo>
                  <a:pt x="16933" y="42333"/>
                </a:lnTo>
                <a:lnTo>
                  <a:pt x="16933" y="59267"/>
                </a:lnTo>
                <a:lnTo>
                  <a:pt x="16933" y="76200"/>
                </a:lnTo>
                <a:lnTo>
                  <a:pt x="8466" y="84667"/>
                </a:lnTo>
                <a:lnTo>
                  <a:pt x="8466" y="101600"/>
                </a:lnTo>
                <a:lnTo>
                  <a:pt x="8466" y="118533"/>
                </a:lnTo>
                <a:lnTo>
                  <a:pt x="8466" y="135467"/>
                </a:lnTo>
                <a:lnTo>
                  <a:pt x="0" y="143933"/>
                </a:lnTo>
                <a:lnTo>
                  <a:pt x="0" y="160867"/>
                </a:lnTo>
                <a:lnTo>
                  <a:pt x="0" y="169333"/>
                </a:lnTo>
                <a:lnTo>
                  <a:pt x="0" y="169333"/>
                </a:lnTo>
                <a:lnTo>
                  <a:pt x="0" y="177800"/>
                </a:lnTo>
                <a:lnTo>
                  <a:pt x="8466" y="177800"/>
                </a:lnTo>
                <a:lnTo>
                  <a:pt x="8466" y="177800"/>
                </a:lnTo>
                <a:lnTo>
                  <a:pt x="16933" y="177800"/>
                </a:lnTo>
                <a:lnTo>
                  <a:pt x="16933" y="177800"/>
                </a:lnTo>
                <a:lnTo>
                  <a:pt x="25400" y="177800"/>
                </a:lnTo>
                <a:lnTo>
                  <a:pt x="42333" y="169333"/>
                </a:lnTo>
                <a:lnTo>
                  <a:pt x="59266" y="160867"/>
                </a:lnTo>
                <a:lnTo>
                  <a:pt x="67733" y="160867"/>
                </a:lnTo>
                <a:lnTo>
                  <a:pt x="84666" y="152400"/>
                </a:lnTo>
                <a:lnTo>
                  <a:pt x="110066" y="143933"/>
                </a:lnTo>
                <a:lnTo>
                  <a:pt x="127000" y="143933"/>
                </a:lnTo>
                <a:lnTo>
                  <a:pt x="152400" y="143933"/>
                </a:lnTo>
                <a:lnTo>
                  <a:pt x="169333" y="152400"/>
                </a:lnTo>
                <a:lnTo>
                  <a:pt x="186266" y="160867"/>
                </a:lnTo>
                <a:lnTo>
                  <a:pt x="203200" y="169333"/>
                </a:lnTo>
                <a:lnTo>
                  <a:pt x="220133" y="177800"/>
                </a:lnTo>
                <a:lnTo>
                  <a:pt x="237066" y="186267"/>
                </a:lnTo>
                <a:lnTo>
                  <a:pt x="237066" y="203200"/>
                </a:lnTo>
                <a:lnTo>
                  <a:pt x="245533" y="211667"/>
                </a:lnTo>
                <a:lnTo>
                  <a:pt x="245533" y="228600"/>
                </a:lnTo>
                <a:lnTo>
                  <a:pt x="245533" y="237067"/>
                </a:lnTo>
                <a:lnTo>
                  <a:pt x="237066" y="254000"/>
                </a:lnTo>
                <a:lnTo>
                  <a:pt x="228600" y="270933"/>
                </a:lnTo>
                <a:lnTo>
                  <a:pt x="211666" y="287867"/>
                </a:lnTo>
                <a:lnTo>
                  <a:pt x="194733" y="296333"/>
                </a:lnTo>
                <a:lnTo>
                  <a:pt x="177800" y="304800"/>
                </a:lnTo>
                <a:lnTo>
                  <a:pt x="160866" y="313267"/>
                </a:lnTo>
                <a:lnTo>
                  <a:pt x="135466" y="321733"/>
                </a:lnTo>
                <a:lnTo>
                  <a:pt x="118533" y="321733"/>
                </a:lnTo>
                <a:lnTo>
                  <a:pt x="101600" y="330200"/>
                </a:lnTo>
                <a:lnTo>
                  <a:pt x="84666" y="330200"/>
                </a:lnTo>
                <a:lnTo>
                  <a:pt x="76200" y="321733"/>
                </a:lnTo>
                <a:lnTo>
                  <a:pt x="59266" y="321733"/>
                </a:lnTo>
                <a:lnTo>
                  <a:pt x="50800" y="313267"/>
                </a:lnTo>
                <a:lnTo>
                  <a:pt x="50800" y="313267"/>
                </a:lnTo>
                <a:lnTo>
                  <a:pt x="42333" y="304800"/>
                </a:lnTo>
                <a:lnTo>
                  <a:pt x="42333" y="304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6595534" y="2548467"/>
            <a:ext cx="152401" cy="304801"/>
          </a:xfrm>
          <a:custGeom>
            <a:avLst/>
            <a:gdLst/>
            <a:ahLst/>
            <a:cxnLst/>
            <a:rect l="0" t="0" r="0" b="0"/>
            <a:pathLst>
              <a:path w="152401" h="304801">
                <a:moveTo>
                  <a:pt x="0" y="76200"/>
                </a:moveTo>
                <a:lnTo>
                  <a:pt x="0" y="76200"/>
                </a:lnTo>
                <a:lnTo>
                  <a:pt x="0" y="84666"/>
                </a:lnTo>
                <a:lnTo>
                  <a:pt x="8466" y="93133"/>
                </a:lnTo>
                <a:lnTo>
                  <a:pt x="8466" y="101600"/>
                </a:lnTo>
                <a:lnTo>
                  <a:pt x="8466" y="118533"/>
                </a:lnTo>
                <a:lnTo>
                  <a:pt x="16933" y="135466"/>
                </a:lnTo>
                <a:lnTo>
                  <a:pt x="16933" y="160866"/>
                </a:lnTo>
                <a:lnTo>
                  <a:pt x="25399" y="186266"/>
                </a:lnTo>
                <a:lnTo>
                  <a:pt x="25399" y="211666"/>
                </a:lnTo>
                <a:lnTo>
                  <a:pt x="33866" y="228600"/>
                </a:lnTo>
                <a:lnTo>
                  <a:pt x="33866" y="254000"/>
                </a:lnTo>
                <a:lnTo>
                  <a:pt x="33866" y="262466"/>
                </a:lnTo>
                <a:lnTo>
                  <a:pt x="42333" y="279400"/>
                </a:lnTo>
                <a:lnTo>
                  <a:pt x="42333" y="287866"/>
                </a:lnTo>
                <a:lnTo>
                  <a:pt x="42333" y="296333"/>
                </a:lnTo>
                <a:lnTo>
                  <a:pt x="42333" y="304800"/>
                </a:lnTo>
                <a:lnTo>
                  <a:pt x="33866" y="304800"/>
                </a:lnTo>
                <a:lnTo>
                  <a:pt x="33866" y="304800"/>
                </a:lnTo>
                <a:lnTo>
                  <a:pt x="33866" y="304800"/>
                </a:lnTo>
                <a:lnTo>
                  <a:pt x="33866" y="296333"/>
                </a:lnTo>
                <a:lnTo>
                  <a:pt x="25399" y="287866"/>
                </a:lnTo>
                <a:lnTo>
                  <a:pt x="16933" y="279400"/>
                </a:lnTo>
                <a:lnTo>
                  <a:pt x="16933" y="262466"/>
                </a:lnTo>
                <a:lnTo>
                  <a:pt x="8466" y="245533"/>
                </a:lnTo>
                <a:lnTo>
                  <a:pt x="0" y="220133"/>
                </a:lnTo>
                <a:lnTo>
                  <a:pt x="0" y="194733"/>
                </a:lnTo>
                <a:lnTo>
                  <a:pt x="0" y="169333"/>
                </a:lnTo>
                <a:lnTo>
                  <a:pt x="0" y="152400"/>
                </a:lnTo>
                <a:lnTo>
                  <a:pt x="0" y="127000"/>
                </a:lnTo>
                <a:lnTo>
                  <a:pt x="0" y="110066"/>
                </a:lnTo>
                <a:lnTo>
                  <a:pt x="0" y="93133"/>
                </a:lnTo>
                <a:lnTo>
                  <a:pt x="8466" y="76200"/>
                </a:lnTo>
                <a:lnTo>
                  <a:pt x="8466" y="67733"/>
                </a:lnTo>
                <a:lnTo>
                  <a:pt x="16933" y="59266"/>
                </a:lnTo>
                <a:lnTo>
                  <a:pt x="16933" y="50800"/>
                </a:lnTo>
                <a:lnTo>
                  <a:pt x="25399" y="42333"/>
                </a:lnTo>
                <a:lnTo>
                  <a:pt x="33866" y="33866"/>
                </a:lnTo>
                <a:lnTo>
                  <a:pt x="42333" y="33866"/>
                </a:lnTo>
                <a:lnTo>
                  <a:pt x="50799" y="25400"/>
                </a:lnTo>
                <a:lnTo>
                  <a:pt x="59266" y="25400"/>
                </a:lnTo>
                <a:lnTo>
                  <a:pt x="76200" y="16933"/>
                </a:lnTo>
                <a:lnTo>
                  <a:pt x="84666" y="16933"/>
                </a:lnTo>
                <a:lnTo>
                  <a:pt x="101599" y="16933"/>
                </a:lnTo>
                <a:lnTo>
                  <a:pt x="118533" y="8466"/>
                </a:lnTo>
                <a:lnTo>
                  <a:pt x="135466" y="8466"/>
                </a:lnTo>
                <a:lnTo>
                  <a:pt x="135466" y="8466"/>
                </a:lnTo>
                <a:lnTo>
                  <a:pt x="152400" y="0"/>
                </a:lnTo>
                <a:lnTo>
                  <a:pt x="1524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790267" y="2548467"/>
            <a:ext cx="25400" cy="8467"/>
          </a:xfrm>
          <a:custGeom>
            <a:avLst/>
            <a:gdLst/>
            <a:ahLst/>
            <a:cxnLst/>
            <a:rect l="0" t="0" r="0" b="0"/>
            <a:pathLst>
              <a:path w="25400" h="8467">
                <a:moveTo>
                  <a:pt x="0" y="0"/>
                </a:moveTo>
                <a:lnTo>
                  <a:pt x="8466" y="0"/>
                </a:lnTo>
                <a:lnTo>
                  <a:pt x="8466" y="0"/>
                </a:lnTo>
                <a:lnTo>
                  <a:pt x="16933" y="0"/>
                </a:lnTo>
                <a:lnTo>
                  <a:pt x="25399" y="0"/>
                </a:lnTo>
                <a:lnTo>
                  <a:pt x="25399" y="8466"/>
                </a:lnTo>
                <a:lnTo>
                  <a:pt x="25399" y="8466"/>
                </a:lnTo>
                <a:lnTo>
                  <a:pt x="25399" y="8466"/>
                </a:lnTo>
                <a:lnTo>
                  <a:pt x="25399" y="8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6612467" y="2692400"/>
            <a:ext cx="177801" cy="25401"/>
          </a:xfrm>
          <a:custGeom>
            <a:avLst/>
            <a:gdLst/>
            <a:ahLst/>
            <a:cxnLst/>
            <a:rect l="0" t="0" r="0" b="0"/>
            <a:pathLst>
              <a:path w="177801" h="25401">
                <a:moveTo>
                  <a:pt x="0" y="8467"/>
                </a:moveTo>
                <a:lnTo>
                  <a:pt x="0" y="16933"/>
                </a:lnTo>
                <a:lnTo>
                  <a:pt x="0" y="16933"/>
                </a:lnTo>
                <a:lnTo>
                  <a:pt x="0" y="25400"/>
                </a:lnTo>
                <a:lnTo>
                  <a:pt x="8466" y="25400"/>
                </a:lnTo>
                <a:lnTo>
                  <a:pt x="8466" y="25400"/>
                </a:lnTo>
                <a:lnTo>
                  <a:pt x="25400" y="25400"/>
                </a:lnTo>
                <a:lnTo>
                  <a:pt x="42333" y="25400"/>
                </a:lnTo>
                <a:lnTo>
                  <a:pt x="59267" y="16933"/>
                </a:lnTo>
                <a:lnTo>
                  <a:pt x="84666" y="8467"/>
                </a:lnTo>
                <a:lnTo>
                  <a:pt x="110066" y="8467"/>
                </a:lnTo>
                <a:lnTo>
                  <a:pt x="126999" y="8467"/>
                </a:lnTo>
                <a:lnTo>
                  <a:pt x="160866" y="0"/>
                </a:lnTo>
                <a:lnTo>
                  <a:pt x="160866" y="0"/>
                </a:lnTo>
                <a:lnTo>
                  <a:pt x="177800" y="0"/>
                </a:lnTo>
                <a:lnTo>
                  <a:pt x="1778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6985000" y="2599267"/>
            <a:ext cx="127001" cy="237067"/>
          </a:xfrm>
          <a:custGeom>
            <a:avLst/>
            <a:gdLst/>
            <a:ahLst/>
            <a:cxnLst/>
            <a:rect l="0" t="0" r="0" b="0"/>
            <a:pathLst>
              <a:path w="127001" h="237067">
                <a:moveTo>
                  <a:pt x="110067" y="16933"/>
                </a:moveTo>
                <a:lnTo>
                  <a:pt x="110067" y="16933"/>
                </a:lnTo>
                <a:lnTo>
                  <a:pt x="110067" y="16933"/>
                </a:lnTo>
                <a:lnTo>
                  <a:pt x="110067" y="16933"/>
                </a:lnTo>
                <a:lnTo>
                  <a:pt x="110067" y="8466"/>
                </a:lnTo>
                <a:lnTo>
                  <a:pt x="110067" y="8466"/>
                </a:lnTo>
                <a:lnTo>
                  <a:pt x="101600" y="8466"/>
                </a:lnTo>
                <a:lnTo>
                  <a:pt x="101600" y="8466"/>
                </a:lnTo>
                <a:lnTo>
                  <a:pt x="93133" y="8466"/>
                </a:lnTo>
                <a:lnTo>
                  <a:pt x="93133" y="8466"/>
                </a:lnTo>
                <a:lnTo>
                  <a:pt x="76200" y="8466"/>
                </a:lnTo>
                <a:lnTo>
                  <a:pt x="76200" y="8466"/>
                </a:lnTo>
                <a:lnTo>
                  <a:pt x="67734" y="16933"/>
                </a:lnTo>
                <a:lnTo>
                  <a:pt x="59266" y="33866"/>
                </a:lnTo>
                <a:lnTo>
                  <a:pt x="50800" y="42333"/>
                </a:lnTo>
                <a:lnTo>
                  <a:pt x="42333" y="59266"/>
                </a:lnTo>
                <a:lnTo>
                  <a:pt x="33867" y="84666"/>
                </a:lnTo>
                <a:lnTo>
                  <a:pt x="25400" y="101600"/>
                </a:lnTo>
                <a:lnTo>
                  <a:pt x="16933" y="118533"/>
                </a:lnTo>
                <a:lnTo>
                  <a:pt x="8467" y="143933"/>
                </a:lnTo>
                <a:lnTo>
                  <a:pt x="8467" y="160866"/>
                </a:lnTo>
                <a:lnTo>
                  <a:pt x="0" y="186266"/>
                </a:lnTo>
                <a:lnTo>
                  <a:pt x="0" y="194733"/>
                </a:lnTo>
                <a:lnTo>
                  <a:pt x="0" y="211666"/>
                </a:lnTo>
                <a:lnTo>
                  <a:pt x="8467" y="220133"/>
                </a:lnTo>
                <a:lnTo>
                  <a:pt x="16933" y="228600"/>
                </a:lnTo>
                <a:lnTo>
                  <a:pt x="25400" y="237066"/>
                </a:lnTo>
                <a:lnTo>
                  <a:pt x="42333" y="237066"/>
                </a:lnTo>
                <a:lnTo>
                  <a:pt x="59266" y="237066"/>
                </a:lnTo>
                <a:lnTo>
                  <a:pt x="76200" y="237066"/>
                </a:lnTo>
                <a:lnTo>
                  <a:pt x="93133" y="228600"/>
                </a:lnTo>
                <a:lnTo>
                  <a:pt x="101600" y="220133"/>
                </a:lnTo>
                <a:lnTo>
                  <a:pt x="110067" y="203200"/>
                </a:lnTo>
                <a:lnTo>
                  <a:pt x="118533" y="186266"/>
                </a:lnTo>
                <a:lnTo>
                  <a:pt x="118533" y="169333"/>
                </a:lnTo>
                <a:lnTo>
                  <a:pt x="127000" y="152400"/>
                </a:lnTo>
                <a:lnTo>
                  <a:pt x="127000" y="127000"/>
                </a:lnTo>
                <a:lnTo>
                  <a:pt x="127000" y="110066"/>
                </a:lnTo>
                <a:lnTo>
                  <a:pt x="127000" y="84666"/>
                </a:lnTo>
                <a:lnTo>
                  <a:pt x="118533" y="67733"/>
                </a:lnTo>
                <a:lnTo>
                  <a:pt x="118533" y="50800"/>
                </a:lnTo>
                <a:lnTo>
                  <a:pt x="110067" y="33866"/>
                </a:lnTo>
                <a:lnTo>
                  <a:pt x="101600" y="25400"/>
                </a:lnTo>
                <a:lnTo>
                  <a:pt x="93133" y="8466"/>
                </a:lnTo>
                <a:lnTo>
                  <a:pt x="76200" y="8466"/>
                </a:lnTo>
                <a:lnTo>
                  <a:pt x="67734" y="0"/>
                </a:lnTo>
                <a:lnTo>
                  <a:pt x="50800" y="0"/>
                </a:lnTo>
                <a:lnTo>
                  <a:pt x="33867" y="0"/>
                </a:lnTo>
                <a:lnTo>
                  <a:pt x="25400" y="0"/>
                </a:lnTo>
                <a:lnTo>
                  <a:pt x="16933" y="8466"/>
                </a:lnTo>
                <a:lnTo>
                  <a:pt x="8467" y="8466"/>
                </a:lnTo>
                <a:lnTo>
                  <a:pt x="8467" y="16933"/>
                </a:lnTo>
                <a:lnTo>
                  <a:pt x="8467" y="25400"/>
                </a:lnTo>
                <a:lnTo>
                  <a:pt x="8467" y="25400"/>
                </a:lnTo>
                <a:lnTo>
                  <a:pt x="16933" y="25400"/>
                </a:lnTo>
                <a:lnTo>
                  <a:pt x="16933"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7239000" y="2540000"/>
            <a:ext cx="254001" cy="304801"/>
          </a:xfrm>
          <a:custGeom>
            <a:avLst/>
            <a:gdLst/>
            <a:ahLst/>
            <a:cxnLst/>
            <a:rect l="0" t="0" r="0" b="0"/>
            <a:pathLst>
              <a:path w="254001" h="304801">
                <a:moveTo>
                  <a:pt x="101600" y="8467"/>
                </a:moveTo>
                <a:lnTo>
                  <a:pt x="101600" y="8467"/>
                </a:lnTo>
                <a:lnTo>
                  <a:pt x="101600" y="8467"/>
                </a:lnTo>
                <a:lnTo>
                  <a:pt x="93133" y="8467"/>
                </a:lnTo>
                <a:lnTo>
                  <a:pt x="93133" y="8467"/>
                </a:lnTo>
                <a:lnTo>
                  <a:pt x="84667" y="0"/>
                </a:lnTo>
                <a:lnTo>
                  <a:pt x="76200" y="0"/>
                </a:lnTo>
                <a:lnTo>
                  <a:pt x="67733" y="0"/>
                </a:lnTo>
                <a:lnTo>
                  <a:pt x="59267" y="0"/>
                </a:lnTo>
                <a:lnTo>
                  <a:pt x="50800" y="8467"/>
                </a:lnTo>
                <a:lnTo>
                  <a:pt x="42334" y="25400"/>
                </a:lnTo>
                <a:lnTo>
                  <a:pt x="33866" y="33867"/>
                </a:lnTo>
                <a:lnTo>
                  <a:pt x="25400" y="50800"/>
                </a:lnTo>
                <a:lnTo>
                  <a:pt x="16933" y="67733"/>
                </a:lnTo>
                <a:lnTo>
                  <a:pt x="8467" y="93133"/>
                </a:lnTo>
                <a:lnTo>
                  <a:pt x="0" y="118533"/>
                </a:lnTo>
                <a:lnTo>
                  <a:pt x="0" y="135467"/>
                </a:lnTo>
                <a:lnTo>
                  <a:pt x="0" y="160867"/>
                </a:lnTo>
                <a:lnTo>
                  <a:pt x="0" y="186267"/>
                </a:lnTo>
                <a:lnTo>
                  <a:pt x="0" y="203200"/>
                </a:lnTo>
                <a:lnTo>
                  <a:pt x="8467" y="220133"/>
                </a:lnTo>
                <a:lnTo>
                  <a:pt x="16933" y="228600"/>
                </a:lnTo>
                <a:lnTo>
                  <a:pt x="25400" y="245533"/>
                </a:lnTo>
                <a:lnTo>
                  <a:pt x="33866" y="262467"/>
                </a:lnTo>
                <a:lnTo>
                  <a:pt x="42334" y="270933"/>
                </a:lnTo>
                <a:lnTo>
                  <a:pt x="59267" y="287867"/>
                </a:lnTo>
                <a:lnTo>
                  <a:pt x="76200" y="296333"/>
                </a:lnTo>
                <a:lnTo>
                  <a:pt x="84667" y="304800"/>
                </a:lnTo>
                <a:lnTo>
                  <a:pt x="101600" y="304800"/>
                </a:lnTo>
                <a:lnTo>
                  <a:pt x="110066" y="304800"/>
                </a:lnTo>
                <a:lnTo>
                  <a:pt x="118534" y="304800"/>
                </a:lnTo>
                <a:lnTo>
                  <a:pt x="127000" y="304800"/>
                </a:lnTo>
                <a:lnTo>
                  <a:pt x="127000" y="296333"/>
                </a:lnTo>
                <a:lnTo>
                  <a:pt x="135467" y="287867"/>
                </a:lnTo>
                <a:lnTo>
                  <a:pt x="135467" y="270933"/>
                </a:lnTo>
                <a:lnTo>
                  <a:pt x="127000" y="254000"/>
                </a:lnTo>
                <a:lnTo>
                  <a:pt x="127000" y="237067"/>
                </a:lnTo>
                <a:lnTo>
                  <a:pt x="110066" y="220133"/>
                </a:lnTo>
                <a:lnTo>
                  <a:pt x="101600" y="211667"/>
                </a:lnTo>
                <a:lnTo>
                  <a:pt x="93133" y="194733"/>
                </a:lnTo>
                <a:lnTo>
                  <a:pt x="76200" y="186267"/>
                </a:lnTo>
                <a:lnTo>
                  <a:pt x="67733" y="177800"/>
                </a:lnTo>
                <a:lnTo>
                  <a:pt x="59267" y="177800"/>
                </a:lnTo>
                <a:lnTo>
                  <a:pt x="42334" y="177800"/>
                </a:lnTo>
                <a:lnTo>
                  <a:pt x="42334" y="169333"/>
                </a:lnTo>
                <a:lnTo>
                  <a:pt x="33866" y="169333"/>
                </a:lnTo>
                <a:lnTo>
                  <a:pt x="33866" y="169333"/>
                </a:lnTo>
                <a:lnTo>
                  <a:pt x="33866" y="169333"/>
                </a:lnTo>
                <a:lnTo>
                  <a:pt x="42334" y="169333"/>
                </a:lnTo>
                <a:lnTo>
                  <a:pt x="50800" y="169333"/>
                </a:lnTo>
                <a:lnTo>
                  <a:pt x="59267" y="169333"/>
                </a:lnTo>
                <a:lnTo>
                  <a:pt x="76200" y="169333"/>
                </a:lnTo>
                <a:lnTo>
                  <a:pt x="93133" y="160867"/>
                </a:lnTo>
                <a:lnTo>
                  <a:pt x="118534" y="160867"/>
                </a:lnTo>
                <a:lnTo>
                  <a:pt x="135467" y="160867"/>
                </a:lnTo>
                <a:lnTo>
                  <a:pt x="169333" y="152400"/>
                </a:lnTo>
                <a:lnTo>
                  <a:pt x="186266" y="152400"/>
                </a:lnTo>
                <a:lnTo>
                  <a:pt x="203200" y="152400"/>
                </a:lnTo>
                <a:lnTo>
                  <a:pt x="228600" y="152400"/>
                </a:lnTo>
                <a:lnTo>
                  <a:pt x="237067" y="152400"/>
                </a:lnTo>
                <a:lnTo>
                  <a:pt x="237067" y="152400"/>
                </a:lnTo>
                <a:lnTo>
                  <a:pt x="254000" y="152400"/>
                </a:lnTo>
                <a:lnTo>
                  <a:pt x="254000" y="152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260600" y="2252133"/>
            <a:ext cx="1134534" cy="84668"/>
          </a:xfrm>
          <a:custGeom>
            <a:avLst/>
            <a:gdLst/>
            <a:ahLst/>
            <a:cxnLst/>
            <a:rect l="0" t="0" r="0" b="0"/>
            <a:pathLst>
              <a:path w="1134534" h="84668">
                <a:moveTo>
                  <a:pt x="0" y="67734"/>
                </a:moveTo>
                <a:lnTo>
                  <a:pt x="0" y="67734"/>
                </a:lnTo>
                <a:lnTo>
                  <a:pt x="8467" y="67734"/>
                </a:lnTo>
                <a:lnTo>
                  <a:pt x="8467" y="67734"/>
                </a:lnTo>
                <a:lnTo>
                  <a:pt x="8467" y="67734"/>
                </a:lnTo>
                <a:lnTo>
                  <a:pt x="8467" y="67734"/>
                </a:lnTo>
                <a:lnTo>
                  <a:pt x="8467" y="67734"/>
                </a:lnTo>
                <a:lnTo>
                  <a:pt x="8467" y="67734"/>
                </a:lnTo>
                <a:lnTo>
                  <a:pt x="8467" y="67734"/>
                </a:lnTo>
                <a:lnTo>
                  <a:pt x="8467" y="67734"/>
                </a:lnTo>
                <a:lnTo>
                  <a:pt x="8467" y="59267"/>
                </a:lnTo>
                <a:lnTo>
                  <a:pt x="0" y="59267"/>
                </a:lnTo>
                <a:lnTo>
                  <a:pt x="0" y="59267"/>
                </a:lnTo>
                <a:lnTo>
                  <a:pt x="8467" y="50800"/>
                </a:lnTo>
                <a:lnTo>
                  <a:pt x="8467" y="50800"/>
                </a:lnTo>
                <a:lnTo>
                  <a:pt x="8467" y="50800"/>
                </a:lnTo>
                <a:lnTo>
                  <a:pt x="16933" y="42334"/>
                </a:lnTo>
                <a:lnTo>
                  <a:pt x="25400" y="42334"/>
                </a:lnTo>
                <a:lnTo>
                  <a:pt x="33867" y="33867"/>
                </a:lnTo>
                <a:lnTo>
                  <a:pt x="42333" y="33867"/>
                </a:lnTo>
                <a:lnTo>
                  <a:pt x="50800" y="25400"/>
                </a:lnTo>
                <a:lnTo>
                  <a:pt x="59267" y="16934"/>
                </a:lnTo>
                <a:lnTo>
                  <a:pt x="67733" y="16934"/>
                </a:lnTo>
                <a:lnTo>
                  <a:pt x="84667" y="8467"/>
                </a:lnTo>
                <a:lnTo>
                  <a:pt x="93133" y="8467"/>
                </a:lnTo>
                <a:lnTo>
                  <a:pt x="101600" y="8467"/>
                </a:lnTo>
                <a:lnTo>
                  <a:pt x="118533" y="0"/>
                </a:lnTo>
                <a:lnTo>
                  <a:pt x="135467" y="0"/>
                </a:lnTo>
                <a:lnTo>
                  <a:pt x="143933" y="0"/>
                </a:lnTo>
                <a:lnTo>
                  <a:pt x="160867" y="0"/>
                </a:lnTo>
                <a:lnTo>
                  <a:pt x="169333" y="0"/>
                </a:lnTo>
                <a:lnTo>
                  <a:pt x="177800" y="8467"/>
                </a:lnTo>
                <a:lnTo>
                  <a:pt x="194733" y="8467"/>
                </a:lnTo>
                <a:lnTo>
                  <a:pt x="203200" y="16934"/>
                </a:lnTo>
                <a:lnTo>
                  <a:pt x="211667" y="16934"/>
                </a:lnTo>
                <a:lnTo>
                  <a:pt x="220133" y="25400"/>
                </a:lnTo>
                <a:lnTo>
                  <a:pt x="228600" y="33867"/>
                </a:lnTo>
                <a:lnTo>
                  <a:pt x="237067" y="33867"/>
                </a:lnTo>
                <a:lnTo>
                  <a:pt x="245533" y="42334"/>
                </a:lnTo>
                <a:lnTo>
                  <a:pt x="254000" y="50800"/>
                </a:lnTo>
                <a:lnTo>
                  <a:pt x="262467" y="50800"/>
                </a:lnTo>
                <a:lnTo>
                  <a:pt x="270933" y="59267"/>
                </a:lnTo>
                <a:lnTo>
                  <a:pt x="287867" y="67734"/>
                </a:lnTo>
                <a:lnTo>
                  <a:pt x="296333" y="67734"/>
                </a:lnTo>
                <a:lnTo>
                  <a:pt x="313267" y="76200"/>
                </a:lnTo>
                <a:lnTo>
                  <a:pt x="321733" y="76200"/>
                </a:lnTo>
                <a:lnTo>
                  <a:pt x="330200" y="84667"/>
                </a:lnTo>
                <a:lnTo>
                  <a:pt x="347133" y="84667"/>
                </a:lnTo>
                <a:lnTo>
                  <a:pt x="355600" y="84667"/>
                </a:lnTo>
                <a:lnTo>
                  <a:pt x="372533" y="84667"/>
                </a:lnTo>
                <a:lnTo>
                  <a:pt x="381000" y="84667"/>
                </a:lnTo>
                <a:lnTo>
                  <a:pt x="389467" y="84667"/>
                </a:lnTo>
                <a:lnTo>
                  <a:pt x="406400" y="76200"/>
                </a:lnTo>
                <a:lnTo>
                  <a:pt x="423333" y="76200"/>
                </a:lnTo>
                <a:lnTo>
                  <a:pt x="431800" y="76200"/>
                </a:lnTo>
                <a:lnTo>
                  <a:pt x="448733" y="67734"/>
                </a:lnTo>
                <a:lnTo>
                  <a:pt x="465667" y="67734"/>
                </a:lnTo>
                <a:lnTo>
                  <a:pt x="474133" y="59267"/>
                </a:lnTo>
                <a:lnTo>
                  <a:pt x="491067" y="50800"/>
                </a:lnTo>
                <a:lnTo>
                  <a:pt x="508000" y="50800"/>
                </a:lnTo>
                <a:lnTo>
                  <a:pt x="524933" y="42334"/>
                </a:lnTo>
                <a:lnTo>
                  <a:pt x="533400" y="42334"/>
                </a:lnTo>
                <a:lnTo>
                  <a:pt x="550333" y="33867"/>
                </a:lnTo>
                <a:lnTo>
                  <a:pt x="558800" y="33867"/>
                </a:lnTo>
                <a:lnTo>
                  <a:pt x="575733" y="25400"/>
                </a:lnTo>
                <a:lnTo>
                  <a:pt x="584200" y="25400"/>
                </a:lnTo>
                <a:lnTo>
                  <a:pt x="601133" y="16934"/>
                </a:lnTo>
                <a:lnTo>
                  <a:pt x="609600" y="16934"/>
                </a:lnTo>
                <a:lnTo>
                  <a:pt x="626533" y="16934"/>
                </a:lnTo>
                <a:lnTo>
                  <a:pt x="635000" y="16934"/>
                </a:lnTo>
                <a:lnTo>
                  <a:pt x="643467" y="16934"/>
                </a:lnTo>
                <a:lnTo>
                  <a:pt x="651933" y="16934"/>
                </a:lnTo>
                <a:lnTo>
                  <a:pt x="660400" y="25400"/>
                </a:lnTo>
                <a:lnTo>
                  <a:pt x="668867" y="25400"/>
                </a:lnTo>
                <a:lnTo>
                  <a:pt x="685800" y="33867"/>
                </a:lnTo>
                <a:lnTo>
                  <a:pt x="694267" y="33867"/>
                </a:lnTo>
                <a:lnTo>
                  <a:pt x="694267" y="42334"/>
                </a:lnTo>
                <a:lnTo>
                  <a:pt x="702733" y="42334"/>
                </a:lnTo>
                <a:lnTo>
                  <a:pt x="711200" y="50800"/>
                </a:lnTo>
                <a:lnTo>
                  <a:pt x="719667" y="59267"/>
                </a:lnTo>
                <a:lnTo>
                  <a:pt x="728133" y="59267"/>
                </a:lnTo>
                <a:lnTo>
                  <a:pt x="736600" y="67734"/>
                </a:lnTo>
                <a:lnTo>
                  <a:pt x="745067" y="67734"/>
                </a:lnTo>
                <a:lnTo>
                  <a:pt x="753533" y="67734"/>
                </a:lnTo>
                <a:lnTo>
                  <a:pt x="753533" y="67734"/>
                </a:lnTo>
                <a:lnTo>
                  <a:pt x="762000" y="67734"/>
                </a:lnTo>
                <a:lnTo>
                  <a:pt x="770467" y="67734"/>
                </a:lnTo>
                <a:lnTo>
                  <a:pt x="787400" y="67734"/>
                </a:lnTo>
                <a:lnTo>
                  <a:pt x="795867" y="67734"/>
                </a:lnTo>
                <a:lnTo>
                  <a:pt x="804333" y="67734"/>
                </a:lnTo>
                <a:lnTo>
                  <a:pt x="812800" y="67734"/>
                </a:lnTo>
                <a:lnTo>
                  <a:pt x="821267" y="59267"/>
                </a:lnTo>
                <a:lnTo>
                  <a:pt x="838200" y="59267"/>
                </a:lnTo>
                <a:lnTo>
                  <a:pt x="846667" y="50800"/>
                </a:lnTo>
                <a:lnTo>
                  <a:pt x="863600" y="50800"/>
                </a:lnTo>
                <a:lnTo>
                  <a:pt x="872067" y="50800"/>
                </a:lnTo>
                <a:lnTo>
                  <a:pt x="880533" y="42334"/>
                </a:lnTo>
                <a:lnTo>
                  <a:pt x="897467" y="42334"/>
                </a:lnTo>
                <a:lnTo>
                  <a:pt x="914400" y="42334"/>
                </a:lnTo>
                <a:lnTo>
                  <a:pt x="922867" y="33867"/>
                </a:lnTo>
                <a:lnTo>
                  <a:pt x="939800" y="33867"/>
                </a:lnTo>
                <a:lnTo>
                  <a:pt x="956733" y="33867"/>
                </a:lnTo>
                <a:lnTo>
                  <a:pt x="965200" y="33867"/>
                </a:lnTo>
                <a:lnTo>
                  <a:pt x="982133" y="33867"/>
                </a:lnTo>
                <a:lnTo>
                  <a:pt x="990600" y="33867"/>
                </a:lnTo>
                <a:lnTo>
                  <a:pt x="1007533" y="33867"/>
                </a:lnTo>
                <a:lnTo>
                  <a:pt x="1016000" y="33867"/>
                </a:lnTo>
                <a:lnTo>
                  <a:pt x="1032933" y="33867"/>
                </a:lnTo>
                <a:lnTo>
                  <a:pt x="1041400" y="33867"/>
                </a:lnTo>
                <a:lnTo>
                  <a:pt x="1049867" y="33867"/>
                </a:lnTo>
                <a:lnTo>
                  <a:pt x="1058333" y="33867"/>
                </a:lnTo>
                <a:lnTo>
                  <a:pt x="1066800" y="33867"/>
                </a:lnTo>
                <a:lnTo>
                  <a:pt x="1083733" y="33867"/>
                </a:lnTo>
                <a:lnTo>
                  <a:pt x="1092200" y="33867"/>
                </a:lnTo>
                <a:lnTo>
                  <a:pt x="1100667" y="33867"/>
                </a:lnTo>
                <a:lnTo>
                  <a:pt x="1100667" y="33867"/>
                </a:lnTo>
                <a:lnTo>
                  <a:pt x="1109133" y="33867"/>
                </a:lnTo>
                <a:lnTo>
                  <a:pt x="1117600" y="33867"/>
                </a:lnTo>
                <a:lnTo>
                  <a:pt x="1117600" y="33867"/>
                </a:lnTo>
                <a:lnTo>
                  <a:pt x="1126067" y="33867"/>
                </a:lnTo>
                <a:lnTo>
                  <a:pt x="1126067" y="33867"/>
                </a:lnTo>
                <a:lnTo>
                  <a:pt x="1126067" y="33867"/>
                </a:lnTo>
                <a:lnTo>
                  <a:pt x="1134533" y="33867"/>
                </a:lnTo>
                <a:lnTo>
                  <a:pt x="1134533" y="33867"/>
                </a:lnTo>
                <a:lnTo>
                  <a:pt x="1134533" y="33867"/>
                </a:lnTo>
                <a:lnTo>
                  <a:pt x="1134533" y="33867"/>
                </a:lnTo>
                <a:lnTo>
                  <a:pt x="1134533" y="33867"/>
                </a:lnTo>
                <a:lnTo>
                  <a:pt x="1134533" y="33867"/>
                </a:lnTo>
                <a:lnTo>
                  <a:pt x="1126067" y="33867"/>
                </a:lnTo>
                <a:lnTo>
                  <a:pt x="1126067" y="33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931333" y="3098800"/>
            <a:ext cx="237068" cy="313268"/>
          </a:xfrm>
          <a:custGeom>
            <a:avLst/>
            <a:gdLst/>
            <a:ahLst/>
            <a:cxnLst/>
            <a:rect l="0" t="0" r="0" b="0"/>
            <a:pathLst>
              <a:path w="237068" h="313268">
                <a:moveTo>
                  <a:pt x="194734" y="0"/>
                </a:moveTo>
                <a:lnTo>
                  <a:pt x="194734" y="0"/>
                </a:lnTo>
                <a:lnTo>
                  <a:pt x="194734" y="0"/>
                </a:lnTo>
                <a:lnTo>
                  <a:pt x="194734" y="0"/>
                </a:lnTo>
                <a:lnTo>
                  <a:pt x="194734" y="0"/>
                </a:lnTo>
                <a:lnTo>
                  <a:pt x="186267" y="0"/>
                </a:lnTo>
                <a:lnTo>
                  <a:pt x="186267" y="0"/>
                </a:lnTo>
                <a:lnTo>
                  <a:pt x="177800" y="0"/>
                </a:lnTo>
                <a:lnTo>
                  <a:pt x="169334" y="0"/>
                </a:lnTo>
                <a:lnTo>
                  <a:pt x="160867" y="0"/>
                </a:lnTo>
                <a:lnTo>
                  <a:pt x="143934" y="0"/>
                </a:lnTo>
                <a:lnTo>
                  <a:pt x="135467" y="0"/>
                </a:lnTo>
                <a:lnTo>
                  <a:pt x="118534" y="0"/>
                </a:lnTo>
                <a:lnTo>
                  <a:pt x="101600" y="0"/>
                </a:lnTo>
                <a:lnTo>
                  <a:pt x="84667" y="0"/>
                </a:lnTo>
                <a:lnTo>
                  <a:pt x="67734" y="0"/>
                </a:lnTo>
                <a:lnTo>
                  <a:pt x="59267" y="0"/>
                </a:lnTo>
                <a:lnTo>
                  <a:pt x="42334" y="0"/>
                </a:lnTo>
                <a:lnTo>
                  <a:pt x="33867" y="0"/>
                </a:lnTo>
                <a:lnTo>
                  <a:pt x="25400" y="0"/>
                </a:lnTo>
                <a:lnTo>
                  <a:pt x="16934" y="0"/>
                </a:lnTo>
                <a:lnTo>
                  <a:pt x="16934" y="0"/>
                </a:lnTo>
                <a:lnTo>
                  <a:pt x="16934" y="0"/>
                </a:lnTo>
                <a:lnTo>
                  <a:pt x="8467" y="8467"/>
                </a:lnTo>
                <a:lnTo>
                  <a:pt x="8467" y="8467"/>
                </a:lnTo>
                <a:lnTo>
                  <a:pt x="8467" y="8467"/>
                </a:lnTo>
                <a:lnTo>
                  <a:pt x="8467" y="8467"/>
                </a:lnTo>
                <a:lnTo>
                  <a:pt x="8467" y="16933"/>
                </a:lnTo>
                <a:lnTo>
                  <a:pt x="8467" y="16933"/>
                </a:lnTo>
                <a:lnTo>
                  <a:pt x="8467" y="25400"/>
                </a:lnTo>
                <a:lnTo>
                  <a:pt x="8467" y="33867"/>
                </a:lnTo>
                <a:lnTo>
                  <a:pt x="8467" y="50800"/>
                </a:lnTo>
                <a:lnTo>
                  <a:pt x="0" y="59267"/>
                </a:lnTo>
                <a:lnTo>
                  <a:pt x="0" y="76200"/>
                </a:lnTo>
                <a:lnTo>
                  <a:pt x="0" y="84667"/>
                </a:lnTo>
                <a:lnTo>
                  <a:pt x="0" y="101600"/>
                </a:lnTo>
                <a:lnTo>
                  <a:pt x="0" y="110067"/>
                </a:lnTo>
                <a:lnTo>
                  <a:pt x="0" y="127000"/>
                </a:lnTo>
                <a:lnTo>
                  <a:pt x="0" y="135467"/>
                </a:lnTo>
                <a:lnTo>
                  <a:pt x="0" y="143933"/>
                </a:lnTo>
                <a:lnTo>
                  <a:pt x="0" y="152400"/>
                </a:lnTo>
                <a:lnTo>
                  <a:pt x="0" y="160867"/>
                </a:lnTo>
                <a:lnTo>
                  <a:pt x="0" y="160867"/>
                </a:lnTo>
                <a:lnTo>
                  <a:pt x="0" y="160867"/>
                </a:lnTo>
                <a:lnTo>
                  <a:pt x="0" y="160867"/>
                </a:lnTo>
                <a:lnTo>
                  <a:pt x="0" y="160867"/>
                </a:lnTo>
                <a:lnTo>
                  <a:pt x="8467" y="160867"/>
                </a:lnTo>
                <a:lnTo>
                  <a:pt x="8467" y="160867"/>
                </a:lnTo>
                <a:lnTo>
                  <a:pt x="16934" y="152400"/>
                </a:lnTo>
                <a:lnTo>
                  <a:pt x="16934" y="143933"/>
                </a:lnTo>
                <a:lnTo>
                  <a:pt x="25400" y="143933"/>
                </a:lnTo>
                <a:lnTo>
                  <a:pt x="33867" y="135467"/>
                </a:lnTo>
                <a:lnTo>
                  <a:pt x="50800" y="127000"/>
                </a:lnTo>
                <a:lnTo>
                  <a:pt x="67734" y="127000"/>
                </a:lnTo>
                <a:lnTo>
                  <a:pt x="84667" y="127000"/>
                </a:lnTo>
                <a:lnTo>
                  <a:pt x="101600" y="127000"/>
                </a:lnTo>
                <a:lnTo>
                  <a:pt x="118534" y="127000"/>
                </a:lnTo>
                <a:lnTo>
                  <a:pt x="135467" y="135467"/>
                </a:lnTo>
                <a:lnTo>
                  <a:pt x="152400" y="143933"/>
                </a:lnTo>
                <a:lnTo>
                  <a:pt x="169334" y="152400"/>
                </a:lnTo>
                <a:lnTo>
                  <a:pt x="186267" y="160867"/>
                </a:lnTo>
                <a:lnTo>
                  <a:pt x="194734" y="177800"/>
                </a:lnTo>
                <a:lnTo>
                  <a:pt x="211667" y="186267"/>
                </a:lnTo>
                <a:lnTo>
                  <a:pt x="228600" y="203200"/>
                </a:lnTo>
                <a:lnTo>
                  <a:pt x="228600" y="220133"/>
                </a:lnTo>
                <a:lnTo>
                  <a:pt x="237067" y="228600"/>
                </a:lnTo>
                <a:lnTo>
                  <a:pt x="237067" y="245533"/>
                </a:lnTo>
                <a:lnTo>
                  <a:pt x="237067" y="254000"/>
                </a:lnTo>
                <a:lnTo>
                  <a:pt x="237067" y="270933"/>
                </a:lnTo>
                <a:lnTo>
                  <a:pt x="228600" y="279400"/>
                </a:lnTo>
                <a:lnTo>
                  <a:pt x="211667" y="287867"/>
                </a:lnTo>
                <a:lnTo>
                  <a:pt x="194734" y="296333"/>
                </a:lnTo>
                <a:lnTo>
                  <a:pt x="177800" y="304800"/>
                </a:lnTo>
                <a:lnTo>
                  <a:pt x="160867" y="304800"/>
                </a:lnTo>
                <a:lnTo>
                  <a:pt x="135467" y="313267"/>
                </a:lnTo>
                <a:lnTo>
                  <a:pt x="110067" y="313267"/>
                </a:lnTo>
                <a:lnTo>
                  <a:pt x="84667" y="313267"/>
                </a:lnTo>
                <a:lnTo>
                  <a:pt x="67734" y="313267"/>
                </a:lnTo>
                <a:lnTo>
                  <a:pt x="50800" y="313267"/>
                </a:lnTo>
                <a:lnTo>
                  <a:pt x="42334" y="304800"/>
                </a:lnTo>
                <a:lnTo>
                  <a:pt x="33867" y="296333"/>
                </a:lnTo>
                <a:lnTo>
                  <a:pt x="25400" y="296333"/>
                </a:lnTo>
                <a:lnTo>
                  <a:pt x="25400" y="287867"/>
                </a:lnTo>
                <a:lnTo>
                  <a:pt x="25400" y="287867"/>
                </a:lnTo>
                <a:lnTo>
                  <a:pt x="25400" y="279400"/>
                </a:lnTo>
                <a:lnTo>
                  <a:pt x="25400" y="279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244600" y="3090333"/>
            <a:ext cx="160868" cy="304801"/>
          </a:xfrm>
          <a:custGeom>
            <a:avLst/>
            <a:gdLst/>
            <a:ahLst/>
            <a:cxnLst/>
            <a:rect l="0" t="0" r="0" b="0"/>
            <a:pathLst>
              <a:path w="160868" h="304801">
                <a:moveTo>
                  <a:pt x="110067" y="25400"/>
                </a:moveTo>
                <a:lnTo>
                  <a:pt x="110067" y="33867"/>
                </a:lnTo>
                <a:lnTo>
                  <a:pt x="118533" y="42334"/>
                </a:lnTo>
                <a:lnTo>
                  <a:pt x="118533" y="42334"/>
                </a:lnTo>
                <a:lnTo>
                  <a:pt x="118533" y="50800"/>
                </a:lnTo>
                <a:lnTo>
                  <a:pt x="118533" y="59267"/>
                </a:lnTo>
                <a:lnTo>
                  <a:pt x="118533" y="67734"/>
                </a:lnTo>
                <a:lnTo>
                  <a:pt x="118533" y="67734"/>
                </a:lnTo>
                <a:lnTo>
                  <a:pt x="118533" y="67734"/>
                </a:lnTo>
                <a:lnTo>
                  <a:pt x="118533" y="76200"/>
                </a:lnTo>
                <a:lnTo>
                  <a:pt x="118533" y="67734"/>
                </a:lnTo>
                <a:lnTo>
                  <a:pt x="118533" y="67734"/>
                </a:lnTo>
                <a:lnTo>
                  <a:pt x="118533" y="67734"/>
                </a:lnTo>
                <a:lnTo>
                  <a:pt x="118533" y="59267"/>
                </a:lnTo>
                <a:lnTo>
                  <a:pt x="118533" y="50800"/>
                </a:lnTo>
                <a:lnTo>
                  <a:pt x="110067" y="42334"/>
                </a:lnTo>
                <a:lnTo>
                  <a:pt x="101600" y="33867"/>
                </a:lnTo>
                <a:lnTo>
                  <a:pt x="101600" y="25400"/>
                </a:lnTo>
                <a:lnTo>
                  <a:pt x="93133" y="16934"/>
                </a:lnTo>
                <a:lnTo>
                  <a:pt x="93133" y="8467"/>
                </a:lnTo>
                <a:lnTo>
                  <a:pt x="84667" y="0"/>
                </a:lnTo>
                <a:lnTo>
                  <a:pt x="76200" y="0"/>
                </a:lnTo>
                <a:lnTo>
                  <a:pt x="67733" y="0"/>
                </a:lnTo>
                <a:lnTo>
                  <a:pt x="67733" y="0"/>
                </a:lnTo>
                <a:lnTo>
                  <a:pt x="50800" y="8467"/>
                </a:lnTo>
                <a:lnTo>
                  <a:pt x="42333" y="16934"/>
                </a:lnTo>
                <a:lnTo>
                  <a:pt x="33867" y="25400"/>
                </a:lnTo>
                <a:lnTo>
                  <a:pt x="25400" y="42334"/>
                </a:lnTo>
                <a:lnTo>
                  <a:pt x="16933" y="50800"/>
                </a:lnTo>
                <a:lnTo>
                  <a:pt x="16933" y="67734"/>
                </a:lnTo>
                <a:lnTo>
                  <a:pt x="8467" y="84667"/>
                </a:lnTo>
                <a:lnTo>
                  <a:pt x="8467" y="110067"/>
                </a:lnTo>
                <a:lnTo>
                  <a:pt x="8467" y="127000"/>
                </a:lnTo>
                <a:lnTo>
                  <a:pt x="0" y="152400"/>
                </a:lnTo>
                <a:lnTo>
                  <a:pt x="8467" y="169334"/>
                </a:lnTo>
                <a:lnTo>
                  <a:pt x="8467" y="194734"/>
                </a:lnTo>
                <a:lnTo>
                  <a:pt x="16933" y="211667"/>
                </a:lnTo>
                <a:lnTo>
                  <a:pt x="16933" y="228600"/>
                </a:lnTo>
                <a:lnTo>
                  <a:pt x="25400" y="245534"/>
                </a:lnTo>
                <a:lnTo>
                  <a:pt x="42333" y="254000"/>
                </a:lnTo>
                <a:lnTo>
                  <a:pt x="50800" y="270934"/>
                </a:lnTo>
                <a:lnTo>
                  <a:pt x="67733" y="279400"/>
                </a:lnTo>
                <a:lnTo>
                  <a:pt x="76200" y="287867"/>
                </a:lnTo>
                <a:lnTo>
                  <a:pt x="93133" y="287867"/>
                </a:lnTo>
                <a:lnTo>
                  <a:pt x="101600" y="296334"/>
                </a:lnTo>
                <a:lnTo>
                  <a:pt x="118533" y="304800"/>
                </a:lnTo>
                <a:lnTo>
                  <a:pt x="127000" y="304800"/>
                </a:lnTo>
                <a:lnTo>
                  <a:pt x="135467" y="304800"/>
                </a:lnTo>
                <a:lnTo>
                  <a:pt x="143933" y="304800"/>
                </a:lnTo>
                <a:lnTo>
                  <a:pt x="143933" y="304800"/>
                </a:lnTo>
                <a:lnTo>
                  <a:pt x="152400" y="304800"/>
                </a:lnTo>
                <a:lnTo>
                  <a:pt x="152400" y="304800"/>
                </a:lnTo>
                <a:lnTo>
                  <a:pt x="160867" y="304800"/>
                </a:lnTo>
                <a:lnTo>
                  <a:pt x="160867" y="304800"/>
                </a:lnTo>
                <a:lnTo>
                  <a:pt x="160867" y="304800"/>
                </a:lnTo>
                <a:lnTo>
                  <a:pt x="160867" y="304800"/>
                </a:lnTo>
                <a:lnTo>
                  <a:pt x="160867" y="304800"/>
                </a:lnTo>
                <a:lnTo>
                  <a:pt x="160867" y="304800"/>
                </a:lnTo>
                <a:lnTo>
                  <a:pt x="160867" y="304800"/>
                </a:lnTo>
                <a:lnTo>
                  <a:pt x="160867" y="304800"/>
                </a:lnTo>
                <a:lnTo>
                  <a:pt x="160867" y="304800"/>
                </a:lnTo>
                <a:lnTo>
                  <a:pt x="160867" y="304800"/>
                </a:lnTo>
                <a:lnTo>
                  <a:pt x="160867" y="304800"/>
                </a:lnTo>
                <a:lnTo>
                  <a:pt x="160867" y="304800"/>
                </a:lnTo>
                <a:lnTo>
                  <a:pt x="160867" y="304800"/>
                </a:lnTo>
                <a:lnTo>
                  <a:pt x="160867" y="304800"/>
                </a:lnTo>
                <a:lnTo>
                  <a:pt x="160867" y="304800"/>
                </a:lnTo>
                <a:lnTo>
                  <a:pt x="160867" y="304800"/>
                </a:lnTo>
                <a:lnTo>
                  <a:pt x="160867" y="304800"/>
                </a:lnTo>
                <a:lnTo>
                  <a:pt x="160867" y="296334"/>
                </a:lnTo>
                <a:lnTo>
                  <a:pt x="160867" y="296334"/>
                </a:lnTo>
                <a:lnTo>
                  <a:pt x="160867" y="287867"/>
                </a:lnTo>
                <a:lnTo>
                  <a:pt x="160867"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481667" y="3073400"/>
            <a:ext cx="220134" cy="304801"/>
          </a:xfrm>
          <a:custGeom>
            <a:avLst/>
            <a:gdLst/>
            <a:ahLst/>
            <a:cxnLst/>
            <a:rect l="0" t="0" r="0" b="0"/>
            <a:pathLst>
              <a:path w="220134" h="304801">
                <a:moveTo>
                  <a:pt x="0" y="33867"/>
                </a:moveTo>
                <a:lnTo>
                  <a:pt x="0" y="33867"/>
                </a:lnTo>
                <a:lnTo>
                  <a:pt x="0" y="33867"/>
                </a:lnTo>
                <a:lnTo>
                  <a:pt x="8466" y="25400"/>
                </a:lnTo>
                <a:lnTo>
                  <a:pt x="16933" y="25400"/>
                </a:lnTo>
                <a:lnTo>
                  <a:pt x="16933" y="16933"/>
                </a:lnTo>
                <a:lnTo>
                  <a:pt x="25400" y="16933"/>
                </a:lnTo>
                <a:lnTo>
                  <a:pt x="33866" y="8467"/>
                </a:lnTo>
                <a:lnTo>
                  <a:pt x="50800" y="8467"/>
                </a:lnTo>
                <a:lnTo>
                  <a:pt x="59266" y="0"/>
                </a:lnTo>
                <a:lnTo>
                  <a:pt x="76200" y="0"/>
                </a:lnTo>
                <a:lnTo>
                  <a:pt x="84666" y="0"/>
                </a:lnTo>
                <a:lnTo>
                  <a:pt x="101600" y="0"/>
                </a:lnTo>
                <a:lnTo>
                  <a:pt x="110066" y="8467"/>
                </a:lnTo>
                <a:lnTo>
                  <a:pt x="118533" y="16933"/>
                </a:lnTo>
                <a:lnTo>
                  <a:pt x="127000" y="16933"/>
                </a:lnTo>
                <a:lnTo>
                  <a:pt x="135466" y="25400"/>
                </a:lnTo>
                <a:lnTo>
                  <a:pt x="135466" y="33867"/>
                </a:lnTo>
                <a:lnTo>
                  <a:pt x="135466" y="42333"/>
                </a:lnTo>
                <a:lnTo>
                  <a:pt x="135466" y="50800"/>
                </a:lnTo>
                <a:lnTo>
                  <a:pt x="135466" y="67733"/>
                </a:lnTo>
                <a:lnTo>
                  <a:pt x="135466" y="76200"/>
                </a:lnTo>
                <a:lnTo>
                  <a:pt x="127000" y="84667"/>
                </a:lnTo>
                <a:lnTo>
                  <a:pt x="118533" y="93133"/>
                </a:lnTo>
                <a:lnTo>
                  <a:pt x="110066" y="110067"/>
                </a:lnTo>
                <a:lnTo>
                  <a:pt x="101600" y="118533"/>
                </a:lnTo>
                <a:lnTo>
                  <a:pt x="93133" y="118533"/>
                </a:lnTo>
                <a:lnTo>
                  <a:pt x="84666" y="127000"/>
                </a:lnTo>
                <a:lnTo>
                  <a:pt x="76200" y="135467"/>
                </a:lnTo>
                <a:lnTo>
                  <a:pt x="76200" y="135467"/>
                </a:lnTo>
                <a:lnTo>
                  <a:pt x="67733" y="135467"/>
                </a:lnTo>
                <a:lnTo>
                  <a:pt x="67733" y="135467"/>
                </a:lnTo>
                <a:lnTo>
                  <a:pt x="67733" y="135467"/>
                </a:lnTo>
                <a:lnTo>
                  <a:pt x="67733" y="135467"/>
                </a:lnTo>
                <a:lnTo>
                  <a:pt x="76200" y="135467"/>
                </a:lnTo>
                <a:lnTo>
                  <a:pt x="84666" y="135467"/>
                </a:lnTo>
                <a:lnTo>
                  <a:pt x="101600" y="135467"/>
                </a:lnTo>
                <a:lnTo>
                  <a:pt x="110066" y="135467"/>
                </a:lnTo>
                <a:lnTo>
                  <a:pt x="127000" y="143933"/>
                </a:lnTo>
                <a:lnTo>
                  <a:pt x="143933" y="143933"/>
                </a:lnTo>
                <a:lnTo>
                  <a:pt x="160866" y="152400"/>
                </a:lnTo>
                <a:lnTo>
                  <a:pt x="177800" y="160867"/>
                </a:lnTo>
                <a:lnTo>
                  <a:pt x="186266" y="169333"/>
                </a:lnTo>
                <a:lnTo>
                  <a:pt x="194733" y="186267"/>
                </a:lnTo>
                <a:lnTo>
                  <a:pt x="211666" y="194733"/>
                </a:lnTo>
                <a:lnTo>
                  <a:pt x="220133" y="211667"/>
                </a:lnTo>
                <a:lnTo>
                  <a:pt x="220133" y="228600"/>
                </a:lnTo>
                <a:lnTo>
                  <a:pt x="220133" y="245533"/>
                </a:lnTo>
                <a:lnTo>
                  <a:pt x="220133" y="262467"/>
                </a:lnTo>
                <a:lnTo>
                  <a:pt x="211666" y="270933"/>
                </a:lnTo>
                <a:lnTo>
                  <a:pt x="203200" y="279400"/>
                </a:lnTo>
                <a:lnTo>
                  <a:pt x="186266" y="287867"/>
                </a:lnTo>
                <a:lnTo>
                  <a:pt x="169333" y="296333"/>
                </a:lnTo>
                <a:lnTo>
                  <a:pt x="152400" y="304800"/>
                </a:lnTo>
                <a:lnTo>
                  <a:pt x="135466" y="304800"/>
                </a:lnTo>
                <a:lnTo>
                  <a:pt x="118533" y="304800"/>
                </a:lnTo>
                <a:lnTo>
                  <a:pt x="101600" y="304800"/>
                </a:lnTo>
                <a:lnTo>
                  <a:pt x="76200" y="304800"/>
                </a:lnTo>
                <a:lnTo>
                  <a:pt x="67733" y="304800"/>
                </a:lnTo>
                <a:lnTo>
                  <a:pt x="67733" y="304800"/>
                </a:lnTo>
                <a:lnTo>
                  <a:pt x="50800" y="296333"/>
                </a:lnTo>
                <a:lnTo>
                  <a:pt x="50800" y="296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28600" y="7171267"/>
            <a:ext cx="1" cy="1"/>
          </a:xfrm>
          <a:custGeom>
            <a:avLst/>
            <a:gdLst/>
            <a:ahLst/>
            <a:cxnLst/>
            <a:rect l="0" t="0" r="0" b="0"/>
            <a:pathLst>
              <a:path w="1" h="1">
                <a:moveTo>
                  <a:pt x="0" y="0"/>
                </a:moveTo>
                <a:lnTo>
                  <a:pt x="0" y="0"/>
                </a:lnTo>
                <a:lnTo>
                  <a:pt x="0" y="0"/>
                </a:lnTo>
                <a:close/>
              </a:path>
            </a:pathLst>
          </a:cu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879600" y="3191933"/>
            <a:ext cx="42334" cy="25401"/>
          </a:xfrm>
          <a:custGeom>
            <a:avLst/>
            <a:gdLst/>
            <a:ahLst/>
            <a:cxnLst/>
            <a:rect l="0" t="0" r="0" b="0"/>
            <a:pathLst>
              <a:path w="42334" h="25401">
                <a:moveTo>
                  <a:pt x="0" y="0"/>
                </a:moveTo>
                <a:lnTo>
                  <a:pt x="0" y="0"/>
                </a:lnTo>
                <a:lnTo>
                  <a:pt x="0" y="0"/>
                </a:lnTo>
                <a:lnTo>
                  <a:pt x="8467" y="0"/>
                </a:lnTo>
                <a:lnTo>
                  <a:pt x="8467" y="0"/>
                </a:lnTo>
                <a:lnTo>
                  <a:pt x="16933" y="0"/>
                </a:lnTo>
                <a:lnTo>
                  <a:pt x="16933" y="0"/>
                </a:lnTo>
                <a:lnTo>
                  <a:pt x="25400" y="0"/>
                </a:lnTo>
                <a:lnTo>
                  <a:pt x="25400" y="0"/>
                </a:lnTo>
                <a:lnTo>
                  <a:pt x="33867" y="0"/>
                </a:lnTo>
                <a:lnTo>
                  <a:pt x="33867" y="8467"/>
                </a:lnTo>
                <a:lnTo>
                  <a:pt x="33867" y="8467"/>
                </a:lnTo>
                <a:lnTo>
                  <a:pt x="33867" y="8467"/>
                </a:lnTo>
                <a:lnTo>
                  <a:pt x="33867" y="16934"/>
                </a:lnTo>
                <a:lnTo>
                  <a:pt x="33867" y="16934"/>
                </a:lnTo>
                <a:lnTo>
                  <a:pt x="33867" y="16934"/>
                </a:lnTo>
                <a:lnTo>
                  <a:pt x="33867" y="16934"/>
                </a:lnTo>
                <a:lnTo>
                  <a:pt x="33867" y="16934"/>
                </a:lnTo>
                <a:lnTo>
                  <a:pt x="33867" y="16934"/>
                </a:lnTo>
                <a:lnTo>
                  <a:pt x="33867" y="16934"/>
                </a:lnTo>
                <a:lnTo>
                  <a:pt x="42333" y="16934"/>
                </a:lnTo>
                <a:lnTo>
                  <a:pt x="42333" y="8467"/>
                </a:lnTo>
                <a:lnTo>
                  <a:pt x="42333" y="8467"/>
                </a:lnTo>
                <a:lnTo>
                  <a:pt x="42333" y="0"/>
                </a:lnTo>
                <a:lnTo>
                  <a:pt x="42333" y="0"/>
                </a:lnTo>
                <a:lnTo>
                  <a:pt x="42333" y="0"/>
                </a:lnTo>
                <a:lnTo>
                  <a:pt x="42333" y="0"/>
                </a:lnTo>
                <a:lnTo>
                  <a:pt x="42333" y="0"/>
                </a:lnTo>
                <a:lnTo>
                  <a:pt x="42333" y="0"/>
                </a:lnTo>
                <a:lnTo>
                  <a:pt x="42333" y="0"/>
                </a:lnTo>
                <a:lnTo>
                  <a:pt x="42333" y="0"/>
                </a:lnTo>
                <a:lnTo>
                  <a:pt x="42333" y="8467"/>
                </a:lnTo>
                <a:lnTo>
                  <a:pt x="42333" y="8467"/>
                </a:lnTo>
                <a:lnTo>
                  <a:pt x="33867" y="16934"/>
                </a:lnTo>
                <a:lnTo>
                  <a:pt x="33867" y="16934"/>
                </a:lnTo>
                <a:lnTo>
                  <a:pt x="33867" y="25400"/>
                </a:lnTo>
                <a:lnTo>
                  <a:pt x="25400" y="25400"/>
                </a:lnTo>
                <a:lnTo>
                  <a:pt x="25400" y="25400"/>
                </a:lnTo>
                <a:lnTo>
                  <a:pt x="25400" y="25400"/>
                </a:lnTo>
                <a:lnTo>
                  <a:pt x="25400" y="25400"/>
                </a:lnTo>
                <a:lnTo>
                  <a:pt x="25400" y="25400"/>
                </a:lnTo>
                <a:lnTo>
                  <a:pt x="25400" y="16934"/>
                </a:lnTo>
                <a:lnTo>
                  <a:pt x="25400" y="16934"/>
                </a:lnTo>
                <a:lnTo>
                  <a:pt x="25400" y="16934"/>
                </a:lnTo>
                <a:lnTo>
                  <a:pt x="25400" y="16934"/>
                </a:lnTo>
                <a:lnTo>
                  <a:pt x="25400" y="16934"/>
                </a:lnTo>
                <a:lnTo>
                  <a:pt x="25400" y="16934"/>
                </a:lnTo>
                <a:lnTo>
                  <a:pt x="33867" y="16934"/>
                </a:lnTo>
                <a:lnTo>
                  <a:pt x="33867" y="16934"/>
                </a:lnTo>
                <a:lnTo>
                  <a:pt x="33867" y="16934"/>
                </a:lnTo>
                <a:lnTo>
                  <a:pt x="33867" y="16934"/>
                </a:lnTo>
                <a:lnTo>
                  <a:pt x="33867" y="25400"/>
                </a:lnTo>
                <a:lnTo>
                  <a:pt x="33867" y="25400"/>
                </a:lnTo>
                <a:lnTo>
                  <a:pt x="33867" y="25400"/>
                </a:lnTo>
                <a:lnTo>
                  <a:pt x="33867" y="25400"/>
                </a:lnTo>
                <a:lnTo>
                  <a:pt x="33867" y="25400"/>
                </a:lnTo>
                <a:lnTo>
                  <a:pt x="33867"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159000" y="3048000"/>
            <a:ext cx="203201" cy="321734"/>
          </a:xfrm>
          <a:custGeom>
            <a:avLst/>
            <a:gdLst/>
            <a:ahLst/>
            <a:cxnLst/>
            <a:rect l="0" t="0" r="0" b="0"/>
            <a:pathLst>
              <a:path w="203201" h="321734">
                <a:moveTo>
                  <a:pt x="16933" y="0"/>
                </a:moveTo>
                <a:lnTo>
                  <a:pt x="16933" y="0"/>
                </a:lnTo>
                <a:lnTo>
                  <a:pt x="16933" y="8467"/>
                </a:lnTo>
                <a:lnTo>
                  <a:pt x="25400" y="8467"/>
                </a:lnTo>
                <a:lnTo>
                  <a:pt x="25400" y="8467"/>
                </a:lnTo>
                <a:lnTo>
                  <a:pt x="25400" y="8467"/>
                </a:lnTo>
                <a:lnTo>
                  <a:pt x="25400" y="16933"/>
                </a:lnTo>
                <a:lnTo>
                  <a:pt x="25400" y="25400"/>
                </a:lnTo>
                <a:lnTo>
                  <a:pt x="25400" y="33867"/>
                </a:lnTo>
                <a:lnTo>
                  <a:pt x="25400" y="42333"/>
                </a:lnTo>
                <a:lnTo>
                  <a:pt x="25400" y="50800"/>
                </a:lnTo>
                <a:lnTo>
                  <a:pt x="25400" y="67733"/>
                </a:lnTo>
                <a:lnTo>
                  <a:pt x="16933" y="84667"/>
                </a:lnTo>
                <a:lnTo>
                  <a:pt x="16933" y="101600"/>
                </a:lnTo>
                <a:lnTo>
                  <a:pt x="16933" y="110067"/>
                </a:lnTo>
                <a:lnTo>
                  <a:pt x="8467" y="127000"/>
                </a:lnTo>
                <a:lnTo>
                  <a:pt x="8467" y="143933"/>
                </a:lnTo>
                <a:lnTo>
                  <a:pt x="8467" y="160867"/>
                </a:lnTo>
                <a:lnTo>
                  <a:pt x="0" y="177800"/>
                </a:lnTo>
                <a:lnTo>
                  <a:pt x="0" y="194733"/>
                </a:lnTo>
                <a:lnTo>
                  <a:pt x="0" y="211667"/>
                </a:lnTo>
                <a:lnTo>
                  <a:pt x="8467" y="220133"/>
                </a:lnTo>
                <a:lnTo>
                  <a:pt x="8467" y="237067"/>
                </a:lnTo>
                <a:lnTo>
                  <a:pt x="16933" y="245533"/>
                </a:lnTo>
                <a:lnTo>
                  <a:pt x="25400" y="262467"/>
                </a:lnTo>
                <a:lnTo>
                  <a:pt x="33867" y="270933"/>
                </a:lnTo>
                <a:lnTo>
                  <a:pt x="42333" y="279400"/>
                </a:lnTo>
                <a:lnTo>
                  <a:pt x="59267" y="287867"/>
                </a:lnTo>
                <a:lnTo>
                  <a:pt x="67733" y="296333"/>
                </a:lnTo>
                <a:lnTo>
                  <a:pt x="84667" y="296333"/>
                </a:lnTo>
                <a:lnTo>
                  <a:pt x="93133" y="304800"/>
                </a:lnTo>
                <a:lnTo>
                  <a:pt x="110067" y="304800"/>
                </a:lnTo>
                <a:lnTo>
                  <a:pt x="127000" y="304800"/>
                </a:lnTo>
                <a:lnTo>
                  <a:pt x="135467" y="304800"/>
                </a:lnTo>
                <a:lnTo>
                  <a:pt x="143933" y="296333"/>
                </a:lnTo>
                <a:lnTo>
                  <a:pt x="160867" y="296333"/>
                </a:lnTo>
                <a:lnTo>
                  <a:pt x="169333" y="287867"/>
                </a:lnTo>
                <a:lnTo>
                  <a:pt x="177800" y="287867"/>
                </a:lnTo>
                <a:lnTo>
                  <a:pt x="186267" y="270933"/>
                </a:lnTo>
                <a:lnTo>
                  <a:pt x="194733" y="262467"/>
                </a:lnTo>
                <a:lnTo>
                  <a:pt x="194733" y="254000"/>
                </a:lnTo>
                <a:lnTo>
                  <a:pt x="203200" y="237067"/>
                </a:lnTo>
                <a:lnTo>
                  <a:pt x="203200" y="228600"/>
                </a:lnTo>
                <a:lnTo>
                  <a:pt x="203200" y="220133"/>
                </a:lnTo>
                <a:lnTo>
                  <a:pt x="194733" y="211667"/>
                </a:lnTo>
                <a:lnTo>
                  <a:pt x="194733" y="203200"/>
                </a:lnTo>
                <a:lnTo>
                  <a:pt x="186267" y="194733"/>
                </a:lnTo>
                <a:lnTo>
                  <a:pt x="177800" y="186267"/>
                </a:lnTo>
                <a:lnTo>
                  <a:pt x="169333" y="177800"/>
                </a:lnTo>
                <a:lnTo>
                  <a:pt x="160867" y="177800"/>
                </a:lnTo>
                <a:lnTo>
                  <a:pt x="152400" y="169333"/>
                </a:lnTo>
                <a:lnTo>
                  <a:pt x="143933" y="169333"/>
                </a:lnTo>
                <a:lnTo>
                  <a:pt x="135467" y="169333"/>
                </a:lnTo>
                <a:lnTo>
                  <a:pt x="135467" y="177800"/>
                </a:lnTo>
                <a:lnTo>
                  <a:pt x="127000" y="177800"/>
                </a:lnTo>
                <a:lnTo>
                  <a:pt x="118533" y="177800"/>
                </a:lnTo>
                <a:lnTo>
                  <a:pt x="110067" y="186267"/>
                </a:lnTo>
                <a:lnTo>
                  <a:pt x="110067" y="194733"/>
                </a:lnTo>
                <a:lnTo>
                  <a:pt x="101600" y="211667"/>
                </a:lnTo>
                <a:lnTo>
                  <a:pt x="101600" y="220133"/>
                </a:lnTo>
                <a:lnTo>
                  <a:pt x="93133" y="228600"/>
                </a:lnTo>
                <a:lnTo>
                  <a:pt x="93133" y="245533"/>
                </a:lnTo>
                <a:lnTo>
                  <a:pt x="93133" y="254000"/>
                </a:lnTo>
                <a:lnTo>
                  <a:pt x="93133" y="270933"/>
                </a:lnTo>
                <a:lnTo>
                  <a:pt x="93133" y="279400"/>
                </a:lnTo>
                <a:lnTo>
                  <a:pt x="93133" y="287867"/>
                </a:lnTo>
                <a:lnTo>
                  <a:pt x="101600" y="296333"/>
                </a:lnTo>
                <a:lnTo>
                  <a:pt x="101600" y="313267"/>
                </a:lnTo>
                <a:lnTo>
                  <a:pt x="101600" y="313267"/>
                </a:lnTo>
                <a:lnTo>
                  <a:pt x="101600" y="321733"/>
                </a:lnTo>
                <a:lnTo>
                  <a:pt x="110067" y="321733"/>
                </a:lnTo>
                <a:lnTo>
                  <a:pt x="110067" y="321733"/>
                </a:lnTo>
                <a:lnTo>
                  <a:pt x="118533" y="321733"/>
                </a:lnTo>
                <a:lnTo>
                  <a:pt x="118533" y="321733"/>
                </a:lnTo>
                <a:lnTo>
                  <a:pt x="118533" y="313267"/>
                </a:lnTo>
                <a:lnTo>
                  <a:pt x="118533" y="313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446867" y="3048000"/>
            <a:ext cx="194734" cy="321734"/>
          </a:xfrm>
          <a:custGeom>
            <a:avLst/>
            <a:gdLst/>
            <a:ahLst/>
            <a:cxnLst/>
            <a:rect l="0" t="0" r="0" b="0"/>
            <a:pathLst>
              <a:path w="194734" h="321734">
                <a:moveTo>
                  <a:pt x="127000" y="25400"/>
                </a:moveTo>
                <a:lnTo>
                  <a:pt x="127000" y="33867"/>
                </a:lnTo>
                <a:lnTo>
                  <a:pt x="127000" y="33867"/>
                </a:lnTo>
                <a:lnTo>
                  <a:pt x="127000" y="42333"/>
                </a:lnTo>
                <a:lnTo>
                  <a:pt x="135466" y="50800"/>
                </a:lnTo>
                <a:lnTo>
                  <a:pt x="127000" y="67733"/>
                </a:lnTo>
                <a:lnTo>
                  <a:pt x="127000" y="76200"/>
                </a:lnTo>
                <a:lnTo>
                  <a:pt x="135466" y="84667"/>
                </a:lnTo>
                <a:lnTo>
                  <a:pt x="135466" y="93133"/>
                </a:lnTo>
                <a:lnTo>
                  <a:pt x="135466" y="101600"/>
                </a:lnTo>
                <a:lnTo>
                  <a:pt x="135466" y="101600"/>
                </a:lnTo>
                <a:lnTo>
                  <a:pt x="135466" y="101600"/>
                </a:lnTo>
                <a:lnTo>
                  <a:pt x="135466" y="101600"/>
                </a:lnTo>
                <a:lnTo>
                  <a:pt x="135466" y="101600"/>
                </a:lnTo>
                <a:lnTo>
                  <a:pt x="135466" y="93133"/>
                </a:lnTo>
                <a:lnTo>
                  <a:pt x="135466" y="93133"/>
                </a:lnTo>
                <a:lnTo>
                  <a:pt x="135466" y="84667"/>
                </a:lnTo>
                <a:lnTo>
                  <a:pt x="127000" y="67733"/>
                </a:lnTo>
                <a:lnTo>
                  <a:pt x="127000" y="59267"/>
                </a:lnTo>
                <a:lnTo>
                  <a:pt x="127000" y="50800"/>
                </a:lnTo>
                <a:lnTo>
                  <a:pt x="127000" y="33867"/>
                </a:lnTo>
                <a:lnTo>
                  <a:pt x="118533" y="25400"/>
                </a:lnTo>
                <a:lnTo>
                  <a:pt x="118533" y="16933"/>
                </a:lnTo>
                <a:lnTo>
                  <a:pt x="110066" y="8467"/>
                </a:lnTo>
                <a:lnTo>
                  <a:pt x="101600" y="0"/>
                </a:lnTo>
                <a:lnTo>
                  <a:pt x="93133" y="0"/>
                </a:lnTo>
                <a:lnTo>
                  <a:pt x="84666" y="0"/>
                </a:lnTo>
                <a:lnTo>
                  <a:pt x="76200" y="8467"/>
                </a:lnTo>
                <a:lnTo>
                  <a:pt x="59266" y="16933"/>
                </a:lnTo>
                <a:lnTo>
                  <a:pt x="50800" y="25400"/>
                </a:lnTo>
                <a:lnTo>
                  <a:pt x="42333" y="42333"/>
                </a:lnTo>
                <a:lnTo>
                  <a:pt x="33866" y="59267"/>
                </a:lnTo>
                <a:lnTo>
                  <a:pt x="25400" y="76200"/>
                </a:lnTo>
                <a:lnTo>
                  <a:pt x="16933" y="93133"/>
                </a:lnTo>
                <a:lnTo>
                  <a:pt x="8466" y="118533"/>
                </a:lnTo>
                <a:lnTo>
                  <a:pt x="0" y="135467"/>
                </a:lnTo>
                <a:lnTo>
                  <a:pt x="0" y="160867"/>
                </a:lnTo>
                <a:lnTo>
                  <a:pt x="0" y="177800"/>
                </a:lnTo>
                <a:lnTo>
                  <a:pt x="8466" y="203200"/>
                </a:lnTo>
                <a:lnTo>
                  <a:pt x="8466" y="220133"/>
                </a:lnTo>
                <a:lnTo>
                  <a:pt x="16933" y="237067"/>
                </a:lnTo>
                <a:lnTo>
                  <a:pt x="25400" y="262467"/>
                </a:lnTo>
                <a:lnTo>
                  <a:pt x="42333" y="270933"/>
                </a:lnTo>
                <a:lnTo>
                  <a:pt x="50800" y="287867"/>
                </a:lnTo>
                <a:lnTo>
                  <a:pt x="67733" y="296333"/>
                </a:lnTo>
                <a:lnTo>
                  <a:pt x="84666" y="304800"/>
                </a:lnTo>
                <a:lnTo>
                  <a:pt x="93133" y="313267"/>
                </a:lnTo>
                <a:lnTo>
                  <a:pt x="110066" y="313267"/>
                </a:lnTo>
                <a:lnTo>
                  <a:pt x="127000" y="321733"/>
                </a:lnTo>
                <a:lnTo>
                  <a:pt x="135466" y="321733"/>
                </a:lnTo>
                <a:lnTo>
                  <a:pt x="143933" y="321733"/>
                </a:lnTo>
                <a:lnTo>
                  <a:pt x="160866" y="313267"/>
                </a:lnTo>
                <a:lnTo>
                  <a:pt x="169333" y="313267"/>
                </a:lnTo>
                <a:lnTo>
                  <a:pt x="177800" y="313267"/>
                </a:lnTo>
                <a:lnTo>
                  <a:pt x="186266" y="313267"/>
                </a:lnTo>
                <a:lnTo>
                  <a:pt x="186266" y="304800"/>
                </a:lnTo>
                <a:lnTo>
                  <a:pt x="194733" y="304800"/>
                </a:lnTo>
                <a:lnTo>
                  <a:pt x="194733" y="304800"/>
                </a:lnTo>
                <a:lnTo>
                  <a:pt x="194733" y="304800"/>
                </a:lnTo>
                <a:lnTo>
                  <a:pt x="194733" y="304800"/>
                </a:lnTo>
                <a:lnTo>
                  <a:pt x="194733" y="304800"/>
                </a:lnTo>
                <a:lnTo>
                  <a:pt x="194733" y="304800"/>
                </a:lnTo>
                <a:lnTo>
                  <a:pt x="194733" y="304800"/>
                </a:lnTo>
                <a:lnTo>
                  <a:pt x="194733" y="304800"/>
                </a:lnTo>
                <a:lnTo>
                  <a:pt x="194733" y="304800"/>
                </a:lnTo>
                <a:lnTo>
                  <a:pt x="194733" y="304800"/>
                </a:lnTo>
                <a:lnTo>
                  <a:pt x="194733" y="304800"/>
                </a:lnTo>
                <a:lnTo>
                  <a:pt x="194733" y="304800"/>
                </a:lnTo>
                <a:lnTo>
                  <a:pt x="194733" y="304800"/>
                </a:lnTo>
                <a:lnTo>
                  <a:pt x="194733" y="304800"/>
                </a:lnTo>
                <a:lnTo>
                  <a:pt x="194733" y="304800"/>
                </a:lnTo>
                <a:lnTo>
                  <a:pt x="194733" y="296333"/>
                </a:lnTo>
                <a:lnTo>
                  <a:pt x="186266" y="296333"/>
                </a:lnTo>
                <a:lnTo>
                  <a:pt x="186266" y="296333"/>
                </a:lnTo>
                <a:lnTo>
                  <a:pt x="186266" y="287867"/>
                </a:lnTo>
                <a:lnTo>
                  <a:pt x="186266" y="287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760133" y="3039533"/>
            <a:ext cx="228601" cy="338668"/>
          </a:xfrm>
          <a:custGeom>
            <a:avLst/>
            <a:gdLst/>
            <a:ahLst/>
            <a:cxnLst/>
            <a:rect l="0" t="0" r="0" b="0"/>
            <a:pathLst>
              <a:path w="228601" h="338668">
                <a:moveTo>
                  <a:pt x="0" y="84667"/>
                </a:moveTo>
                <a:lnTo>
                  <a:pt x="0" y="84667"/>
                </a:lnTo>
                <a:lnTo>
                  <a:pt x="0" y="84667"/>
                </a:lnTo>
                <a:lnTo>
                  <a:pt x="0" y="76200"/>
                </a:lnTo>
                <a:lnTo>
                  <a:pt x="0" y="67734"/>
                </a:lnTo>
                <a:lnTo>
                  <a:pt x="0" y="59267"/>
                </a:lnTo>
                <a:lnTo>
                  <a:pt x="0" y="59267"/>
                </a:lnTo>
                <a:lnTo>
                  <a:pt x="8467" y="50800"/>
                </a:lnTo>
                <a:lnTo>
                  <a:pt x="16934" y="42334"/>
                </a:lnTo>
                <a:lnTo>
                  <a:pt x="16934" y="33867"/>
                </a:lnTo>
                <a:lnTo>
                  <a:pt x="25400" y="25400"/>
                </a:lnTo>
                <a:lnTo>
                  <a:pt x="33867" y="16934"/>
                </a:lnTo>
                <a:lnTo>
                  <a:pt x="42334" y="16934"/>
                </a:lnTo>
                <a:lnTo>
                  <a:pt x="59267" y="8467"/>
                </a:lnTo>
                <a:lnTo>
                  <a:pt x="67734" y="0"/>
                </a:lnTo>
                <a:lnTo>
                  <a:pt x="84667" y="0"/>
                </a:lnTo>
                <a:lnTo>
                  <a:pt x="93134" y="0"/>
                </a:lnTo>
                <a:lnTo>
                  <a:pt x="110067" y="0"/>
                </a:lnTo>
                <a:lnTo>
                  <a:pt x="118534" y="8467"/>
                </a:lnTo>
                <a:lnTo>
                  <a:pt x="135467" y="16934"/>
                </a:lnTo>
                <a:lnTo>
                  <a:pt x="143934" y="16934"/>
                </a:lnTo>
                <a:lnTo>
                  <a:pt x="152400" y="33867"/>
                </a:lnTo>
                <a:lnTo>
                  <a:pt x="160867" y="42334"/>
                </a:lnTo>
                <a:lnTo>
                  <a:pt x="160867" y="50800"/>
                </a:lnTo>
                <a:lnTo>
                  <a:pt x="169334" y="59267"/>
                </a:lnTo>
                <a:lnTo>
                  <a:pt x="169334" y="76200"/>
                </a:lnTo>
                <a:lnTo>
                  <a:pt x="169334" y="93134"/>
                </a:lnTo>
                <a:lnTo>
                  <a:pt x="160867" y="101600"/>
                </a:lnTo>
                <a:lnTo>
                  <a:pt x="160867" y="118534"/>
                </a:lnTo>
                <a:lnTo>
                  <a:pt x="152400" y="135467"/>
                </a:lnTo>
                <a:lnTo>
                  <a:pt x="143934" y="152400"/>
                </a:lnTo>
                <a:lnTo>
                  <a:pt x="135467" y="160867"/>
                </a:lnTo>
                <a:lnTo>
                  <a:pt x="127000" y="177800"/>
                </a:lnTo>
                <a:lnTo>
                  <a:pt x="110067" y="194734"/>
                </a:lnTo>
                <a:lnTo>
                  <a:pt x="101600" y="203200"/>
                </a:lnTo>
                <a:lnTo>
                  <a:pt x="84667" y="220134"/>
                </a:lnTo>
                <a:lnTo>
                  <a:pt x="76200" y="228600"/>
                </a:lnTo>
                <a:lnTo>
                  <a:pt x="59267" y="237067"/>
                </a:lnTo>
                <a:lnTo>
                  <a:pt x="50800" y="245534"/>
                </a:lnTo>
                <a:lnTo>
                  <a:pt x="42334" y="254000"/>
                </a:lnTo>
                <a:lnTo>
                  <a:pt x="33867" y="262467"/>
                </a:lnTo>
                <a:lnTo>
                  <a:pt x="25400" y="270934"/>
                </a:lnTo>
                <a:lnTo>
                  <a:pt x="16934" y="279400"/>
                </a:lnTo>
                <a:lnTo>
                  <a:pt x="16934" y="287867"/>
                </a:lnTo>
                <a:lnTo>
                  <a:pt x="16934" y="287867"/>
                </a:lnTo>
                <a:lnTo>
                  <a:pt x="16934" y="296334"/>
                </a:lnTo>
                <a:lnTo>
                  <a:pt x="16934" y="296334"/>
                </a:lnTo>
                <a:lnTo>
                  <a:pt x="25400" y="304800"/>
                </a:lnTo>
                <a:lnTo>
                  <a:pt x="25400" y="304800"/>
                </a:lnTo>
                <a:lnTo>
                  <a:pt x="33867" y="304800"/>
                </a:lnTo>
                <a:lnTo>
                  <a:pt x="42334" y="313267"/>
                </a:lnTo>
                <a:lnTo>
                  <a:pt x="59267" y="313267"/>
                </a:lnTo>
                <a:lnTo>
                  <a:pt x="76200" y="313267"/>
                </a:lnTo>
                <a:lnTo>
                  <a:pt x="93134" y="321734"/>
                </a:lnTo>
                <a:lnTo>
                  <a:pt x="110067" y="321734"/>
                </a:lnTo>
                <a:lnTo>
                  <a:pt x="127000" y="330200"/>
                </a:lnTo>
                <a:lnTo>
                  <a:pt x="143934" y="330200"/>
                </a:lnTo>
                <a:lnTo>
                  <a:pt x="160867" y="330200"/>
                </a:lnTo>
                <a:lnTo>
                  <a:pt x="177800" y="338667"/>
                </a:lnTo>
                <a:lnTo>
                  <a:pt x="194734" y="338667"/>
                </a:lnTo>
                <a:lnTo>
                  <a:pt x="203200" y="338667"/>
                </a:lnTo>
                <a:lnTo>
                  <a:pt x="211667" y="338667"/>
                </a:lnTo>
                <a:lnTo>
                  <a:pt x="220134" y="338667"/>
                </a:lnTo>
                <a:lnTo>
                  <a:pt x="220134" y="338667"/>
                </a:lnTo>
                <a:lnTo>
                  <a:pt x="228600" y="338667"/>
                </a:lnTo>
                <a:lnTo>
                  <a:pt x="228600" y="338667"/>
                </a:lnTo>
                <a:lnTo>
                  <a:pt x="228600" y="338667"/>
                </a:lnTo>
                <a:lnTo>
                  <a:pt x="228600" y="338667"/>
                </a:lnTo>
                <a:lnTo>
                  <a:pt x="220134" y="338667"/>
                </a:lnTo>
                <a:lnTo>
                  <a:pt x="220134" y="338667"/>
                </a:lnTo>
                <a:lnTo>
                  <a:pt x="220134" y="338667"/>
                </a:lnTo>
                <a:lnTo>
                  <a:pt x="211667" y="338667"/>
                </a:lnTo>
                <a:lnTo>
                  <a:pt x="211667" y="338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55133" y="3539067"/>
            <a:ext cx="2108201" cy="84667"/>
          </a:xfrm>
          <a:custGeom>
            <a:avLst/>
            <a:gdLst/>
            <a:ahLst/>
            <a:cxnLst/>
            <a:rect l="0" t="0" r="0" b="0"/>
            <a:pathLst>
              <a:path w="2108201" h="84667">
                <a:moveTo>
                  <a:pt x="16934" y="50800"/>
                </a:moveTo>
                <a:lnTo>
                  <a:pt x="16934" y="50800"/>
                </a:lnTo>
                <a:lnTo>
                  <a:pt x="16934" y="50800"/>
                </a:lnTo>
                <a:lnTo>
                  <a:pt x="16934" y="50800"/>
                </a:lnTo>
                <a:lnTo>
                  <a:pt x="8467" y="50800"/>
                </a:lnTo>
                <a:lnTo>
                  <a:pt x="8467" y="42333"/>
                </a:lnTo>
                <a:lnTo>
                  <a:pt x="0" y="42333"/>
                </a:lnTo>
                <a:lnTo>
                  <a:pt x="0" y="42333"/>
                </a:lnTo>
                <a:lnTo>
                  <a:pt x="0" y="33866"/>
                </a:lnTo>
                <a:lnTo>
                  <a:pt x="0" y="33866"/>
                </a:lnTo>
                <a:lnTo>
                  <a:pt x="0" y="33866"/>
                </a:lnTo>
                <a:lnTo>
                  <a:pt x="0" y="33866"/>
                </a:lnTo>
                <a:lnTo>
                  <a:pt x="8467" y="33866"/>
                </a:lnTo>
                <a:lnTo>
                  <a:pt x="16934" y="25400"/>
                </a:lnTo>
                <a:lnTo>
                  <a:pt x="16934" y="25400"/>
                </a:lnTo>
                <a:lnTo>
                  <a:pt x="25400" y="25400"/>
                </a:lnTo>
                <a:lnTo>
                  <a:pt x="33867" y="33866"/>
                </a:lnTo>
                <a:lnTo>
                  <a:pt x="42334" y="33866"/>
                </a:lnTo>
                <a:lnTo>
                  <a:pt x="50800" y="33866"/>
                </a:lnTo>
                <a:lnTo>
                  <a:pt x="67734" y="33866"/>
                </a:lnTo>
                <a:lnTo>
                  <a:pt x="76200" y="25400"/>
                </a:lnTo>
                <a:lnTo>
                  <a:pt x="93134" y="25400"/>
                </a:lnTo>
                <a:lnTo>
                  <a:pt x="110067" y="25400"/>
                </a:lnTo>
                <a:lnTo>
                  <a:pt x="127000" y="25400"/>
                </a:lnTo>
                <a:lnTo>
                  <a:pt x="143934" y="25400"/>
                </a:lnTo>
                <a:lnTo>
                  <a:pt x="160867" y="25400"/>
                </a:lnTo>
                <a:lnTo>
                  <a:pt x="186267" y="25400"/>
                </a:lnTo>
                <a:lnTo>
                  <a:pt x="203200" y="25400"/>
                </a:lnTo>
                <a:lnTo>
                  <a:pt x="220134" y="25400"/>
                </a:lnTo>
                <a:lnTo>
                  <a:pt x="245534" y="25400"/>
                </a:lnTo>
                <a:lnTo>
                  <a:pt x="270934" y="16933"/>
                </a:lnTo>
                <a:lnTo>
                  <a:pt x="296334" y="16933"/>
                </a:lnTo>
                <a:lnTo>
                  <a:pt x="321734" y="16933"/>
                </a:lnTo>
                <a:lnTo>
                  <a:pt x="347134" y="16933"/>
                </a:lnTo>
                <a:lnTo>
                  <a:pt x="372534" y="16933"/>
                </a:lnTo>
                <a:lnTo>
                  <a:pt x="406400" y="8466"/>
                </a:lnTo>
                <a:lnTo>
                  <a:pt x="431800" y="8466"/>
                </a:lnTo>
                <a:lnTo>
                  <a:pt x="457200" y="8466"/>
                </a:lnTo>
                <a:lnTo>
                  <a:pt x="482600" y="8466"/>
                </a:lnTo>
                <a:lnTo>
                  <a:pt x="516467" y="8466"/>
                </a:lnTo>
                <a:lnTo>
                  <a:pt x="541867" y="8466"/>
                </a:lnTo>
                <a:lnTo>
                  <a:pt x="575734" y="0"/>
                </a:lnTo>
                <a:lnTo>
                  <a:pt x="609600" y="0"/>
                </a:lnTo>
                <a:lnTo>
                  <a:pt x="635000" y="0"/>
                </a:lnTo>
                <a:lnTo>
                  <a:pt x="668867" y="0"/>
                </a:lnTo>
                <a:lnTo>
                  <a:pt x="702734" y="0"/>
                </a:lnTo>
                <a:lnTo>
                  <a:pt x="736600" y="0"/>
                </a:lnTo>
                <a:lnTo>
                  <a:pt x="762000" y="0"/>
                </a:lnTo>
                <a:lnTo>
                  <a:pt x="795867" y="0"/>
                </a:lnTo>
                <a:lnTo>
                  <a:pt x="821267" y="0"/>
                </a:lnTo>
                <a:lnTo>
                  <a:pt x="855134" y="0"/>
                </a:lnTo>
                <a:lnTo>
                  <a:pt x="889000" y="0"/>
                </a:lnTo>
                <a:lnTo>
                  <a:pt x="922867" y="0"/>
                </a:lnTo>
                <a:lnTo>
                  <a:pt x="956734" y="0"/>
                </a:lnTo>
                <a:lnTo>
                  <a:pt x="982134" y="0"/>
                </a:lnTo>
                <a:lnTo>
                  <a:pt x="1016000" y="0"/>
                </a:lnTo>
                <a:lnTo>
                  <a:pt x="1049867" y="0"/>
                </a:lnTo>
                <a:lnTo>
                  <a:pt x="1075267" y="8466"/>
                </a:lnTo>
                <a:lnTo>
                  <a:pt x="1100667" y="8466"/>
                </a:lnTo>
                <a:lnTo>
                  <a:pt x="1134534" y="8466"/>
                </a:lnTo>
                <a:lnTo>
                  <a:pt x="1168400" y="8466"/>
                </a:lnTo>
                <a:lnTo>
                  <a:pt x="1193800" y="8466"/>
                </a:lnTo>
                <a:lnTo>
                  <a:pt x="1227667" y="8466"/>
                </a:lnTo>
                <a:lnTo>
                  <a:pt x="1253067" y="8466"/>
                </a:lnTo>
                <a:lnTo>
                  <a:pt x="1278467" y="16933"/>
                </a:lnTo>
                <a:lnTo>
                  <a:pt x="1312334" y="16933"/>
                </a:lnTo>
                <a:lnTo>
                  <a:pt x="1337734" y="16933"/>
                </a:lnTo>
                <a:lnTo>
                  <a:pt x="1363134" y="16933"/>
                </a:lnTo>
                <a:lnTo>
                  <a:pt x="1397000" y="25400"/>
                </a:lnTo>
                <a:lnTo>
                  <a:pt x="1422400" y="25400"/>
                </a:lnTo>
                <a:lnTo>
                  <a:pt x="1447800" y="25400"/>
                </a:lnTo>
                <a:lnTo>
                  <a:pt x="1473200" y="25400"/>
                </a:lnTo>
                <a:lnTo>
                  <a:pt x="1507067" y="25400"/>
                </a:lnTo>
                <a:lnTo>
                  <a:pt x="1532467" y="33866"/>
                </a:lnTo>
                <a:lnTo>
                  <a:pt x="1557867" y="33866"/>
                </a:lnTo>
                <a:lnTo>
                  <a:pt x="1583267" y="33866"/>
                </a:lnTo>
                <a:lnTo>
                  <a:pt x="1608667" y="42333"/>
                </a:lnTo>
                <a:lnTo>
                  <a:pt x="1625600" y="42333"/>
                </a:lnTo>
                <a:lnTo>
                  <a:pt x="1651000" y="42333"/>
                </a:lnTo>
                <a:lnTo>
                  <a:pt x="1676400" y="42333"/>
                </a:lnTo>
                <a:lnTo>
                  <a:pt x="1693334" y="50800"/>
                </a:lnTo>
                <a:lnTo>
                  <a:pt x="1727200" y="50800"/>
                </a:lnTo>
                <a:lnTo>
                  <a:pt x="1752600" y="50800"/>
                </a:lnTo>
                <a:lnTo>
                  <a:pt x="1778000" y="50800"/>
                </a:lnTo>
                <a:lnTo>
                  <a:pt x="1794934" y="59266"/>
                </a:lnTo>
                <a:lnTo>
                  <a:pt x="1820334" y="59266"/>
                </a:lnTo>
                <a:lnTo>
                  <a:pt x="1837267" y="59266"/>
                </a:lnTo>
                <a:lnTo>
                  <a:pt x="1862667" y="67733"/>
                </a:lnTo>
                <a:lnTo>
                  <a:pt x="1888067" y="67733"/>
                </a:lnTo>
                <a:lnTo>
                  <a:pt x="1905000" y="67733"/>
                </a:lnTo>
                <a:lnTo>
                  <a:pt x="1921934" y="76200"/>
                </a:lnTo>
                <a:lnTo>
                  <a:pt x="1938867" y="76200"/>
                </a:lnTo>
                <a:lnTo>
                  <a:pt x="1964267" y="76200"/>
                </a:lnTo>
                <a:lnTo>
                  <a:pt x="1981200" y="76200"/>
                </a:lnTo>
                <a:lnTo>
                  <a:pt x="1998134" y="76200"/>
                </a:lnTo>
                <a:lnTo>
                  <a:pt x="2015067" y="84666"/>
                </a:lnTo>
                <a:lnTo>
                  <a:pt x="2032000" y="84666"/>
                </a:lnTo>
                <a:lnTo>
                  <a:pt x="2040467" y="84666"/>
                </a:lnTo>
                <a:lnTo>
                  <a:pt x="2057400" y="84666"/>
                </a:lnTo>
                <a:lnTo>
                  <a:pt x="2065867" y="84666"/>
                </a:lnTo>
                <a:lnTo>
                  <a:pt x="2074334" y="84666"/>
                </a:lnTo>
                <a:lnTo>
                  <a:pt x="2091267" y="84666"/>
                </a:lnTo>
                <a:lnTo>
                  <a:pt x="2099734" y="84666"/>
                </a:lnTo>
                <a:lnTo>
                  <a:pt x="2099734" y="84666"/>
                </a:lnTo>
                <a:lnTo>
                  <a:pt x="2108200" y="84666"/>
                </a:lnTo>
                <a:lnTo>
                  <a:pt x="2108200" y="84666"/>
                </a:lnTo>
                <a:lnTo>
                  <a:pt x="2108200" y="84666"/>
                </a:lnTo>
                <a:lnTo>
                  <a:pt x="2108200" y="84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430867" y="3683000"/>
            <a:ext cx="16934" cy="364068"/>
          </a:xfrm>
          <a:custGeom>
            <a:avLst/>
            <a:gdLst/>
            <a:ahLst/>
            <a:cxnLst/>
            <a:rect l="0" t="0" r="0" b="0"/>
            <a:pathLst>
              <a:path w="16934" h="364068">
                <a:moveTo>
                  <a:pt x="0" y="0"/>
                </a:moveTo>
                <a:lnTo>
                  <a:pt x="0" y="0"/>
                </a:lnTo>
                <a:lnTo>
                  <a:pt x="0" y="0"/>
                </a:lnTo>
                <a:lnTo>
                  <a:pt x="0" y="8467"/>
                </a:lnTo>
                <a:lnTo>
                  <a:pt x="0" y="8467"/>
                </a:lnTo>
                <a:lnTo>
                  <a:pt x="0" y="16933"/>
                </a:lnTo>
                <a:lnTo>
                  <a:pt x="8466" y="16933"/>
                </a:lnTo>
                <a:lnTo>
                  <a:pt x="8466" y="25400"/>
                </a:lnTo>
                <a:lnTo>
                  <a:pt x="8466" y="33867"/>
                </a:lnTo>
                <a:lnTo>
                  <a:pt x="8466" y="42333"/>
                </a:lnTo>
                <a:lnTo>
                  <a:pt x="8466" y="59267"/>
                </a:lnTo>
                <a:lnTo>
                  <a:pt x="8466" y="67733"/>
                </a:lnTo>
                <a:lnTo>
                  <a:pt x="16933" y="84667"/>
                </a:lnTo>
                <a:lnTo>
                  <a:pt x="16933" y="101600"/>
                </a:lnTo>
                <a:lnTo>
                  <a:pt x="16933" y="118533"/>
                </a:lnTo>
                <a:lnTo>
                  <a:pt x="16933" y="135467"/>
                </a:lnTo>
                <a:lnTo>
                  <a:pt x="16933" y="160867"/>
                </a:lnTo>
                <a:lnTo>
                  <a:pt x="16933" y="186267"/>
                </a:lnTo>
                <a:lnTo>
                  <a:pt x="16933" y="211667"/>
                </a:lnTo>
                <a:lnTo>
                  <a:pt x="16933" y="228600"/>
                </a:lnTo>
                <a:lnTo>
                  <a:pt x="8466" y="254000"/>
                </a:lnTo>
                <a:lnTo>
                  <a:pt x="8466" y="279400"/>
                </a:lnTo>
                <a:lnTo>
                  <a:pt x="8466" y="296333"/>
                </a:lnTo>
                <a:lnTo>
                  <a:pt x="8466" y="321733"/>
                </a:lnTo>
                <a:lnTo>
                  <a:pt x="8466" y="330200"/>
                </a:lnTo>
                <a:lnTo>
                  <a:pt x="8466" y="347133"/>
                </a:lnTo>
                <a:lnTo>
                  <a:pt x="8466" y="355600"/>
                </a:lnTo>
                <a:lnTo>
                  <a:pt x="8466" y="364067"/>
                </a:lnTo>
                <a:lnTo>
                  <a:pt x="8466" y="364067"/>
                </a:lnTo>
                <a:lnTo>
                  <a:pt x="8466" y="364067"/>
                </a:lnTo>
                <a:lnTo>
                  <a:pt x="8466" y="364067"/>
                </a:lnTo>
                <a:lnTo>
                  <a:pt x="8466" y="355600"/>
                </a:lnTo>
                <a:lnTo>
                  <a:pt x="8466" y="338667"/>
                </a:lnTo>
                <a:lnTo>
                  <a:pt x="8466" y="338667"/>
                </a:lnTo>
                <a:lnTo>
                  <a:pt x="8466" y="321733"/>
                </a:lnTo>
                <a:lnTo>
                  <a:pt x="8466"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1566333" y="3699933"/>
            <a:ext cx="25401" cy="330201"/>
          </a:xfrm>
          <a:custGeom>
            <a:avLst/>
            <a:gdLst/>
            <a:ahLst/>
            <a:cxnLst/>
            <a:rect l="0" t="0" r="0" b="0"/>
            <a:pathLst>
              <a:path w="25401" h="330201">
                <a:moveTo>
                  <a:pt x="0" y="0"/>
                </a:moveTo>
                <a:lnTo>
                  <a:pt x="0" y="8467"/>
                </a:lnTo>
                <a:lnTo>
                  <a:pt x="0" y="16934"/>
                </a:lnTo>
                <a:lnTo>
                  <a:pt x="0" y="16934"/>
                </a:lnTo>
                <a:lnTo>
                  <a:pt x="0" y="25400"/>
                </a:lnTo>
                <a:lnTo>
                  <a:pt x="0" y="25400"/>
                </a:lnTo>
                <a:lnTo>
                  <a:pt x="0" y="33867"/>
                </a:lnTo>
                <a:lnTo>
                  <a:pt x="0" y="42334"/>
                </a:lnTo>
                <a:lnTo>
                  <a:pt x="0" y="50800"/>
                </a:lnTo>
                <a:lnTo>
                  <a:pt x="0" y="59267"/>
                </a:lnTo>
                <a:lnTo>
                  <a:pt x="0" y="76200"/>
                </a:lnTo>
                <a:lnTo>
                  <a:pt x="0" y="93134"/>
                </a:lnTo>
                <a:lnTo>
                  <a:pt x="8467" y="110067"/>
                </a:lnTo>
                <a:lnTo>
                  <a:pt x="8467" y="135467"/>
                </a:lnTo>
                <a:lnTo>
                  <a:pt x="8467" y="160867"/>
                </a:lnTo>
                <a:lnTo>
                  <a:pt x="16934" y="177800"/>
                </a:lnTo>
                <a:lnTo>
                  <a:pt x="16934" y="203200"/>
                </a:lnTo>
                <a:lnTo>
                  <a:pt x="16934" y="228600"/>
                </a:lnTo>
                <a:lnTo>
                  <a:pt x="16934" y="245534"/>
                </a:lnTo>
                <a:lnTo>
                  <a:pt x="16934" y="262467"/>
                </a:lnTo>
                <a:lnTo>
                  <a:pt x="16934" y="279400"/>
                </a:lnTo>
                <a:lnTo>
                  <a:pt x="16934" y="287867"/>
                </a:lnTo>
                <a:lnTo>
                  <a:pt x="16934" y="296334"/>
                </a:lnTo>
                <a:lnTo>
                  <a:pt x="25400" y="304800"/>
                </a:lnTo>
                <a:lnTo>
                  <a:pt x="25400" y="313267"/>
                </a:lnTo>
                <a:lnTo>
                  <a:pt x="25400" y="321734"/>
                </a:lnTo>
                <a:lnTo>
                  <a:pt x="25400" y="321734"/>
                </a:lnTo>
                <a:lnTo>
                  <a:pt x="25400" y="321734"/>
                </a:lnTo>
                <a:lnTo>
                  <a:pt x="25400" y="330200"/>
                </a:lnTo>
                <a:lnTo>
                  <a:pt x="25400" y="330200"/>
                </a:lnTo>
                <a:lnTo>
                  <a:pt x="25400" y="330200"/>
                </a:lnTo>
                <a:lnTo>
                  <a:pt x="25400" y="330200"/>
                </a:lnTo>
                <a:lnTo>
                  <a:pt x="25400" y="330200"/>
                </a:lnTo>
                <a:lnTo>
                  <a:pt x="25400" y="330200"/>
                </a:lnTo>
                <a:lnTo>
                  <a:pt x="25400" y="330200"/>
                </a:lnTo>
                <a:lnTo>
                  <a:pt x="25400" y="321734"/>
                </a:lnTo>
                <a:lnTo>
                  <a:pt x="25400" y="321734"/>
                </a:lnTo>
                <a:lnTo>
                  <a:pt x="25400" y="313267"/>
                </a:lnTo>
                <a:lnTo>
                  <a:pt x="25400" y="313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811867" y="3725333"/>
            <a:ext cx="169334" cy="338668"/>
          </a:xfrm>
          <a:custGeom>
            <a:avLst/>
            <a:gdLst/>
            <a:ahLst/>
            <a:cxnLst/>
            <a:rect l="0" t="0" r="0" b="0"/>
            <a:pathLst>
              <a:path w="169334" h="338668">
                <a:moveTo>
                  <a:pt x="152400" y="59267"/>
                </a:moveTo>
                <a:lnTo>
                  <a:pt x="152400" y="59267"/>
                </a:lnTo>
                <a:lnTo>
                  <a:pt x="160866" y="67734"/>
                </a:lnTo>
                <a:lnTo>
                  <a:pt x="160866" y="67734"/>
                </a:lnTo>
                <a:lnTo>
                  <a:pt x="160866" y="76200"/>
                </a:lnTo>
                <a:lnTo>
                  <a:pt x="160866" y="76200"/>
                </a:lnTo>
                <a:lnTo>
                  <a:pt x="160866" y="84667"/>
                </a:lnTo>
                <a:lnTo>
                  <a:pt x="160866" y="84667"/>
                </a:lnTo>
                <a:lnTo>
                  <a:pt x="160866" y="84667"/>
                </a:lnTo>
                <a:lnTo>
                  <a:pt x="160866" y="84667"/>
                </a:lnTo>
                <a:lnTo>
                  <a:pt x="160866" y="84667"/>
                </a:lnTo>
                <a:lnTo>
                  <a:pt x="169333" y="76200"/>
                </a:lnTo>
                <a:lnTo>
                  <a:pt x="169333" y="76200"/>
                </a:lnTo>
                <a:lnTo>
                  <a:pt x="169333" y="67734"/>
                </a:lnTo>
                <a:lnTo>
                  <a:pt x="169333" y="67734"/>
                </a:lnTo>
                <a:lnTo>
                  <a:pt x="169333" y="59267"/>
                </a:lnTo>
                <a:lnTo>
                  <a:pt x="169333" y="50800"/>
                </a:lnTo>
                <a:lnTo>
                  <a:pt x="160866" y="33867"/>
                </a:lnTo>
                <a:lnTo>
                  <a:pt x="160866" y="33867"/>
                </a:lnTo>
                <a:lnTo>
                  <a:pt x="160866" y="25400"/>
                </a:lnTo>
                <a:lnTo>
                  <a:pt x="152400" y="16934"/>
                </a:lnTo>
                <a:lnTo>
                  <a:pt x="152400" y="8467"/>
                </a:lnTo>
                <a:lnTo>
                  <a:pt x="143933" y="8467"/>
                </a:lnTo>
                <a:lnTo>
                  <a:pt x="135466" y="0"/>
                </a:lnTo>
                <a:lnTo>
                  <a:pt x="127000" y="0"/>
                </a:lnTo>
                <a:lnTo>
                  <a:pt x="118533" y="0"/>
                </a:lnTo>
                <a:lnTo>
                  <a:pt x="110066" y="0"/>
                </a:lnTo>
                <a:lnTo>
                  <a:pt x="101600" y="0"/>
                </a:lnTo>
                <a:lnTo>
                  <a:pt x="93133" y="0"/>
                </a:lnTo>
                <a:lnTo>
                  <a:pt x="76200" y="8467"/>
                </a:lnTo>
                <a:lnTo>
                  <a:pt x="67733" y="16934"/>
                </a:lnTo>
                <a:lnTo>
                  <a:pt x="50800" y="25400"/>
                </a:lnTo>
                <a:lnTo>
                  <a:pt x="42333" y="33867"/>
                </a:lnTo>
                <a:lnTo>
                  <a:pt x="33866" y="42334"/>
                </a:lnTo>
                <a:lnTo>
                  <a:pt x="25400" y="50800"/>
                </a:lnTo>
                <a:lnTo>
                  <a:pt x="16933" y="67734"/>
                </a:lnTo>
                <a:lnTo>
                  <a:pt x="16933" y="84667"/>
                </a:lnTo>
                <a:lnTo>
                  <a:pt x="8466" y="101600"/>
                </a:lnTo>
                <a:lnTo>
                  <a:pt x="0" y="118534"/>
                </a:lnTo>
                <a:lnTo>
                  <a:pt x="0" y="143934"/>
                </a:lnTo>
                <a:lnTo>
                  <a:pt x="0" y="169334"/>
                </a:lnTo>
                <a:lnTo>
                  <a:pt x="0" y="194734"/>
                </a:lnTo>
                <a:lnTo>
                  <a:pt x="0" y="211667"/>
                </a:lnTo>
                <a:lnTo>
                  <a:pt x="8466" y="237067"/>
                </a:lnTo>
                <a:lnTo>
                  <a:pt x="8466" y="254000"/>
                </a:lnTo>
                <a:lnTo>
                  <a:pt x="16933" y="279400"/>
                </a:lnTo>
                <a:lnTo>
                  <a:pt x="33866" y="287867"/>
                </a:lnTo>
                <a:lnTo>
                  <a:pt x="42333" y="304800"/>
                </a:lnTo>
                <a:lnTo>
                  <a:pt x="59266" y="313267"/>
                </a:lnTo>
                <a:lnTo>
                  <a:pt x="67733" y="321734"/>
                </a:lnTo>
                <a:lnTo>
                  <a:pt x="76200" y="330200"/>
                </a:lnTo>
                <a:lnTo>
                  <a:pt x="93133" y="338667"/>
                </a:lnTo>
                <a:lnTo>
                  <a:pt x="101600" y="338667"/>
                </a:lnTo>
                <a:lnTo>
                  <a:pt x="110066" y="338667"/>
                </a:lnTo>
                <a:lnTo>
                  <a:pt x="118533" y="338667"/>
                </a:lnTo>
                <a:lnTo>
                  <a:pt x="127000" y="338667"/>
                </a:lnTo>
                <a:lnTo>
                  <a:pt x="135466" y="338667"/>
                </a:lnTo>
                <a:lnTo>
                  <a:pt x="143933" y="330200"/>
                </a:lnTo>
                <a:lnTo>
                  <a:pt x="152400" y="330200"/>
                </a:lnTo>
                <a:lnTo>
                  <a:pt x="152400" y="321734"/>
                </a:lnTo>
                <a:lnTo>
                  <a:pt x="160866" y="321734"/>
                </a:lnTo>
                <a:lnTo>
                  <a:pt x="160866" y="321734"/>
                </a:lnTo>
                <a:lnTo>
                  <a:pt x="160866" y="321734"/>
                </a:lnTo>
                <a:lnTo>
                  <a:pt x="160866" y="321734"/>
                </a:lnTo>
                <a:lnTo>
                  <a:pt x="160866" y="321734"/>
                </a:lnTo>
                <a:lnTo>
                  <a:pt x="160866" y="321734"/>
                </a:lnTo>
                <a:lnTo>
                  <a:pt x="160866" y="321734"/>
                </a:lnTo>
                <a:lnTo>
                  <a:pt x="160866" y="321734"/>
                </a:lnTo>
                <a:lnTo>
                  <a:pt x="160866" y="321734"/>
                </a:lnTo>
                <a:lnTo>
                  <a:pt x="160866" y="321734"/>
                </a:lnTo>
                <a:lnTo>
                  <a:pt x="160866" y="321734"/>
                </a:lnTo>
                <a:lnTo>
                  <a:pt x="160866" y="321734"/>
                </a:lnTo>
                <a:lnTo>
                  <a:pt x="152400" y="313267"/>
                </a:lnTo>
                <a:lnTo>
                  <a:pt x="152400" y="313267"/>
                </a:lnTo>
                <a:lnTo>
                  <a:pt x="152400" y="313267"/>
                </a:lnTo>
                <a:lnTo>
                  <a:pt x="143933" y="313267"/>
                </a:lnTo>
                <a:lnTo>
                  <a:pt x="143933" y="313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175933" y="3733800"/>
            <a:ext cx="228601" cy="364068"/>
          </a:xfrm>
          <a:custGeom>
            <a:avLst/>
            <a:gdLst/>
            <a:ahLst/>
            <a:cxnLst/>
            <a:rect l="0" t="0" r="0" b="0"/>
            <a:pathLst>
              <a:path w="228601" h="364068">
                <a:moveTo>
                  <a:pt x="169334" y="0"/>
                </a:moveTo>
                <a:lnTo>
                  <a:pt x="169334" y="0"/>
                </a:lnTo>
                <a:lnTo>
                  <a:pt x="169334" y="0"/>
                </a:lnTo>
                <a:lnTo>
                  <a:pt x="169334" y="0"/>
                </a:lnTo>
                <a:lnTo>
                  <a:pt x="169334" y="0"/>
                </a:lnTo>
                <a:lnTo>
                  <a:pt x="169334" y="0"/>
                </a:lnTo>
                <a:lnTo>
                  <a:pt x="160867" y="0"/>
                </a:lnTo>
                <a:lnTo>
                  <a:pt x="160867" y="0"/>
                </a:lnTo>
                <a:lnTo>
                  <a:pt x="160867" y="8467"/>
                </a:lnTo>
                <a:lnTo>
                  <a:pt x="152400" y="8467"/>
                </a:lnTo>
                <a:lnTo>
                  <a:pt x="143934" y="8467"/>
                </a:lnTo>
                <a:lnTo>
                  <a:pt x="135467" y="8467"/>
                </a:lnTo>
                <a:lnTo>
                  <a:pt x="127000" y="8467"/>
                </a:lnTo>
                <a:lnTo>
                  <a:pt x="118534" y="8467"/>
                </a:lnTo>
                <a:lnTo>
                  <a:pt x="101600" y="8467"/>
                </a:lnTo>
                <a:lnTo>
                  <a:pt x="84667" y="8467"/>
                </a:lnTo>
                <a:lnTo>
                  <a:pt x="76200" y="8467"/>
                </a:lnTo>
                <a:lnTo>
                  <a:pt x="67734" y="8467"/>
                </a:lnTo>
                <a:lnTo>
                  <a:pt x="59267" y="8467"/>
                </a:lnTo>
                <a:lnTo>
                  <a:pt x="42334" y="8467"/>
                </a:lnTo>
                <a:lnTo>
                  <a:pt x="42334" y="8467"/>
                </a:lnTo>
                <a:lnTo>
                  <a:pt x="33867" y="8467"/>
                </a:lnTo>
                <a:lnTo>
                  <a:pt x="33867" y="8467"/>
                </a:lnTo>
                <a:lnTo>
                  <a:pt x="33867" y="8467"/>
                </a:lnTo>
                <a:lnTo>
                  <a:pt x="33867" y="8467"/>
                </a:lnTo>
                <a:lnTo>
                  <a:pt x="33867" y="8467"/>
                </a:lnTo>
                <a:lnTo>
                  <a:pt x="25400" y="8467"/>
                </a:lnTo>
                <a:lnTo>
                  <a:pt x="25400" y="8467"/>
                </a:lnTo>
                <a:lnTo>
                  <a:pt x="25400" y="16933"/>
                </a:lnTo>
                <a:lnTo>
                  <a:pt x="25400" y="16933"/>
                </a:lnTo>
                <a:lnTo>
                  <a:pt x="25400" y="25400"/>
                </a:lnTo>
                <a:lnTo>
                  <a:pt x="25400" y="33867"/>
                </a:lnTo>
                <a:lnTo>
                  <a:pt x="25400" y="42333"/>
                </a:lnTo>
                <a:lnTo>
                  <a:pt x="16934" y="59267"/>
                </a:lnTo>
                <a:lnTo>
                  <a:pt x="16934" y="76200"/>
                </a:lnTo>
                <a:lnTo>
                  <a:pt x="16934" y="93133"/>
                </a:lnTo>
                <a:lnTo>
                  <a:pt x="8467" y="101600"/>
                </a:lnTo>
                <a:lnTo>
                  <a:pt x="8467" y="118533"/>
                </a:lnTo>
                <a:lnTo>
                  <a:pt x="8467" y="135467"/>
                </a:lnTo>
                <a:lnTo>
                  <a:pt x="0" y="143933"/>
                </a:lnTo>
                <a:lnTo>
                  <a:pt x="0" y="152400"/>
                </a:lnTo>
                <a:lnTo>
                  <a:pt x="0" y="152400"/>
                </a:lnTo>
                <a:lnTo>
                  <a:pt x="0" y="160867"/>
                </a:lnTo>
                <a:lnTo>
                  <a:pt x="0" y="160867"/>
                </a:lnTo>
                <a:lnTo>
                  <a:pt x="0" y="160867"/>
                </a:lnTo>
                <a:lnTo>
                  <a:pt x="0" y="160867"/>
                </a:lnTo>
                <a:lnTo>
                  <a:pt x="0" y="160867"/>
                </a:lnTo>
                <a:lnTo>
                  <a:pt x="0" y="160867"/>
                </a:lnTo>
                <a:lnTo>
                  <a:pt x="8467" y="152400"/>
                </a:lnTo>
                <a:lnTo>
                  <a:pt x="8467" y="152400"/>
                </a:lnTo>
                <a:lnTo>
                  <a:pt x="16934" y="143933"/>
                </a:lnTo>
                <a:lnTo>
                  <a:pt x="25400" y="135467"/>
                </a:lnTo>
                <a:lnTo>
                  <a:pt x="33867" y="135467"/>
                </a:lnTo>
                <a:lnTo>
                  <a:pt x="42334" y="127000"/>
                </a:lnTo>
                <a:lnTo>
                  <a:pt x="59267" y="127000"/>
                </a:lnTo>
                <a:lnTo>
                  <a:pt x="76200" y="127000"/>
                </a:lnTo>
                <a:lnTo>
                  <a:pt x="93134" y="127000"/>
                </a:lnTo>
                <a:lnTo>
                  <a:pt x="110067" y="135467"/>
                </a:lnTo>
                <a:lnTo>
                  <a:pt x="127000" y="143933"/>
                </a:lnTo>
                <a:lnTo>
                  <a:pt x="143934" y="152400"/>
                </a:lnTo>
                <a:lnTo>
                  <a:pt x="169334" y="160867"/>
                </a:lnTo>
                <a:lnTo>
                  <a:pt x="186267" y="169333"/>
                </a:lnTo>
                <a:lnTo>
                  <a:pt x="203200" y="186267"/>
                </a:lnTo>
                <a:lnTo>
                  <a:pt x="220134" y="203200"/>
                </a:lnTo>
                <a:lnTo>
                  <a:pt x="228600" y="220133"/>
                </a:lnTo>
                <a:lnTo>
                  <a:pt x="228600" y="237067"/>
                </a:lnTo>
                <a:lnTo>
                  <a:pt x="228600" y="254000"/>
                </a:lnTo>
                <a:lnTo>
                  <a:pt x="228600" y="270933"/>
                </a:lnTo>
                <a:lnTo>
                  <a:pt x="228600" y="287867"/>
                </a:lnTo>
                <a:lnTo>
                  <a:pt x="220134" y="304800"/>
                </a:lnTo>
                <a:lnTo>
                  <a:pt x="203200" y="321733"/>
                </a:lnTo>
                <a:lnTo>
                  <a:pt x="194734" y="330200"/>
                </a:lnTo>
                <a:lnTo>
                  <a:pt x="177800" y="347133"/>
                </a:lnTo>
                <a:lnTo>
                  <a:pt x="160867" y="355600"/>
                </a:lnTo>
                <a:lnTo>
                  <a:pt x="135467" y="355600"/>
                </a:lnTo>
                <a:lnTo>
                  <a:pt x="118534" y="364067"/>
                </a:lnTo>
                <a:lnTo>
                  <a:pt x="93134" y="355600"/>
                </a:lnTo>
                <a:lnTo>
                  <a:pt x="67734" y="355600"/>
                </a:lnTo>
                <a:lnTo>
                  <a:pt x="50800" y="338667"/>
                </a:lnTo>
                <a:lnTo>
                  <a:pt x="50800" y="338667"/>
                </a:lnTo>
                <a:lnTo>
                  <a:pt x="25400" y="330200"/>
                </a:lnTo>
                <a:lnTo>
                  <a:pt x="25400"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691467" y="3141133"/>
            <a:ext cx="245534" cy="321735"/>
          </a:xfrm>
          <a:custGeom>
            <a:avLst/>
            <a:gdLst/>
            <a:ahLst/>
            <a:cxnLst/>
            <a:rect l="0" t="0" r="0" b="0"/>
            <a:pathLst>
              <a:path w="245534" h="321735">
                <a:moveTo>
                  <a:pt x="194733" y="0"/>
                </a:moveTo>
                <a:lnTo>
                  <a:pt x="194733" y="0"/>
                </a:lnTo>
                <a:lnTo>
                  <a:pt x="194733" y="0"/>
                </a:lnTo>
                <a:lnTo>
                  <a:pt x="203200" y="0"/>
                </a:lnTo>
                <a:lnTo>
                  <a:pt x="203200" y="8467"/>
                </a:lnTo>
                <a:lnTo>
                  <a:pt x="203200" y="8467"/>
                </a:lnTo>
                <a:lnTo>
                  <a:pt x="194733" y="8467"/>
                </a:lnTo>
                <a:lnTo>
                  <a:pt x="194733" y="8467"/>
                </a:lnTo>
                <a:lnTo>
                  <a:pt x="186266" y="8467"/>
                </a:lnTo>
                <a:lnTo>
                  <a:pt x="177800" y="16934"/>
                </a:lnTo>
                <a:lnTo>
                  <a:pt x="160866" y="16934"/>
                </a:lnTo>
                <a:lnTo>
                  <a:pt x="152400" y="16934"/>
                </a:lnTo>
                <a:lnTo>
                  <a:pt x="135466" y="16934"/>
                </a:lnTo>
                <a:lnTo>
                  <a:pt x="118533" y="16934"/>
                </a:lnTo>
                <a:lnTo>
                  <a:pt x="101600" y="25400"/>
                </a:lnTo>
                <a:lnTo>
                  <a:pt x="84666" y="16934"/>
                </a:lnTo>
                <a:lnTo>
                  <a:pt x="76200" y="16934"/>
                </a:lnTo>
                <a:lnTo>
                  <a:pt x="59266" y="16934"/>
                </a:lnTo>
                <a:lnTo>
                  <a:pt x="42333" y="16934"/>
                </a:lnTo>
                <a:lnTo>
                  <a:pt x="33866" y="16934"/>
                </a:lnTo>
                <a:lnTo>
                  <a:pt x="25400" y="16934"/>
                </a:lnTo>
                <a:lnTo>
                  <a:pt x="25400" y="16934"/>
                </a:lnTo>
                <a:lnTo>
                  <a:pt x="16933" y="16934"/>
                </a:lnTo>
                <a:lnTo>
                  <a:pt x="16933" y="16934"/>
                </a:lnTo>
                <a:lnTo>
                  <a:pt x="16933" y="16934"/>
                </a:lnTo>
                <a:lnTo>
                  <a:pt x="16933" y="25400"/>
                </a:lnTo>
                <a:lnTo>
                  <a:pt x="16933" y="25400"/>
                </a:lnTo>
                <a:lnTo>
                  <a:pt x="16933" y="33867"/>
                </a:lnTo>
                <a:lnTo>
                  <a:pt x="16933" y="33867"/>
                </a:lnTo>
                <a:lnTo>
                  <a:pt x="16933" y="33867"/>
                </a:lnTo>
                <a:lnTo>
                  <a:pt x="8466" y="42334"/>
                </a:lnTo>
                <a:lnTo>
                  <a:pt x="8466" y="42334"/>
                </a:lnTo>
                <a:lnTo>
                  <a:pt x="8466" y="50800"/>
                </a:lnTo>
                <a:lnTo>
                  <a:pt x="8466" y="50800"/>
                </a:lnTo>
                <a:lnTo>
                  <a:pt x="8466"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0800"/>
                </a:lnTo>
                <a:lnTo>
                  <a:pt x="0" y="59267"/>
                </a:lnTo>
                <a:lnTo>
                  <a:pt x="0" y="59267"/>
                </a:lnTo>
                <a:lnTo>
                  <a:pt x="0" y="67734"/>
                </a:lnTo>
                <a:lnTo>
                  <a:pt x="0" y="67734"/>
                </a:lnTo>
                <a:lnTo>
                  <a:pt x="0" y="76200"/>
                </a:lnTo>
                <a:lnTo>
                  <a:pt x="0" y="84667"/>
                </a:lnTo>
                <a:lnTo>
                  <a:pt x="0" y="101600"/>
                </a:lnTo>
                <a:lnTo>
                  <a:pt x="0" y="110067"/>
                </a:lnTo>
                <a:lnTo>
                  <a:pt x="0" y="118534"/>
                </a:lnTo>
                <a:lnTo>
                  <a:pt x="0" y="118534"/>
                </a:lnTo>
                <a:lnTo>
                  <a:pt x="0" y="127000"/>
                </a:lnTo>
                <a:lnTo>
                  <a:pt x="0" y="135467"/>
                </a:lnTo>
                <a:lnTo>
                  <a:pt x="0" y="143934"/>
                </a:lnTo>
                <a:lnTo>
                  <a:pt x="0" y="143934"/>
                </a:lnTo>
                <a:lnTo>
                  <a:pt x="0" y="152400"/>
                </a:lnTo>
                <a:lnTo>
                  <a:pt x="0" y="152400"/>
                </a:lnTo>
                <a:lnTo>
                  <a:pt x="8466" y="160867"/>
                </a:lnTo>
                <a:lnTo>
                  <a:pt x="8466" y="160867"/>
                </a:lnTo>
                <a:lnTo>
                  <a:pt x="16933" y="160867"/>
                </a:lnTo>
                <a:lnTo>
                  <a:pt x="25400" y="160867"/>
                </a:lnTo>
                <a:lnTo>
                  <a:pt x="33866" y="152400"/>
                </a:lnTo>
                <a:lnTo>
                  <a:pt x="42333" y="143934"/>
                </a:lnTo>
                <a:lnTo>
                  <a:pt x="50800" y="127000"/>
                </a:lnTo>
                <a:lnTo>
                  <a:pt x="67733" y="118534"/>
                </a:lnTo>
                <a:lnTo>
                  <a:pt x="76200" y="110067"/>
                </a:lnTo>
                <a:lnTo>
                  <a:pt x="93133" y="101600"/>
                </a:lnTo>
                <a:lnTo>
                  <a:pt x="101600" y="93134"/>
                </a:lnTo>
                <a:lnTo>
                  <a:pt x="118533" y="93134"/>
                </a:lnTo>
                <a:lnTo>
                  <a:pt x="135466" y="101600"/>
                </a:lnTo>
                <a:lnTo>
                  <a:pt x="152400" y="110067"/>
                </a:lnTo>
                <a:lnTo>
                  <a:pt x="160866" y="118534"/>
                </a:lnTo>
                <a:lnTo>
                  <a:pt x="177800" y="127000"/>
                </a:lnTo>
                <a:lnTo>
                  <a:pt x="194733" y="143934"/>
                </a:lnTo>
                <a:lnTo>
                  <a:pt x="211666" y="152400"/>
                </a:lnTo>
                <a:lnTo>
                  <a:pt x="220133" y="169334"/>
                </a:lnTo>
                <a:lnTo>
                  <a:pt x="237066" y="186267"/>
                </a:lnTo>
                <a:lnTo>
                  <a:pt x="237066" y="203200"/>
                </a:lnTo>
                <a:lnTo>
                  <a:pt x="245533" y="220134"/>
                </a:lnTo>
                <a:lnTo>
                  <a:pt x="245533" y="228600"/>
                </a:lnTo>
                <a:lnTo>
                  <a:pt x="245533" y="245534"/>
                </a:lnTo>
                <a:lnTo>
                  <a:pt x="237066" y="262467"/>
                </a:lnTo>
                <a:lnTo>
                  <a:pt x="237066" y="270934"/>
                </a:lnTo>
                <a:lnTo>
                  <a:pt x="228600" y="279400"/>
                </a:lnTo>
                <a:lnTo>
                  <a:pt x="211666" y="296334"/>
                </a:lnTo>
                <a:lnTo>
                  <a:pt x="194733" y="304800"/>
                </a:lnTo>
                <a:lnTo>
                  <a:pt x="177800" y="304800"/>
                </a:lnTo>
                <a:lnTo>
                  <a:pt x="160866" y="313267"/>
                </a:lnTo>
                <a:lnTo>
                  <a:pt x="143933" y="313267"/>
                </a:lnTo>
                <a:lnTo>
                  <a:pt x="127000" y="321734"/>
                </a:lnTo>
                <a:lnTo>
                  <a:pt x="118533" y="321734"/>
                </a:lnTo>
                <a:lnTo>
                  <a:pt x="101600" y="321734"/>
                </a:lnTo>
                <a:lnTo>
                  <a:pt x="93133" y="313267"/>
                </a:lnTo>
                <a:lnTo>
                  <a:pt x="84666" y="313267"/>
                </a:lnTo>
                <a:lnTo>
                  <a:pt x="76200" y="304800"/>
                </a:lnTo>
                <a:lnTo>
                  <a:pt x="76200" y="296334"/>
                </a:lnTo>
                <a:lnTo>
                  <a:pt x="84666" y="279400"/>
                </a:lnTo>
                <a:lnTo>
                  <a:pt x="84666" y="279400"/>
                </a:lnTo>
                <a:lnTo>
                  <a:pt x="84666" y="262467"/>
                </a:lnTo>
                <a:lnTo>
                  <a:pt x="84666"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021667" y="3166533"/>
            <a:ext cx="177801" cy="287868"/>
          </a:xfrm>
          <a:custGeom>
            <a:avLst/>
            <a:gdLst/>
            <a:ahLst/>
            <a:cxnLst/>
            <a:rect l="0" t="0" r="0" b="0"/>
            <a:pathLst>
              <a:path w="177801" h="287868">
                <a:moveTo>
                  <a:pt x="84666" y="33867"/>
                </a:moveTo>
                <a:lnTo>
                  <a:pt x="84666" y="33867"/>
                </a:lnTo>
                <a:lnTo>
                  <a:pt x="93133" y="42334"/>
                </a:lnTo>
                <a:lnTo>
                  <a:pt x="93133" y="50800"/>
                </a:lnTo>
                <a:lnTo>
                  <a:pt x="93133" y="50800"/>
                </a:lnTo>
                <a:lnTo>
                  <a:pt x="93133" y="59267"/>
                </a:lnTo>
                <a:lnTo>
                  <a:pt x="93133" y="67734"/>
                </a:lnTo>
                <a:lnTo>
                  <a:pt x="101600" y="67734"/>
                </a:lnTo>
                <a:lnTo>
                  <a:pt x="101600" y="76200"/>
                </a:lnTo>
                <a:lnTo>
                  <a:pt x="101600" y="76200"/>
                </a:lnTo>
                <a:lnTo>
                  <a:pt x="110066" y="76200"/>
                </a:lnTo>
                <a:lnTo>
                  <a:pt x="110066" y="67734"/>
                </a:lnTo>
                <a:lnTo>
                  <a:pt x="101600" y="59267"/>
                </a:lnTo>
                <a:lnTo>
                  <a:pt x="101600" y="50800"/>
                </a:lnTo>
                <a:lnTo>
                  <a:pt x="101600" y="42334"/>
                </a:lnTo>
                <a:lnTo>
                  <a:pt x="93133" y="25400"/>
                </a:lnTo>
                <a:lnTo>
                  <a:pt x="84666" y="16934"/>
                </a:lnTo>
                <a:lnTo>
                  <a:pt x="76200" y="8467"/>
                </a:lnTo>
                <a:lnTo>
                  <a:pt x="67733" y="8467"/>
                </a:lnTo>
                <a:lnTo>
                  <a:pt x="59266" y="0"/>
                </a:lnTo>
                <a:lnTo>
                  <a:pt x="50800" y="8467"/>
                </a:lnTo>
                <a:lnTo>
                  <a:pt x="33866" y="8467"/>
                </a:lnTo>
                <a:lnTo>
                  <a:pt x="25400" y="25400"/>
                </a:lnTo>
                <a:lnTo>
                  <a:pt x="16933" y="42334"/>
                </a:lnTo>
                <a:lnTo>
                  <a:pt x="8466" y="59267"/>
                </a:lnTo>
                <a:lnTo>
                  <a:pt x="8466" y="84667"/>
                </a:lnTo>
                <a:lnTo>
                  <a:pt x="0" y="101600"/>
                </a:lnTo>
                <a:lnTo>
                  <a:pt x="0" y="135467"/>
                </a:lnTo>
                <a:lnTo>
                  <a:pt x="0" y="152400"/>
                </a:lnTo>
                <a:lnTo>
                  <a:pt x="8466" y="177800"/>
                </a:lnTo>
                <a:lnTo>
                  <a:pt x="8466" y="194734"/>
                </a:lnTo>
                <a:lnTo>
                  <a:pt x="16933" y="211667"/>
                </a:lnTo>
                <a:lnTo>
                  <a:pt x="25400" y="228600"/>
                </a:lnTo>
                <a:lnTo>
                  <a:pt x="33866" y="245534"/>
                </a:lnTo>
                <a:lnTo>
                  <a:pt x="50800" y="262467"/>
                </a:lnTo>
                <a:lnTo>
                  <a:pt x="59266" y="270934"/>
                </a:lnTo>
                <a:lnTo>
                  <a:pt x="76200" y="287867"/>
                </a:lnTo>
                <a:lnTo>
                  <a:pt x="93133" y="287867"/>
                </a:lnTo>
                <a:lnTo>
                  <a:pt x="101600" y="287867"/>
                </a:lnTo>
                <a:lnTo>
                  <a:pt x="118533" y="287867"/>
                </a:lnTo>
                <a:lnTo>
                  <a:pt x="135466" y="287867"/>
                </a:lnTo>
                <a:lnTo>
                  <a:pt x="143933" y="270934"/>
                </a:lnTo>
                <a:lnTo>
                  <a:pt x="152400" y="262467"/>
                </a:lnTo>
                <a:lnTo>
                  <a:pt x="160866" y="245534"/>
                </a:lnTo>
                <a:lnTo>
                  <a:pt x="169333" y="220134"/>
                </a:lnTo>
                <a:lnTo>
                  <a:pt x="169333" y="220134"/>
                </a:lnTo>
                <a:lnTo>
                  <a:pt x="177800" y="194734"/>
                </a:lnTo>
                <a:lnTo>
                  <a:pt x="177800" y="194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224867" y="3183467"/>
            <a:ext cx="220134" cy="160867"/>
          </a:xfrm>
          <a:custGeom>
            <a:avLst/>
            <a:gdLst/>
            <a:ahLst/>
            <a:cxnLst/>
            <a:rect l="0" t="0" r="0" b="0"/>
            <a:pathLst>
              <a:path w="220134" h="160867">
                <a:moveTo>
                  <a:pt x="25400" y="0"/>
                </a:moveTo>
                <a:lnTo>
                  <a:pt x="25400" y="0"/>
                </a:lnTo>
                <a:lnTo>
                  <a:pt x="25400" y="0"/>
                </a:lnTo>
                <a:lnTo>
                  <a:pt x="25400" y="0"/>
                </a:lnTo>
                <a:lnTo>
                  <a:pt x="25400" y="8466"/>
                </a:lnTo>
                <a:lnTo>
                  <a:pt x="25400" y="8466"/>
                </a:lnTo>
                <a:lnTo>
                  <a:pt x="25400" y="16933"/>
                </a:lnTo>
                <a:lnTo>
                  <a:pt x="25400" y="33866"/>
                </a:lnTo>
                <a:lnTo>
                  <a:pt x="16933" y="42333"/>
                </a:lnTo>
                <a:lnTo>
                  <a:pt x="16933" y="59266"/>
                </a:lnTo>
                <a:lnTo>
                  <a:pt x="8466" y="76200"/>
                </a:lnTo>
                <a:lnTo>
                  <a:pt x="8466" y="93133"/>
                </a:lnTo>
                <a:lnTo>
                  <a:pt x="8466" y="101600"/>
                </a:lnTo>
                <a:lnTo>
                  <a:pt x="0" y="118533"/>
                </a:lnTo>
                <a:lnTo>
                  <a:pt x="8466" y="127000"/>
                </a:lnTo>
                <a:lnTo>
                  <a:pt x="8466" y="135466"/>
                </a:lnTo>
                <a:lnTo>
                  <a:pt x="8466" y="143933"/>
                </a:lnTo>
                <a:lnTo>
                  <a:pt x="16933" y="143933"/>
                </a:lnTo>
                <a:lnTo>
                  <a:pt x="25400" y="152400"/>
                </a:lnTo>
                <a:lnTo>
                  <a:pt x="42333" y="152400"/>
                </a:lnTo>
                <a:lnTo>
                  <a:pt x="59266" y="152400"/>
                </a:lnTo>
                <a:lnTo>
                  <a:pt x="84666" y="152400"/>
                </a:lnTo>
                <a:lnTo>
                  <a:pt x="101600" y="152400"/>
                </a:lnTo>
                <a:lnTo>
                  <a:pt x="127000" y="152400"/>
                </a:lnTo>
                <a:lnTo>
                  <a:pt x="143933" y="152400"/>
                </a:lnTo>
                <a:lnTo>
                  <a:pt x="169333" y="160866"/>
                </a:lnTo>
                <a:lnTo>
                  <a:pt x="186266" y="160866"/>
                </a:lnTo>
                <a:lnTo>
                  <a:pt x="194733" y="160866"/>
                </a:lnTo>
                <a:lnTo>
                  <a:pt x="203200" y="160866"/>
                </a:lnTo>
                <a:lnTo>
                  <a:pt x="211666" y="160866"/>
                </a:lnTo>
                <a:lnTo>
                  <a:pt x="211666" y="160866"/>
                </a:lnTo>
                <a:lnTo>
                  <a:pt x="220133" y="152400"/>
                </a:lnTo>
                <a:lnTo>
                  <a:pt x="211666" y="152400"/>
                </a:lnTo>
                <a:lnTo>
                  <a:pt x="211666" y="135466"/>
                </a:lnTo>
                <a:lnTo>
                  <a:pt x="211666" y="135466"/>
                </a:lnTo>
                <a:lnTo>
                  <a:pt x="211666" y="127000"/>
                </a:lnTo>
                <a:lnTo>
                  <a:pt x="211666" y="127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360333" y="3115733"/>
            <a:ext cx="16935" cy="381001"/>
          </a:xfrm>
          <a:custGeom>
            <a:avLst/>
            <a:gdLst/>
            <a:ahLst/>
            <a:cxnLst/>
            <a:rect l="0" t="0" r="0" b="0"/>
            <a:pathLst>
              <a:path w="16935" h="381001">
                <a:moveTo>
                  <a:pt x="16934" y="0"/>
                </a:moveTo>
                <a:lnTo>
                  <a:pt x="8467" y="0"/>
                </a:lnTo>
                <a:lnTo>
                  <a:pt x="8467" y="0"/>
                </a:lnTo>
                <a:lnTo>
                  <a:pt x="8467" y="0"/>
                </a:lnTo>
                <a:lnTo>
                  <a:pt x="8467" y="0"/>
                </a:lnTo>
                <a:lnTo>
                  <a:pt x="8467" y="8467"/>
                </a:lnTo>
                <a:lnTo>
                  <a:pt x="8467" y="16934"/>
                </a:lnTo>
                <a:lnTo>
                  <a:pt x="8467" y="33867"/>
                </a:lnTo>
                <a:lnTo>
                  <a:pt x="8467" y="50800"/>
                </a:lnTo>
                <a:lnTo>
                  <a:pt x="8467" y="76200"/>
                </a:lnTo>
                <a:lnTo>
                  <a:pt x="8467" y="93134"/>
                </a:lnTo>
                <a:lnTo>
                  <a:pt x="8467" y="127000"/>
                </a:lnTo>
                <a:lnTo>
                  <a:pt x="8467" y="152400"/>
                </a:lnTo>
                <a:lnTo>
                  <a:pt x="0" y="177800"/>
                </a:lnTo>
                <a:lnTo>
                  <a:pt x="0" y="203200"/>
                </a:lnTo>
                <a:lnTo>
                  <a:pt x="0" y="237067"/>
                </a:lnTo>
                <a:lnTo>
                  <a:pt x="0" y="262467"/>
                </a:lnTo>
                <a:lnTo>
                  <a:pt x="0" y="279400"/>
                </a:lnTo>
                <a:lnTo>
                  <a:pt x="0" y="304800"/>
                </a:lnTo>
                <a:lnTo>
                  <a:pt x="0" y="321734"/>
                </a:lnTo>
                <a:lnTo>
                  <a:pt x="0" y="338667"/>
                </a:lnTo>
                <a:lnTo>
                  <a:pt x="0" y="355600"/>
                </a:lnTo>
                <a:lnTo>
                  <a:pt x="0" y="364067"/>
                </a:lnTo>
                <a:lnTo>
                  <a:pt x="0" y="372534"/>
                </a:lnTo>
                <a:lnTo>
                  <a:pt x="8467" y="372534"/>
                </a:lnTo>
                <a:lnTo>
                  <a:pt x="8467" y="372534"/>
                </a:lnTo>
                <a:lnTo>
                  <a:pt x="8467" y="381000"/>
                </a:lnTo>
                <a:lnTo>
                  <a:pt x="8467" y="381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639733" y="3183467"/>
            <a:ext cx="186268" cy="330201"/>
          </a:xfrm>
          <a:custGeom>
            <a:avLst/>
            <a:gdLst/>
            <a:ahLst/>
            <a:cxnLst/>
            <a:rect l="0" t="0" r="0" b="0"/>
            <a:pathLst>
              <a:path w="186268" h="330201">
                <a:moveTo>
                  <a:pt x="25400" y="0"/>
                </a:moveTo>
                <a:lnTo>
                  <a:pt x="25400" y="0"/>
                </a:lnTo>
                <a:lnTo>
                  <a:pt x="16934" y="8466"/>
                </a:lnTo>
                <a:lnTo>
                  <a:pt x="16934" y="16933"/>
                </a:lnTo>
                <a:lnTo>
                  <a:pt x="8467" y="25400"/>
                </a:lnTo>
                <a:lnTo>
                  <a:pt x="8467" y="33866"/>
                </a:lnTo>
                <a:lnTo>
                  <a:pt x="8467" y="42333"/>
                </a:lnTo>
                <a:lnTo>
                  <a:pt x="0" y="59266"/>
                </a:lnTo>
                <a:lnTo>
                  <a:pt x="0" y="76200"/>
                </a:lnTo>
                <a:lnTo>
                  <a:pt x="0" y="93133"/>
                </a:lnTo>
                <a:lnTo>
                  <a:pt x="0" y="110066"/>
                </a:lnTo>
                <a:lnTo>
                  <a:pt x="0" y="135466"/>
                </a:lnTo>
                <a:lnTo>
                  <a:pt x="0" y="160866"/>
                </a:lnTo>
                <a:lnTo>
                  <a:pt x="0" y="186266"/>
                </a:lnTo>
                <a:lnTo>
                  <a:pt x="8467" y="211666"/>
                </a:lnTo>
                <a:lnTo>
                  <a:pt x="8467" y="245533"/>
                </a:lnTo>
                <a:lnTo>
                  <a:pt x="16934" y="270933"/>
                </a:lnTo>
                <a:lnTo>
                  <a:pt x="25400" y="287866"/>
                </a:lnTo>
                <a:lnTo>
                  <a:pt x="33867" y="304800"/>
                </a:lnTo>
                <a:lnTo>
                  <a:pt x="42334" y="313266"/>
                </a:lnTo>
                <a:lnTo>
                  <a:pt x="59267" y="321733"/>
                </a:lnTo>
                <a:lnTo>
                  <a:pt x="67734" y="330200"/>
                </a:lnTo>
                <a:lnTo>
                  <a:pt x="84667" y="330200"/>
                </a:lnTo>
                <a:lnTo>
                  <a:pt x="101600" y="330200"/>
                </a:lnTo>
                <a:lnTo>
                  <a:pt x="118534" y="330200"/>
                </a:lnTo>
                <a:lnTo>
                  <a:pt x="127000" y="321733"/>
                </a:lnTo>
                <a:lnTo>
                  <a:pt x="143934" y="313266"/>
                </a:lnTo>
                <a:lnTo>
                  <a:pt x="160867" y="296333"/>
                </a:lnTo>
                <a:lnTo>
                  <a:pt x="169334" y="279400"/>
                </a:lnTo>
                <a:lnTo>
                  <a:pt x="177800" y="262466"/>
                </a:lnTo>
                <a:lnTo>
                  <a:pt x="186267" y="245533"/>
                </a:lnTo>
                <a:lnTo>
                  <a:pt x="186267" y="220133"/>
                </a:lnTo>
                <a:lnTo>
                  <a:pt x="186267" y="203200"/>
                </a:lnTo>
                <a:lnTo>
                  <a:pt x="186267" y="186266"/>
                </a:lnTo>
                <a:lnTo>
                  <a:pt x="186267" y="169333"/>
                </a:lnTo>
                <a:lnTo>
                  <a:pt x="177800" y="160866"/>
                </a:lnTo>
                <a:lnTo>
                  <a:pt x="169334" y="152400"/>
                </a:lnTo>
                <a:lnTo>
                  <a:pt x="160867" y="152400"/>
                </a:lnTo>
                <a:lnTo>
                  <a:pt x="152400" y="152400"/>
                </a:lnTo>
                <a:lnTo>
                  <a:pt x="143934" y="160866"/>
                </a:lnTo>
                <a:lnTo>
                  <a:pt x="135467" y="169333"/>
                </a:lnTo>
                <a:lnTo>
                  <a:pt x="118534" y="186266"/>
                </a:lnTo>
                <a:lnTo>
                  <a:pt x="110067" y="203200"/>
                </a:lnTo>
                <a:lnTo>
                  <a:pt x="101600" y="228600"/>
                </a:lnTo>
                <a:lnTo>
                  <a:pt x="101600" y="245533"/>
                </a:lnTo>
                <a:lnTo>
                  <a:pt x="93134" y="270933"/>
                </a:lnTo>
                <a:lnTo>
                  <a:pt x="93134" y="287866"/>
                </a:lnTo>
                <a:lnTo>
                  <a:pt x="93134" y="304800"/>
                </a:lnTo>
                <a:lnTo>
                  <a:pt x="93134" y="313266"/>
                </a:lnTo>
                <a:lnTo>
                  <a:pt x="101600" y="321733"/>
                </a:lnTo>
                <a:lnTo>
                  <a:pt x="101600" y="321733"/>
                </a:lnTo>
                <a:lnTo>
                  <a:pt x="110067" y="321733"/>
                </a:lnTo>
                <a:lnTo>
                  <a:pt x="118534" y="321733"/>
                </a:lnTo>
                <a:lnTo>
                  <a:pt x="118534" y="321733"/>
                </a:lnTo>
                <a:lnTo>
                  <a:pt x="135467" y="313266"/>
                </a:lnTo>
                <a:lnTo>
                  <a:pt x="135467" y="3132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919133" y="3208867"/>
            <a:ext cx="160868" cy="287867"/>
          </a:xfrm>
          <a:custGeom>
            <a:avLst/>
            <a:gdLst/>
            <a:ahLst/>
            <a:cxnLst/>
            <a:rect l="0" t="0" r="0" b="0"/>
            <a:pathLst>
              <a:path w="160868" h="287867">
                <a:moveTo>
                  <a:pt x="143934" y="16933"/>
                </a:moveTo>
                <a:lnTo>
                  <a:pt x="143934" y="25400"/>
                </a:lnTo>
                <a:lnTo>
                  <a:pt x="135467" y="33866"/>
                </a:lnTo>
                <a:lnTo>
                  <a:pt x="135467" y="42333"/>
                </a:lnTo>
                <a:lnTo>
                  <a:pt x="135467" y="50800"/>
                </a:lnTo>
                <a:lnTo>
                  <a:pt x="135467" y="59266"/>
                </a:lnTo>
                <a:lnTo>
                  <a:pt x="135467" y="67733"/>
                </a:lnTo>
                <a:lnTo>
                  <a:pt x="135467" y="67733"/>
                </a:lnTo>
                <a:lnTo>
                  <a:pt x="135467" y="76200"/>
                </a:lnTo>
                <a:lnTo>
                  <a:pt x="135467" y="76200"/>
                </a:lnTo>
                <a:lnTo>
                  <a:pt x="135467" y="76200"/>
                </a:lnTo>
                <a:lnTo>
                  <a:pt x="135467" y="76200"/>
                </a:lnTo>
                <a:lnTo>
                  <a:pt x="135467" y="76200"/>
                </a:lnTo>
                <a:lnTo>
                  <a:pt x="135467" y="67733"/>
                </a:lnTo>
                <a:lnTo>
                  <a:pt x="127000" y="59266"/>
                </a:lnTo>
                <a:lnTo>
                  <a:pt x="127000" y="50800"/>
                </a:lnTo>
                <a:lnTo>
                  <a:pt x="118534" y="33866"/>
                </a:lnTo>
                <a:lnTo>
                  <a:pt x="118534" y="25400"/>
                </a:lnTo>
                <a:lnTo>
                  <a:pt x="110067" y="16933"/>
                </a:lnTo>
                <a:lnTo>
                  <a:pt x="101600" y="8466"/>
                </a:lnTo>
                <a:lnTo>
                  <a:pt x="93134" y="0"/>
                </a:lnTo>
                <a:lnTo>
                  <a:pt x="84667" y="0"/>
                </a:lnTo>
                <a:lnTo>
                  <a:pt x="67734" y="0"/>
                </a:lnTo>
                <a:lnTo>
                  <a:pt x="59267" y="0"/>
                </a:lnTo>
                <a:lnTo>
                  <a:pt x="50800" y="8466"/>
                </a:lnTo>
                <a:lnTo>
                  <a:pt x="33867" y="25400"/>
                </a:lnTo>
                <a:lnTo>
                  <a:pt x="25400" y="42333"/>
                </a:lnTo>
                <a:lnTo>
                  <a:pt x="16934" y="67733"/>
                </a:lnTo>
                <a:lnTo>
                  <a:pt x="8467" y="84666"/>
                </a:lnTo>
                <a:lnTo>
                  <a:pt x="0" y="118533"/>
                </a:lnTo>
                <a:lnTo>
                  <a:pt x="0" y="143933"/>
                </a:lnTo>
                <a:lnTo>
                  <a:pt x="0" y="169333"/>
                </a:lnTo>
                <a:lnTo>
                  <a:pt x="0" y="194733"/>
                </a:lnTo>
                <a:lnTo>
                  <a:pt x="0" y="211666"/>
                </a:lnTo>
                <a:lnTo>
                  <a:pt x="8467" y="228600"/>
                </a:lnTo>
                <a:lnTo>
                  <a:pt x="16934" y="245533"/>
                </a:lnTo>
                <a:lnTo>
                  <a:pt x="33867" y="254000"/>
                </a:lnTo>
                <a:lnTo>
                  <a:pt x="50800" y="262466"/>
                </a:lnTo>
                <a:lnTo>
                  <a:pt x="67734" y="270933"/>
                </a:lnTo>
                <a:lnTo>
                  <a:pt x="84667" y="279400"/>
                </a:lnTo>
                <a:lnTo>
                  <a:pt x="101600" y="279400"/>
                </a:lnTo>
                <a:lnTo>
                  <a:pt x="118534" y="287866"/>
                </a:lnTo>
                <a:lnTo>
                  <a:pt x="135467" y="287866"/>
                </a:lnTo>
                <a:lnTo>
                  <a:pt x="143934" y="287866"/>
                </a:lnTo>
                <a:lnTo>
                  <a:pt x="152400" y="287866"/>
                </a:lnTo>
                <a:lnTo>
                  <a:pt x="152400" y="287866"/>
                </a:lnTo>
                <a:lnTo>
                  <a:pt x="160867" y="287866"/>
                </a:lnTo>
                <a:lnTo>
                  <a:pt x="160867" y="287866"/>
                </a:lnTo>
                <a:lnTo>
                  <a:pt x="160867" y="287866"/>
                </a:lnTo>
                <a:lnTo>
                  <a:pt x="160867" y="287866"/>
                </a:lnTo>
                <a:lnTo>
                  <a:pt x="160867" y="287866"/>
                </a:lnTo>
                <a:lnTo>
                  <a:pt x="160867" y="287866"/>
                </a:lnTo>
                <a:lnTo>
                  <a:pt x="160867" y="287866"/>
                </a:lnTo>
                <a:lnTo>
                  <a:pt x="160867" y="287866"/>
                </a:lnTo>
                <a:lnTo>
                  <a:pt x="160867" y="279400"/>
                </a:lnTo>
                <a:lnTo>
                  <a:pt x="160867" y="287866"/>
                </a:lnTo>
                <a:lnTo>
                  <a:pt x="160867" y="287866"/>
                </a:lnTo>
                <a:lnTo>
                  <a:pt x="160867" y="287866"/>
                </a:lnTo>
                <a:lnTo>
                  <a:pt x="160867" y="287866"/>
                </a:lnTo>
                <a:lnTo>
                  <a:pt x="160867" y="287866"/>
                </a:lnTo>
                <a:lnTo>
                  <a:pt x="160867" y="279400"/>
                </a:lnTo>
                <a:lnTo>
                  <a:pt x="160867" y="279400"/>
                </a:lnTo>
                <a:lnTo>
                  <a:pt x="160867" y="279400"/>
                </a:lnTo>
                <a:lnTo>
                  <a:pt x="160867" y="279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283200" y="3191933"/>
            <a:ext cx="8468" cy="313268"/>
          </a:xfrm>
          <a:custGeom>
            <a:avLst/>
            <a:gdLst/>
            <a:ahLst/>
            <a:cxnLst/>
            <a:rect l="0" t="0" r="0" b="0"/>
            <a:pathLst>
              <a:path w="8468" h="313268">
                <a:moveTo>
                  <a:pt x="0" y="0"/>
                </a:moveTo>
                <a:lnTo>
                  <a:pt x="0" y="0"/>
                </a:lnTo>
                <a:lnTo>
                  <a:pt x="0" y="0"/>
                </a:lnTo>
                <a:lnTo>
                  <a:pt x="0" y="0"/>
                </a:lnTo>
                <a:lnTo>
                  <a:pt x="0" y="8467"/>
                </a:lnTo>
                <a:lnTo>
                  <a:pt x="0" y="8467"/>
                </a:lnTo>
                <a:lnTo>
                  <a:pt x="0" y="8467"/>
                </a:lnTo>
                <a:lnTo>
                  <a:pt x="0" y="16934"/>
                </a:lnTo>
                <a:lnTo>
                  <a:pt x="0" y="25400"/>
                </a:lnTo>
                <a:lnTo>
                  <a:pt x="0" y="33867"/>
                </a:lnTo>
                <a:lnTo>
                  <a:pt x="0" y="50800"/>
                </a:lnTo>
                <a:lnTo>
                  <a:pt x="0" y="76200"/>
                </a:lnTo>
                <a:lnTo>
                  <a:pt x="0" y="101600"/>
                </a:lnTo>
                <a:lnTo>
                  <a:pt x="0" y="127000"/>
                </a:lnTo>
                <a:lnTo>
                  <a:pt x="0" y="152400"/>
                </a:lnTo>
                <a:lnTo>
                  <a:pt x="0" y="177800"/>
                </a:lnTo>
                <a:lnTo>
                  <a:pt x="0" y="203200"/>
                </a:lnTo>
                <a:lnTo>
                  <a:pt x="8467" y="228600"/>
                </a:lnTo>
                <a:lnTo>
                  <a:pt x="8467" y="245534"/>
                </a:lnTo>
                <a:lnTo>
                  <a:pt x="8467" y="262467"/>
                </a:lnTo>
                <a:lnTo>
                  <a:pt x="8467" y="279400"/>
                </a:lnTo>
                <a:lnTo>
                  <a:pt x="8467" y="296334"/>
                </a:lnTo>
                <a:lnTo>
                  <a:pt x="8467" y="313267"/>
                </a:lnTo>
                <a:lnTo>
                  <a:pt x="8467" y="313267"/>
                </a:lnTo>
                <a:lnTo>
                  <a:pt x="8467" y="313267"/>
                </a:lnTo>
                <a:lnTo>
                  <a:pt x="8467" y="313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691467" y="3632200"/>
            <a:ext cx="1583267" cy="67734"/>
          </a:xfrm>
          <a:custGeom>
            <a:avLst/>
            <a:gdLst/>
            <a:ahLst/>
            <a:cxnLst/>
            <a:rect l="0" t="0" r="0" b="0"/>
            <a:pathLst>
              <a:path w="1583267" h="67734">
                <a:moveTo>
                  <a:pt x="0" y="16933"/>
                </a:moveTo>
                <a:lnTo>
                  <a:pt x="8466" y="16933"/>
                </a:lnTo>
                <a:lnTo>
                  <a:pt x="16933" y="16933"/>
                </a:lnTo>
                <a:lnTo>
                  <a:pt x="33866" y="16933"/>
                </a:lnTo>
                <a:lnTo>
                  <a:pt x="50800" y="16933"/>
                </a:lnTo>
                <a:lnTo>
                  <a:pt x="76200" y="16933"/>
                </a:lnTo>
                <a:lnTo>
                  <a:pt x="101600" y="8467"/>
                </a:lnTo>
                <a:lnTo>
                  <a:pt x="143933" y="8467"/>
                </a:lnTo>
                <a:lnTo>
                  <a:pt x="186266" y="8467"/>
                </a:lnTo>
                <a:lnTo>
                  <a:pt x="228600" y="8467"/>
                </a:lnTo>
                <a:lnTo>
                  <a:pt x="270933" y="8467"/>
                </a:lnTo>
                <a:lnTo>
                  <a:pt x="330200" y="0"/>
                </a:lnTo>
                <a:lnTo>
                  <a:pt x="381000" y="0"/>
                </a:lnTo>
                <a:lnTo>
                  <a:pt x="440266" y="0"/>
                </a:lnTo>
                <a:lnTo>
                  <a:pt x="499533" y="8467"/>
                </a:lnTo>
                <a:lnTo>
                  <a:pt x="558800" y="8467"/>
                </a:lnTo>
                <a:lnTo>
                  <a:pt x="626533" y="16933"/>
                </a:lnTo>
                <a:lnTo>
                  <a:pt x="685800" y="16933"/>
                </a:lnTo>
                <a:lnTo>
                  <a:pt x="745066" y="25400"/>
                </a:lnTo>
                <a:lnTo>
                  <a:pt x="804333" y="33867"/>
                </a:lnTo>
                <a:lnTo>
                  <a:pt x="863600" y="42333"/>
                </a:lnTo>
                <a:lnTo>
                  <a:pt x="922866" y="42333"/>
                </a:lnTo>
                <a:lnTo>
                  <a:pt x="973666" y="50800"/>
                </a:lnTo>
                <a:lnTo>
                  <a:pt x="1032933" y="50800"/>
                </a:lnTo>
                <a:lnTo>
                  <a:pt x="1092200" y="50800"/>
                </a:lnTo>
                <a:lnTo>
                  <a:pt x="1143000" y="59267"/>
                </a:lnTo>
                <a:lnTo>
                  <a:pt x="1193800" y="59267"/>
                </a:lnTo>
                <a:lnTo>
                  <a:pt x="1253066" y="67733"/>
                </a:lnTo>
                <a:lnTo>
                  <a:pt x="1295400" y="67733"/>
                </a:lnTo>
                <a:lnTo>
                  <a:pt x="1346200" y="67733"/>
                </a:lnTo>
                <a:lnTo>
                  <a:pt x="1388533" y="59267"/>
                </a:lnTo>
                <a:lnTo>
                  <a:pt x="1430866" y="59267"/>
                </a:lnTo>
                <a:lnTo>
                  <a:pt x="1464733" y="59267"/>
                </a:lnTo>
                <a:lnTo>
                  <a:pt x="1498600" y="59267"/>
                </a:lnTo>
                <a:lnTo>
                  <a:pt x="1524000" y="59267"/>
                </a:lnTo>
                <a:lnTo>
                  <a:pt x="1549400" y="67733"/>
                </a:lnTo>
                <a:lnTo>
                  <a:pt x="1566333" y="67733"/>
                </a:lnTo>
                <a:lnTo>
                  <a:pt x="1566333" y="67733"/>
                </a:lnTo>
                <a:lnTo>
                  <a:pt x="1583266" y="67733"/>
                </a:lnTo>
                <a:lnTo>
                  <a:pt x="1583266" y="67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072467" y="3826933"/>
            <a:ext cx="33867" cy="296335"/>
          </a:xfrm>
          <a:custGeom>
            <a:avLst/>
            <a:gdLst/>
            <a:ahLst/>
            <a:cxnLst/>
            <a:rect l="0" t="0" r="0" b="0"/>
            <a:pathLst>
              <a:path w="33867" h="296335">
                <a:moveTo>
                  <a:pt x="25400" y="0"/>
                </a:moveTo>
                <a:lnTo>
                  <a:pt x="25400" y="0"/>
                </a:lnTo>
                <a:lnTo>
                  <a:pt x="16933" y="16934"/>
                </a:lnTo>
                <a:lnTo>
                  <a:pt x="16933" y="33867"/>
                </a:lnTo>
                <a:lnTo>
                  <a:pt x="16933" y="50800"/>
                </a:lnTo>
                <a:lnTo>
                  <a:pt x="16933" y="76200"/>
                </a:lnTo>
                <a:lnTo>
                  <a:pt x="8466" y="101600"/>
                </a:lnTo>
                <a:lnTo>
                  <a:pt x="8466" y="135467"/>
                </a:lnTo>
                <a:lnTo>
                  <a:pt x="8466" y="169334"/>
                </a:lnTo>
                <a:lnTo>
                  <a:pt x="0" y="203200"/>
                </a:lnTo>
                <a:lnTo>
                  <a:pt x="8466" y="228600"/>
                </a:lnTo>
                <a:lnTo>
                  <a:pt x="8466" y="262467"/>
                </a:lnTo>
                <a:lnTo>
                  <a:pt x="16933" y="279400"/>
                </a:lnTo>
                <a:lnTo>
                  <a:pt x="16933" y="287867"/>
                </a:lnTo>
                <a:lnTo>
                  <a:pt x="25400" y="296334"/>
                </a:lnTo>
                <a:lnTo>
                  <a:pt x="25400" y="296334"/>
                </a:lnTo>
                <a:lnTo>
                  <a:pt x="25400" y="296334"/>
                </a:lnTo>
                <a:lnTo>
                  <a:pt x="33866" y="287867"/>
                </a:lnTo>
                <a:lnTo>
                  <a:pt x="33866"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224867" y="3810000"/>
            <a:ext cx="25401" cy="347134"/>
          </a:xfrm>
          <a:custGeom>
            <a:avLst/>
            <a:gdLst/>
            <a:ahLst/>
            <a:cxnLst/>
            <a:rect l="0" t="0" r="0" b="0"/>
            <a:pathLst>
              <a:path w="25401" h="347134">
                <a:moveTo>
                  <a:pt x="0" y="0"/>
                </a:moveTo>
                <a:lnTo>
                  <a:pt x="0" y="0"/>
                </a:lnTo>
                <a:lnTo>
                  <a:pt x="0" y="0"/>
                </a:lnTo>
                <a:lnTo>
                  <a:pt x="0" y="0"/>
                </a:lnTo>
                <a:lnTo>
                  <a:pt x="0" y="8467"/>
                </a:lnTo>
                <a:lnTo>
                  <a:pt x="8466" y="16933"/>
                </a:lnTo>
                <a:lnTo>
                  <a:pt x="8466" y="33867"/>
                </a:lnTo>
                <a:lnTo>
                  <a:pt x="8466" y="50800"/>
                </a:lnTo>
                <a:lnTo>
                  <a:pt x="8466" y="76200"/>
                </a:lnTo>
                <a:lnTo>
                  <a:pt x="16933" y="110067"/>
                </a:lnTo>
                <a:lnTo>
                  <a:pt x="16933" y="143933"/>
                </a:lnTo>
                <a:lnTo>
                  <a:pt x="8466" y="186267"/>
                </a:lnTo>
                <a:lnTo>
                  <a:pt x="8466" y="228600"/>
                </a:lnTo>
                <a:lnTo>
                  <a:pt x="8466" y="262467"/>
                </a:lnTo>
                <a:lnTo>
                  <a:pt x="8466" y="304800"/>
                </a:lnTo>
                <a:lnTo>
                  <a:pt x="0" y="321733"/>
                </a:lnTo>
                <a:lnTo>
                  <a:pt x="0" y="347133"/>
                </a:lnTo>
                <a:lnTo>
                  <a:pt x="8466" y="347133"/>
                </a:lnTo>
                <a:lnTo>
                  <a:pt x="8466" y="347133"/>
                </a:lnTo>
                <a:lnTo>
                  <a:pt x="16933" y="347133"/>
                </a:lnTo>
                <a:lnTo>
                  <a:pt x="16933" y="347133"/>
                </a:lnTo>
                <a:lnTo>
                  <a:pt x="25400" y="330200"/>
                </a:lnTo>
                <a:lnTo>
                  <a:pt x="25400"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385733" y="3835400"/>
            <a:ext cx="160868" cy="313268"/>
          </a:xfrm>
          <a:custGeom>
            <a:avLst/>
            <a:gdLst/>
            <a:ahLst/>
            <a:cxnLst/>
            <a:rect l="0" t="0" r="0" b="0"/>
            <a:pathLst>
              <a:path w="160868" h="313268">
                <a:moveTo>
                  <a:pt x="152400" y="33867"/>
                </a:moveTo>
                <a:lnTo>
                  <a:pt x="152400" y="25400"/>
                </a:lnTo>
                <a:lnTo>
                  <a:pt x="152400" y="25400"/>
                </a:lnTo>
                <a:lnTo>
                  <a:pt x="152400" y="16933"/>
                </a:lnTo>
                <a:lnTo>
                  <a:pt x="152400" y="8467"/>
                </a:lnTo>
                <a:lnTo>
                  <a:pt x="143934" y="8467"/>
                </a:lnTo>
                <a:lnTo>
                  <a:pt x="135467" y="0"/>
                </a:lnTo>
                <a:lnTo>
                  <a:pt x="135467" y="0"/>
                </a:lnTo>
                <a:lnTo>
                  <a:pt x="118534" y="0"/>
                </a:lnTo>
                <a:lnTo>
                  <a:pt x="110067" y="0"/>
                </a:lnTo>
                <a:lnTo>
                  <a:pt x="93134" y="8467"/>
                </a:lnTo>
                <a:lnTo>
                  <a:pt x="76200" y="16933"/>
                </a:lnTo>
                <a:lnTo>
                  <a:pt x="59267" y="33867"/>
                </a:lnTo>
                <a:lnTo>
                  <a:pt x="42334" y="59267"/>
                </a:lnTo>
                <a:lnTo>
                  <a:pt x="33867" y="84667"/>
                </a:lnTo>
                <a:lnTo>
                  <a:pt x="16934" y="110067"/>
                </a:lnTo>
                <a:lnTo>
                  <a:pt x="8467" y="135467"/>
                </a:lnTo>
                <a:lnTo>
                  <a:pt x="0" y="160867"/>
                </a:lnTo>
                <a:lnTo>
                  <a:pt x="0" y="186267"/>
                </a:lnTo>
                <a:lnTo>
                  <a:pt x="0" y="211667"/>
                </a:lnTo>
                <a:lnTo>
                  <a:pt x="0" y="237067"/>
                </a:lnTo>
                <a:lnTo>
                  <a:pt x="16934" y="254000"/>
                </a:lnTo>
                <a:lnTo>
                  <a:pt x="33867" y="270933"/>
                </a:lnTo>
                <a:lnTo>
                  <a:pt x="50800" y="279400"/>
                </a:lnTo>
                <a:lnTo>
                  <a:pt x="67734" y="287867"/>
                </a:lnTo>
                <a:lnTo>
                  <a:pt x="93134" y="296333"/>
                </a:lnTo>
                <a:lnTo>
                  <a:pt x="110067" y="304800"/>
                </a:lnTo>
                <a:lnTo>
                  <a:pt x="127000" y="313267"/>
                </a:lnTo>
                <a:lnTo>
                  <a:pt x="135467" y="313267"/>
                </a:lnTo>
                <a:lnTo>
                  <a:pt x="143934" y="313267"/>
                </a:lnTo>
                <a:lnTo>
                  <a:pt x="160867" y="313267"/>
                </a:lnTo>
                <a:lnTo>
                  <a:pt x="160867" y="313267"/>
                </a:lnTo>
                <a:lnTo>
                  <a:pt x="160867" y="313267"/>
                </a:lnTo>
                <a:lnTo>
                  <a:pt x="160867" y="313267"/>
                </a:lnTo>
                <a:lnTo>
                  <a:pt x="160867" y="313267"/>
                </a:lnTo>
                <a:lnTo>
                  <a:pt x="160867" y="313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665133" y="3835400"/>
            <a:ext cx="245535" cy="338668"/>
          </a:xfrm>
          <a:custGeom>
            <a:avLst/>
            <a:gdLst/>
            <a:ahLst/>
            <a:cxnLst/>
            <a:rect l="0" t="0" r="0" b="0"/>
            <a:pathLst>
              <a:path w="245535" h="338668">
                <a:moveTo>
                  <a:pt x="42334" y="0"/>
                </a:moveTo>
                <a:lnTo>
                  <a:pt x="42334" y="8467"/>
                </a:lnTo>
                <a:lnTo>
                  <a:pt x="42334" y="8467"/>
                </a:lnTo>
                <a:lnTo>
                  <a:pt x="42334" y="16933"/>
                </a:lnTo>
                <a:lnTo>
                  <a:pt x="33867" y="16933"/>
                </a:lnTo>
                <a:lnTo>
                  <a:pt x="33867" y="25400"/>
                </a:lnTo>
                <a:lnTo>
                  <a:pt x="25400" y="42333"/>
                </a:lnTo>
                <a:lnTo>
                  <a:pt x="25400" y="59267"/>
                </a:lnTo>
                <a:lnTo>
                  <a:pt x="16934" y="76200"/>
                </a:lnTo>
                <a:lnTo>
                  <a:pt x="8467" y="93133"/>
                </a:lnTo>
                <a:lnTo>
                  <a:pt x="8467" y="110067"/>
                </a:lnTo>
                <a:lnTo>
                  <a:pt x="0" y="127000"/>
                </a:lnTo>
                <a:lnTo>
                  <a:pt x="0" y="143933"/>
                </a:lnTo>
                <a:lnTo>
                  <a:pt x="0" y="152400"/>
                </a:lnTo>
                <a:lnTo>
                  <a:pt x="0" y="152400"/>
                </a:lnTo>
                <a:lnTo>
                  <a:pt x="0" y="160867"/>
                </a:lnTo>
                <a:lnTo>
                  <a:pt x="8467" y="160867"/>
                </a:lnTo>
                <a:lnTo>
                  <a:pt x="8467" y="169333"/>
                </a:lnTo>
                <a:lnTo>
                  <a:pt x="16934" y="169333"/>
                </a:lnTo>
                <a:lnTo>
                  <a:pt x="25400" y="169333"/>
                </a:lnTo>
                <a:lnTo>
                  <a:pt x="42334" y="169333"/>
                </a:lnTo>
                <a:lnTo>
                  <a:pt x="59267" y="160867"/>
                </a:lnTo>
                <a:lnTo>
                  <a:pt x="76200" y="160867"/>
                </a:lnTo>
                <a:lnTo>
                  <a:pt x="93134" y="152400"/>
                </a:lnTo>
                <a:lnTo>
                  <a:pt x="118534" y="152400"/>
                </a:lnTo>
                <a:lnTo>
                  <a:pt x="143934" y="152400"/>
                </a:lnTo>
                <a:lnTo>
                  <a:pt x="160867" y="152400"/>
                </a:lnTo>
                <a:lnTo>
                  <a:pt x="186267" y="160867"/>
                </a:lnTo>
                <a:lnTo>
                  <a:pt x="203200" y="177800"/>
                </a:lnTo>
                <a:lnTo>
                  <a:pt x="220134" y="186267"/>
                </a:lnTo>
                <a:lnTo>
                  <a:pt x="237067" y="211667"/>
                </a:lnTo>
                <a:lnTo>
                  <a:pt x="245534" y="228600"/>
                </a:lnTo>
                <a:lnTo>
                  <a:pt x="245534" y="245533"/>
                </a:lnTo>
                <a:lnTo>
                  <a:pt x="245534" y="262467"/>
                </a:lnTo>
                <a:lnTo>
                  <a:pt x="237067" y="279400"/>
                </a:lnTo>
                <a:lnTo>
                  <a:pt x="220134" y="296333"/>
                </a:lnTo>
                <a:lnTo>
                  <a:pt x="203200" y="313267"/>
                </a:lnTo>
                <a:lnTo>
                  <a:pt x="186267" y="321733"/>
                </a:lnTo>
                <a:lnTo>
                  <a:pt x="160867" y="330200"/>
                </a:lnTo>
                <a:lnTo>
                  <a:pt x="143934" y="338667"/>
                </a:lnTo>
                <a:lnTo>
                  <a:pt x="118534" y="330200"/>
                </a:lnTo>
                <a:lnTo>
                  <a:pt x="93134" y="330200"/>
                </a:lnTo>
                <a:lnTo>
                  <a:pt x="76200" y="321733"/>
                </a:lnTo>
                <a:lnTo>
                  <a:pt x="59267" y="313267"/>
                </a:lnTo>
                <a:lnTo>
                  <a:pt x="42334" y="287867"/>
                </a:lnTo>
                <a:lnTo>
                  <a:pt x="42334" y="287867"/>
                </a:lnTo>
                <a:lnTo>
                  <a:pt x="33867" y="279400"/>
                </a:lnTo>
                <a:lnTo>
                  <a:pt x="33867" y="279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690533" y="3835400"/>
            <a:ext cx="262468" cy="33868"/>
          </a:xfrm>
          <a:custGeom>
            <a:avLst/>
            <a:gdLst/>
            <a:ahLst/>
            <a:cxnLst/>
            <a:rect l="0" t="0" r="0" b="0"/>
            <a:pathLst>
              <a:path w="262468" h="33868">
                <a:moveTo>
                  <a:pt x="0" y="33867"/>
                </a:moveTo>
                <a:lnTo>
                  <a:pt x="0" y="33867"/>
                </a:lnTo>
                <a:lnTo>
                  <a:pt x="8467" y="33867"/>
                </a:lnTo>
                <a:lnTo>
                  <a:pt x="8467" y="25400"/>
                </a:lnTo>
                <a:lnTo>
                  <a:pt x="16934" y="25400"/>
                </a:lnTo>
                <a:lnTo>
                  <a:pt x="33867" y="25400"/>
                </a:lnTo>
                <a:lnTo>
                  <a:pt x="50800" y="25400"/>
                </a:lnTo>
                <a:lnTo>
                  <a:pt x="84667" y="16933"/>
                </a:lnTo>
                <a:lnTo>
                  <a:pt x="118534" y="16933"/>
                </a:lnTo>
                <a:lnTo>
                  <a:pt x="152400" y="8467"/>
                </a:lnTo>
                <a:lnTo>
                  <a:pt x="194734" y="8467"/>
                </a:lnTo>
                <a:lnTo>
                  <a:pt x="228600" y="0"/>
                </a:lnTo>
                <a:lnTo>
                  <a:pt x="228600" y="0"/>
                </a:lnTo>
                <a:lnTo>
                  <a:pt x="262467" y="0"/>
                </a:lnTo>
                <a:lnTo>
                  <a:pt x="2624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6502400" y="3268133"/>
            <a:ext cx="194734" cy="313268"/>
          </a:xfrm>
          <a:custGeom>
            <a:avLst/>
            <a:gdLst/>
            <a:ahLst/>
            <a:cxnLst/>
            <a:rect l="0" t="0" r="0" b="0"/>
            <a:pathLst>
              <a:path w="194734" h="313268">
                <a:moveTo>
                  <a:pt x="194733" y="0"/>
                </a:moveTo>
                <a:lnTo>
                  <a:pt x="186267" y="0"/>
                </a:lnTo>
                <a:lnTo>
                  <a:pt x="186267" y="0"/>
                </a:lnTo>
                <a:lnTo>
                  <a:pt x="177800" y="0"/>
                </a:lnTo>
                <a:lnTo>
                  <a:pt x="169334" y="0"/>
                </a:lnTo>
                <a:lnTo>
                  <a:pt x="152400" y="0"/>
                </a:lnTo>
                <a:lnTo>
                  <a:pt x="143933" y="0"/>
                </a:lnTo>
                <a:lnTo>
                  <a:pt x="127000" y="8467"/>
                </a:lnTo>
                <a:lnTo>
                  <a:pt x="110067" y="16934"/>
                </a:lnTo>
                <a:lnTo>
                  <a:pt x="101600" y="16934"/>
                </a:lnTo>
                <a:lnTo>
                  <a:pt x="84666" y="25400"/>
                </a:lnTo>
                <a:lnTo>
                  <a:pt x="67733" y="25400"/>
                </a:lnTo>
                <a:lnTo>
                  <a:pt x="50800" y="33867"/>
                </a:lnTo>
                <a:lnTo>
                  <a:pt x="42333" y="33867"/>
                </a:lnTo>
                <a:lnTo>
                  <a:pt x="33867" y="33867"/>
                </a:lnTo>
                <a:lnTo>
                  <a:pt x="16934" y="33867"/>
                </a:lnTo>
                <a:lnTo>
                  <a:pt x="8466" y="33867"/>
                </a:lnTo>
                <a:lnTo>
                  <a:pt x="0" y="33867"/>
                </a:lnTo>
                <a:lnTo>
                  <a:pt x="0" y="33867"/>
                </a:lnTo>
                <a:lnTo>
                  <a:pt x="0" y="33867"/>
                </a:lnTo>
                <a:lnTo>
                  <a:pt x="0" y="33867"/>
                </a:lnTo>
                <a:lnTo>
                  <a:pt x="0" y="33867"/>
                </a:lnTo>
                <a:lnTo>
                  <a:pt x="0" y="42334"/>
                </a:lnTo>
                <a:lnTo>
                  <a:pt x="0" y="42334"/>
                </a:lnTo>
                <a:lnTo>
                  <a:pt x="0" y="50800"/>
                </a:lnTo>
                <a:lnTo>
                  <a:pt x="8466" y="59267"/>
                </a:lnTo>
                <a:lnTo>
                  <a:pt x="8466" y="76200"/>
                </a:lnTo>
                <a:lnTo>
                  <a:pt x="16934" y="84667"/>
                </a:lnTo>
                <a:lnTo>
                  <a:pt x="16934" y="101600"/>
                </a:lnTo>
                <a:lnTo>
                  <a:pt x="16934" y="110067"/>
                </a:lnTo>
                <a:lnTo>
                  <a:pt x="16934" y="127000"/>
                </a:lnTo>
                <a:lnTo>
                  <a:pt x="16934" y="143934"/>
                </a:lnTo>
                <a:lnTo>
                  <a:pt x="16934" y="152400"/>
                </a:lnTo>
                <a:lnTo>
                  <a:pt x="8466" y="160867"/>
                </a:lnTo>
                <a:lnTo>
                  <a:pt x="8466" y="169334"/>
                </a:lnTo>
                <a:lnTo>
                  <a:pt x="8466" y="177800"/>
                </a:lnTo>
                <a:lnTo>
                  <a:pt x="8466" y="177800"/>
                </a:lnTo>
                <a:lnTo>
                  <a:pt x="8466" y="177800"/>
                </a:lnTo>
                <a:lnTo>
                  <a:pt x="8466" y="177800"/>
                </a:lnTo>
                <a:lnTo>
                  <a:pt x="8466" y="177800"/>
                </a:lnTo>
                <a:lnTo>
                  <a:pt x="8466" y="177800"/>
                </a:lnTo>
                <a:lnTo>
                  <a:pt x="8466" y="177800"/>
                </a:lnTo>
                <a:lnTo>
                  <a:pt x="16934" y="169334"/>
                </a:lnTo>
                <a:lnTo>
                  <a:pt x="16934" y="160867"/>
                </a:lnTo>
                <a:lnTo>
                  <a:pt x="33867" y="152400"/>
                </a:lnTo>
                <a:lnTo>
                  <a:pt x="42333" y="143934"/>
                </a:lnTo>
                <a:lnTo>
                  <a:pt x="50800" y="135467"/>
                </a:lnTo>
                <a:lnTo>
                  <a:pt x="59267" y="135467"/>
                </a:lnTo>
                <a:lnTo>
                  <a:pt x="76200" y="135467"/>
                </a:lnTo>
                <a:lnTo>
                  <a:pt x="93134" y="135467"/>
                </a:lnTo>
                <a:lnTo>
                  <a:pt x="101600" y="135467"/>
                </a:lnTo>
                <a:lnTo>
                  <a:pt x="118533" y="143934"/>
                </a:lnTo>
                <a:lnTo>
                  <a:pt x="135467" y="160867"/>
                </a:lnTo>
                <a:lnTo>
                  <a:pt x="143933" y="169334"/>
                </a:lnTo>
                <a:lnTo>
                  <a:pt x="152400" y="186267"/>
                </a:lnTo>
                <a:lnTo>
                  <a:pt x="160866" y="203200"/>
                </a:lnTo>
                <a:lnTo>
                  <a:pt x="169334" y="220134"/>
                </a:lnTo>
                <a:lnTo>
                  <a:pt x="169334" y="237067"/>
                </a:lnTo>
                <a:lnTo>
                  <a:pt x="169334" y="245534"/>
                </a:lnTo>
                <a:lnTo>
                  <a:pt x="169334" y="262467"/>
                </a:lnTo>
                <a:lnTo>
                  <a:pt x="169334" y="270934"/>
                </a:lnTo>
                <a:lnTo>
                  <a:pt x="169334" y="279400"/>
                </a:lnTo>
                <a:lnTo>
                  <a:pt x="160866" y="287867"/>
                </a:lnTo>
                <a:lnTo>
                  <a:pt x="152400" y="287867"/>
                </a:lnTo>
                <a:lnTo>
                  <a:pt x="143933" y="296334"/>
                </a:lnTo>
                <a:lnTo>
                  <a:pt x="127000" y="304800"/>
                </a:lnTo>
                <a:lnTo>
                  <a:pt x="110067" y="304800"/>
                </a:lnTo>
                <a:lnTo>
                  <a:pt x="93134" y="313267"/>
                </a:lnTo>
                <a:lnTo>
                  <a:pt x="76200" y="313267"/>
                </a:lnTo>
                <a:lnTo>
                  <a:pt x="59267" y="313267"/>
                </a:lnTo>
                <a:lnTo>
                  <a:pt x="42333" y="313267"/>
                </a:lnTo>
                <a:lnTo>
                  <a:pt x="33867" y="313267"/>
                </a:lnTo>
                <a:lnTo>
                  <a:pt x="16934" y="313267"/>
                </a:lnTo>
                <a:lnTo>
                  <a:pt x="8466" y="313267"/>
                </a:lnTo>
                <a:lnTo>
                  <a:pt x="8466" y="313267"/>
                </a:lnTo>
                <a:lnTo>
                  <a:pt x="8466" y="304800"/>
                </a:lnTo>
                <a:lnTo>
                  <a:pt x="16934" y="296334"/>
                </a:lnTo>
                <a:lnTo>
                  <a:pt x="16934" y="296334"/>
                </a:lnTo>
                <a:lnTo>
                  <a:pt x="25400" y="287867"/>
                </a:lnTo>
                <a:lnTo>
                  <a:pt x="25400"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6756400" y="3318933"/>
            <a:ext cx="169334" cy="237068"/>
          </a:xfrm>
          <a:custGeom>
            <a:avLst/>
            <a:gdLst/>
            <a:ahLst/>
            <a:cxnLst/>
            <a:rect l="0" t="0" r="0" b="0"/>
            <a:pathLst>
              <a:path w="169334" h="237068">
                <a:moveTo>
                  <a:pt x="110067" y="0"/>
                </a:moveTo>
                <a:lnTo>
                  <a:pt x="110067" y="0"/>
                </a:lnTo>
                <a:lnTo>
                  <a:pt x="110067" y="0"/>
                </a:lnTo>
                <a:lnTo>
                  <a:pt x="110067" y="0"/>
                </a:lnTo>
                <a:lnTo>
                  <a:pt x="110067" y="0"/>
                </a:lnTo>
                <a:lnTo>
                  <a:pt x="118533" y="0"/>
                </a:lnTo>
                <a:lnTo>
                  <a:pt x="118533" y="0"/>
                </a:lnTo>
                <a:lnTo>
                  <a:pt x="118533" y="0"/>
                </a:lnTo>
                <a:lnTo>
                  <a:pt x="118533" y="8467"/>
                </a:lnTo>
                <a:lnTo>
                  <a:pt x="118533" y="8467"/>
                </a:lnTo>
                <a:lnTo>
                  <a:pt x="118533" y="8467"/>
                </a:lnTo>
                <a:lnTo>
                  <a:pt x="110067" y="8467"/>
                </a:lnTo>
                <a:lnTo>
                  <a:pt x="101600" y="8467"/>
                </a:lnTo>
                <a:lnTo>
                  <a:pt x="93133" y="8467"/>
                </a:lnTo>
                <a:lnTo>
                  <a:pt x="84667" y="0"/>
                </a:lnTo>
                <a:lnTo>
                  <a:pt x="76200" y="0"/>
                </a:lnTo>
                <a:lnTo>
                  <a:pt x="59266" y="0"/>
                </a:lnTo>
                <a:lnTo>
                  <a:pt x="50800" y="0"/>
                </a:lnTo>
                <a:lnTo>
                  <a:pt x="33867" y="0"/>
                </a:lnTo>
                <a:lnTo>
                  <a:pt x="25400" y="8467"/>
                </a:lnTo>
                <a:lnTo>
                  <a:pt x="16933" y="8467"/>
                </a:lnTo>
                <a:lnTo>
                  <a:pt x="16933" y="16934"/>
                </a:lnTo>
                <a:lnTo>
                  <a:pt x="8467" y="33867"/>
                </a:lnTo>
                <a:lnTo>
                  <a:pt x="8467" y="42334"/>
                </a:lnTo>
                <a:lnTo>
                  <a:pt x="0" y="59267"/>
                </a:lnTo>
                <a:lnTo>
                  <a:pt x="0" y="84667"/>
                </a:lnTo>
                <a:lnTo>
                  <a:pt x="0" y="110067"/>
                </a:lnTo>
                <a:lnTo>
                  <a:pt x="0" y="127000"/>
                </a:lnTo>
                <a:lnTo>
                  <a:pt x="0" y="152400"/>
                </a:lnTo>
                <a:lnTo>
                  <a:pt x="8467" y="177800"/>
                </a:lnTo>
                <a:lnTo>
                  <a:pt x="16933" y="194734"/>
                </a:lnTo>
                <a:lnTo>
                  <a:pt x="25400" y="203200"/>
                </a:lnTo>
                <a:lnTo>
                  <a:pt x="33867" y="220134"/>
                </a:lnTo>
                <a:lnTo>
                  <a:pt x="42333" y="228600"/>
                </a:lnTo>
                <a:lnTo>
                  <a:pt x="50800" y="228600"/>
                </a:lnTo>
                <a:lnTo>
                  <a:pt x="67734" y="237067"/>
                </a:lnTo>
                <a:lnTo>
                  <a:pt x="76200" y="237067"/>
                </a:lnTo>
                <a:lnTo>
                  <a:pt x="93133" y="237067"/>
                </a:lnTo>
                <a:lnTo>
                  <a:pt x="110067" y="237067"/>
                </a:lnTo>
                <a:lnTo>
                  <a:pt x="118533" y="237067"/>
                </a:lnTo>
                <a:lnTo>
                  <a:pt x="127000" y="237067"/>
                </a:lnTo>
                <a:lnTo>
                  <a:pt x="135466" y="228600"/>
                </a:lnTo>
                <a:lnTo>
                  <a:pt x="143934" y="228600"/>
                </a:lnTo>
                <a:lnTo>
                  <a:pt x="152400" y="228600"/>
                </a:lnTo>
                <a:lnTo>
                  <a:pt x="160867" y="228600"/>
                </a:lnTo>
                <a:lnTo>
                  <a:pt x="160867" y="228600"/>
                </a:lnTo>
                <a:lnTo>
                  <a:pt x="160867" y="228600"/>
                </a:lnTo>
                <a:lnTo>
                  <a:pt x="169333" y="228600"/>
                </a:lnTo>
                <a:lnTo>
                  <a:pt x="169333" y="228600"/>
                </a:lnTo>
                <a:lnTo>
                  <a:pt x="169333" y="228600"/>
                </a:lnTo>
                <a:lnTo>
                  <a:pt x="169333"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7120466" y="3276600"/>
            <a:ext cx="1" cy="1"/>
          </a:xfrm>
          <a:custGeom>
            <a:avLst/>
            <a:gdLst/>
            <a:ahLst/>
            <a:cxnLst/>
            <a:rect l="0" t="0" r="0" b="0"/>
            <a:pathLst>
              <a:path w="1" h="1">
                <a:moveTo>
                  <a:pt x="0" y="0"/>
                </a:moveTo>
                <a:lnTo>
                  <a:pt x="0" y="0"/>
                </a:lnTo>
                <a:lnTo>
                  <a:pt x="0" y="0"/>
                </a:lnTo>
                <a:close/>
              </a:path>
            </a:pathLst>
          </a:cu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6976534" y="3259667"/>
            <a:ext cx="211667" cy="338667"/>
          </a:xfrm>
          <a:custGeom>
            <a:avLst/>
            <a:gdLst/>
            <a:ahLst/>
            <a:cxnLst/>
            <a:rect l="0" t="0" r="0" b="0"/>
            <a:pathLst>
              <a:path w="211667" h="338667">
                <a:moveTo>
                  <a:pt x="169333" y="25400"/>
                </a:moveTo>
                <a:lnTo>
                  <a:pt x="169333" y="16933"/>
                </a:lnTo>
                <a:lnTo>
                  <a:pt x="169333" y="16933"/>
                </a:lnTo>
                <a:lnTo>
                  <a:pt x="169333" y="16933"/>
                </a:lnTo>
                <a:lnTo>
                  <a:pt x="169333" y="16933"/>
                </a:lnTo>
                <a:lnTo>
                  <a:pt x="169333" y="8466"/>
                </a:lnTo>
                <a:lnTo>
                  <a:pt x="169333" y="8466"/>
                </a:lnTo>
                <a:lnTo>
                  <a:pt x="160866" y="8466"/>
                </a:lnTo>
                <a:lnTo>
                  <a:pt x="160866" y="8466"/>
                </a:lnTo>
                <a:lnTo>
                  <a:pt x="160866" y="8466"/>
                </a:lnTo>
                <a:lnTo>
                  <a:pt x="160866" y="8466"/>
                </a:lnTo>
                <a:lnTo>
                  <a:pt x="160866" y="8466"/>
                </a:lnTo>
                <a:lnTo>
                  <a:pt x="152400" y="8466"/>
                </a:lnTo>
                <a:lnTo>
                  <a:pt x="152400" y="0"/>
                </a:lnTo>
                <a:lnTo>
                  <a:pt x="143932" y="0"/>
                </a:lnTo>
                <a:lnTo>
                  <a:pt x="143932" y="0"/>
                </a:lnTo>
                <a:lnTo>
                  <a:pt x="135466" y="0"/>
                </a:lnTo>
                <a:lnTo>
                  <a:pt x="135466" y="0"/>
                </a:lnTo>
                <a:lnTo>
                  <a:pt x="135466" y="0"/>
                </a:lnTo>
                <a:lnTo>
                  <a:pt x="126999" y="0"/>
                </a:lnTo>
                <a:lnTo>
                  <a:pt x="118533" y="0"/>
                </a:lnTo>
                <a:lnTo>
                  <a:pt x="110066" y="0"/>
                </a:lnTo>
                <a:lnTo>
                  <a:pt x="101599" y="8466"/>
                </a:lnTo>
                <a:lnTo>
                  <a:pt x="84666" y="8466"/>
                </a:lnTo>
                <a:lnTo>
                  <a:pt x="76200" y="8466"/>
                </a:lnTo>
                <a:lnTo>
                  <a:pt x="67732" y="8466"/>
                </a:lnTo>
                <a:lnTo>
                  <a:pt x="59266" y="8466"/>
                </a:lnTo>
                <a:lnTo>
                  <a:pt x="50799" y="16933"/>
                </a:lnTo>
                <a:lnTo>
                  <a:pt x="42333" y="16933"/>
                </a:lnTo>
                <a:lnTo>
                  <a:pt x="33866" y="16933"/>
                </a:lnTo>
                <a:lnTo>
                  <a:pt x="25399" y="16933"/>
                </a:lnTo>
                <a:lnTo>
                  <a:pt x="25399" y="25400"/>
                </a:lnTo>
                <a:lnTo>
                  <a:pt x="16933" y="25400"/>
                </a:lnTo>
                <a:lnTo>
                  <a:pt x="16933" y="25400"/>
                </a:lnTo>
                <a:lnTo>
                  <a:pt x="8466" y="25400"/>
                </a:lnTo>
                <a:lnTo>
                  <a:pt x="8466" y="25400"/>
                </a:lnTo>
                <a:lnTo>
                  <a:pt x="0" y="25400"/>
                </a:lnTo>
                <a:lnTo>
                  <a:pt x="0" y="25400"/>
                </a:lnTo>
                <a:lnTo>
                  <a:pt x="0" y="25400"/>
                </a:lnTo>
                <a:lnTo>
                  <a:pt x="0" y="25400"/>
                </a:lnTo>
                <a:lnTo>
                  <a:pt x="0" y="33866"/>
                </a:lnTo>
                <a:lnTo>
                  <a:pt x="0" y="33866"/>
                </a:lnTo>
                <a:lnTo>
                  <a:pt x="0" y="33866"/>
                </a:lnTo>
                <a:lnTo>
                  <a:pt x="0" y="33866"/>
                </a:lnTo>
                <a:lnTo>
                  <a:pt x="0" y="33866"/>
                </a:lnTo>
                <a:lnTo>
                  <a:pt x="8466" y="42333"/>
                </a:lnTo>
                <a:lnTo>
                  <a:pt x="8466" y="50800"/>
                </a:lnTo>
                <a:lnTo>
                  <a:pt x="8466" y="50800"/>
                </a:lnTo>
                <a:lnTo>
                  <a:pt x="16933" y="59266"/>
                </a:lnTo>
                <a:lnTo>
                  <a:pt x="16933" y="67733"/>
                </a:lnTo>
                <a:lnTo>
                  <a:pt x="25399" y="84666"/>
                </a:lnTo>
                <a:lnTo>
                  <a:pt x="25399" y="93133"/>
                </a:lnTo>
                <a:lnTo>
                  <a:pt x="25399" y="110066"/>
                </a:lnTo>
                <a:lnTo>
                  <a:pt x="33866" y="127000"/>
                </a:lnTo>
                <a:lnTo>
                  <a:pt x="33866" y="143933"/>
                </a:lnTo>
                <a:lnTo>
                  <a:pt x="33866" y="152400"/>
                </a:lnTo>
                <a:lnTo>
                  <a:pt x="33866" y="169333"/>
                </a:lnTo>
                <a:lnTo>
                  <a:pt x="33866" y="177800"/>
                </a:lnTo>
                <a:lnTo>
                  <a:pt x="33866" y="177800"/>
                </a:lnTo>
                <a:lnTo>
                  <a:pt x="33866" y="186266"/>
                </a:lnTo>
                <a:lnTo>
                  <a:pt x="33866" y="186266"/>
                </a:lnTo>
                <a:lnTo>
                  <a:pt x="33866" y="186266"/>
                </a:lnTo>
                <a:lnTo>
                  <a:pt x="33866" y="186266"/>
                </a:lnTo>
                <a:lnTo>
                  <a:pt x="33866" y="186266"/>
                </a:lnTo>
                <a:lnTo>
                  <a:pt x="33866" y="186266"/>
                </a:lnTo>
                <a:lnTo>
                  <a:pt x="33866" y="186266"/>
                </a:lnTo>
                <a:lnTo>
                  <a:pt x="33866" y="177800"/>
                </a:lnTo>
                <a:lnTo>
                  <a:pt x="33866" y="177800"/>
                </a:lnTo>
                <a:lnTo>
                  <a:pt x="42333" y="169333"/>
                </a:lnTo>
                <a:lnTo>
                  <a:pt x="50799" y="160866"/>
                </a:lnTo>
                <a:lnTo>
                  <a:pt x="50799" y="152400"/>
                </a:lnTo>
                <a:lnTo>
                  <a:pt x="59266" y="152400"/>
                </a:lnTo>
                <a:lnTo>
                  <a:pt x="67732" y="143933"/>
                </a:lnTo>
                <a:lnTo>
                  <a:pt x="76200" y="135466"/>
                </a:lnTo>
                <a:lnTo>
                  <a:pt x="84666" y="135466"/>
                </a:lnTo>
                <a:lnTo>
                  <a:pt x="101599" y="135466"/>
                </a:lnTo>
                <a:lnTo>
                  <a:pt x="110066" y="135466"/>
                </a:lnTo>
                <a:lnTo>
                  <a:pt x="118533" y="135466"/>
                </a:lnTo>
                <a:lnTo>
                  <a:pt x="135466" y="143933"/>
                </a:lnTo>
                <a:lnTo>
                  <a:pt x="143932" y="143933"/>
                </a:lnTo>
                <a:lnTo>
                  <a:pt x="160866" y="152400"/>
                </a:lnTo>
                <a:lnTo>
                  <a:pt x="169333" y="169333"/>
                </a:lnTo>
                <a:lnTo>
                  <a:pt x="177799" y="177800"/>
                </a:lnTo>
                <a:lnTo>
                  <a:pt x="186266" y="186266"/>
                </a:lnTo>
                <a:lnTo>
                  <a:pt x="194733" y="203200"/>
                </a:lnTo>
                <a:lnTo>
                  <a:pt x="203199" y="220133"/>
                </a:lnTo>
                <a:lnTo>
                  <a:pt x="211666" y="228600"/>
                </a:lnTo>
                <a:lnTo>
                  <a:pt x="211666" y="245533"/>
                </a:lnTo>
                <a:lnTo>
                  <a:pt x="211666" y="262466"/>
                </a:lnTo>
                <a:lnTo>
                  <a:pt x="211666" y="270933"/>
                </a:lnTo>
                <a:lnTo>
                  <a:pt x="203199" y="287866"/>
                </a:lnTo>
                <a:lnTo>
                  <a:pt x="194733" y="296333"/>
                </a:lnTo>
                <a:lnTo>
                  <a:pt x="186266" y="304800"/>
                </a:lnTo>
                <a:lnTo>
                  <a:pt x="177799" y="313266"/>
                </a:lnTo>
                <a:lnTo>
                  <a:pt x="160866" y="321733"/>
                </a:lnTo>
                <a:lnTo>
                  <a:pt x="143932" y="321733"/>
                </a:lnTo>
                <a:lnTo>
                  <a:pt x="126999" y="330200"/>
                </a:lnTo>
                <a:lnTo>
                  <a:pt x="110066" y="330200"/>
                </a:lnTo>
                <a:lnTo>
                  <a:pt x="101599" y="330200"/>
                </a:lnTo>
                <a:lnTo>
                  <a:pt x="84666" y="330200"/>
                </a:lnTo>
                <a:lnTo>
                  <a:pt x="67732" y="338666"/>
                </a:lnTo>
                <a:lnTo>
                  <a:pt x="59266" y="338666"/>
                </a:lnTo>
                <a:lnTo>
                  <a:pt x="50799" y="338666"/>
                </a:lnTo>
                <a:lnTo>
                  <a:pt x="42333" y="338666"/>
                </a:lnTo>
                <a:lnTo>
                  <a:pt x="33866" y="338666"/>
                </a:lnTo>
                <a:lnTo>
                  <a:pt x="33866" y="338666"/>
                </a:lnTo>
                <a:lnTo>
                  <a:pt x="33866" y="338666"/>
                </a:lnTo>
                <a:lnTo>
                  <a:pt x="33866" y="338666"/>
                </a:lnTo>
                <a:lnTo>
                  <a:pt x="33866" y="338666"/>
                </a:lnTo>
                <a:lnTo>
                  <a:pt x="33866" y="338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7408333" y="3242733"/>
            <a:ext cx="152401" cy="338668"/>
          </a:xfrm>
          <a:custGeom>
            <a:avLst/>
            <a:gdLst/>
            <a:ahLst/>
            <a:cxnLst/>
            <a:rect l="0" t="0" r="0" b="0"/>
            <a:pathLst>
              <a:path w="152401" h="338668">
                <a:moveTo>
                  <a:pt x="76200" y="0"/>
                </a:moveTo>
                <a:lnTo>
                  <a:pt x="67734" y="0"/>
                </a:lnTo>
                <a:lnTo>
                  <a:pt x="67734" y="0"/>
                </a:lnTo>
                <a:lnTo>
                  <a:pt x="59267" y="8467"/>
                </a:lnTo>
                <a:lnTo>
                  <a:pt x="59267" y="8467"/>
                </a:lnTo>
                <a:lnTo>
                  <a:pt x="50800" y="8467"/>
                </a:lnTo>
                <a:lnTo>
                  <a:pt x="50800" y="16934"/>
                </a:lnTo>
                <a:lnTo>
                  <a:pt x="42334" y="25400"/>
                </a:lnTo>
                <a:lnTo>
                  <a:pt x="42334" y="33867"/>
                </a:lnTo>
                <a:lnTo>
                  <a:pt x="33867" y="50800"/>
                </a:lnTo>
                <a:lnTo>
                  <a:pt x="25401" y="67734"/>
                </a:lnTo>
                <a:lnTo>
                  <a:pt x="25401" y="93134"/>
                </a:lnTo>
                <a:lnTo>
                  <a:pt x="16933" y="110067"/>
                </a:lnTo>
                <a:lnTo>
                  <a:pt x="8467" y="135467"/>
                </a:lnTo>
                <a:lnTo>
                  <a:pt x="0" y="160867"/>
                </a:lnTo>
                <a:lnTo>
                  <a:pt x="0" y="194734"/>
                </a:lnTo>
                <a:lnTo>
                  <a:pt x="0" y="211667"/>
                </a:lnTo>
                <a:lnTo>
                  <a:pt x="0" y="237067"/>
                </a:lnTo>
                <a:lnTo>
                  <a:pt x="0" y="254000"/>
                </a:lnTo>
                <a:lnTo>
                  <a:pt x="8467" y="270934"/>
                </a:lnTo>
                <a:lnTo>
                  <a:pt x="16933" y="279400"/>
                </a:lnTo>
                <a:lnTo>
                  <a:pt x="25401" y="296334"/>
                </a:lnTo>
                <a:lnTo>
                  <a:pt x="33867" y="304800"/>
                </a:lnTo>
                <a:lnTo>
                  <a:pt x="42334" y="313267"/>
                </a:lnTo>
                <a:lnTo>
                  <a:pt x="50800" y="313267"/>
                </a:lnTo>
                <a:lnTo>
                  <a:pt x="59267" y="321734"/>
                </a:lnTo>
                <a:lnTo>
                  <a:pt x="76200" y="321734"/>
                </a:lnTo>
                <a:lnTo>
                  <a:pt x="84667" y="313267"/>
                </a:lnTo>
                <a:lnTo>
                  <a:pt x="93133" y="313267"/>
                </a:lnTo>
                <a:lnTo>
                  <a:pt x="110067" y="304800"/>
                </a:lnTo>
                <a:lnTo>
                  <a:pt x="127000" y="287867"/>
                </a:lnTo>
                <a:lnTo>
                  <a:pt x="135467" y="279400"/>
                </a:lnTo>
                <a:lnTo>
                  <a:pt x="143934" y="262467"/>
                </a:lnTo>
                <a:lnTo>
                  <a:pt x="143934" y="245534"/>
                </a:lnTo>
                <a:lnTo>
                  <a:pt x="152400" y="228600"/>
                </a:lnTo>
                <a:lnTo>
                  <a:pt x="143934" y="220134"/>
                </a:lnTo>
                <a:lnTo>
                  <a:pt x="143934" y="203200"/>
                </a:lnTo>
                <a:lnTo>
                  <a:pt x="135467" y="186267"/>
                </a:lnTo>
                <a:lnTo>
                  <a:pt x="135467" y="177800"/>
                </a:lnTo>
                <a:lnTo>
                  <a:pt x="127000" y="169334"/>
                </a:lnTo>
                <a:lnTo>
                  <a:pt x="118534" y="169334"/>
                </a:lnTo>
                <a:lnTo>
                  <a:pt x="110067" y="169334"/>
                </a:lnTo>
                <a:lnTo>
                  <a:pt x="101601" y="169334"/>
                </a:lnTo>
                <a:lnTo>
                  <a:pt x="93133" y="186267"/>
                </a:lnTo>
                <a:lnTo>
                  <a:pt x="84667" y="194734"/>
                </a:lnTo>
                <a:lnTo>
                  <a:pt x="84667" y="211667"/>
                </a:lnTo>
                <a:lnTo>
                  <a:pt x="76200" y="228600"/>
                </a:lnTo>
                <a:lnTo>
                  <a:pt x="67734" y="254000"/>
                </a:lnTo>
                <a:lnTo>
                  <a:pt x="67734" y="270934"/>
                </a:lnTo>
                <a:lnTo>
                  <a:pt x="67734" y="287867"/>
                </a:lnTo>
                <a:lnTo>
                  <a:pt x="67734" y="304800"/>
                </a:lnTo>
                <a:lnTo>
                  <a:pt x="67734" y="313267"/>
                </a:lnTo>
                <a:lnTo>
                  <a:pt x="76200" y="321734"/>
                </a:lnTo>
                <a:lnTo>
                  <a:pt x="76200" y="330200"/>
                </a:lnTo>
                <a:lnTo>
                  <a:pt x="84667" y="338667"/>
                </a:lnTo>
                <a:lnTo>
                  <a:pt x="84667" y="338667"/>
                </a:lnTo>
                <a:lnTo>
                  <a:pt x="93133" y="338667"/>
                </a:lnTo>
                <a:lnTo>
                  <a:pt x="93133" y="338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7628467" y="3285067"/>
            <a:ext cx="160867" cy="245534"/>
          </a:xfrm>
          <a:custGeom>
            <a:avLst/>
            <a:gdLst/>
            <a:ahLst/>
            <a:cxnLst/>
            <a:rect l="0" t="0" r="0" b="0"/>
            <a:pathLst>
              <a:path w="160867" h="245534">
                <a:moveTo>
                  <a:pt x="84666" y="0"/>
                </a:moveTo>
                <a:lnTo>
                  <a:pt x="84666" y="8466"/>
                </a:lnTo>
                <a:lnTo>
                  <a:pt x="84666" y="8466"/>
                </a:lnTo>
                <a:lnTo>
                  <a:pt x="84666" y="8466"/>
                </a:lnTo>
                <a:lnTo>
                  <a:pt x="84666" y="16933"/>
                </a:lnTo>
                <a:lnTo>
                  <a:pt x="84666" y="16933"/>
                </a:lnTo>
                <a:lnTo>
                  <a:pt x="84666" y="25400"/>
                </a:lnTo>
                <a:lnTo>
                  <a:pt x="84666" y="33866"/>
                </a:lnTo>
                <a:lnTo>
                  <a:pt x="84666" y="33866"/>
                </a:lnTo>
                <a:lnTo>
                  <a:pt x="84666" y="33866"/>
                </a:lnTo>
                <a:lnTo>
                  <a:pt x="84666" y="33866"/>
                </a:lnTo>
                <a:lnTo>
                  <a:pt x="84666" y="33866"/>
                </a:lnTo>
                <a:lnTo>
                  <a:pt x="76200" y="33866"/>
                </a:lnTo>
                <a:lnTo>
                  <a:pt x="76200" y="33866"/>
                </a:lnTo>
                <a:lnTo>
                  <a:pt x="67733" y="25400"/>
                </a:lnTo>
                <a:lnTo>
                  <a:pt x="67733" y="16933"/>
                </a:lnTo>
                <a:lnTo>
                  <a:pt x="59266" y="16933"/>
                </a:lnTo>
                <a:lnTo>
                  <a:pt x="50800" y="8466"/>
                </a:lnTo>
                <a:lnTo>
                  <a:pt x="42333" y="0"/>
                </a:lnTo>
                <a:lnTo>
                  <a:pt x="33867" y="0"/>
                </a:lnTo>
                <a:lnTo>
                  <a:pt x="25399" y="0"/>
                </a:lnTo>
                <a:lnTo>
                  <a:pt x="25399" y="0"/>
                </a:lnTo>
                <a:lnTo>
                  <a:pt x="16933" y="8466"/>
                </a:lnTo>
                <a:lnTo>
                  <a:pt x="16933" y="16933"/>
                </a:lnTo>
                <a:lnTo>
                  <a:pt x="8466" y="25400"/>
                </a:lnTo>
                <a:lnTo>
                  <a:pt x="8466" y="42333"/>
                </a:lnTo>
                <a:lnTo>
                  <a:pt x="8466" y="59266"/>
                </a:lnTo>
                <a:lnTo>
                  <a:pt x="0" y="76200"/>
                </a:lnTo>
                <a:lnTo>
                  <a:pt x="0" y="101600"/>
                </a:lnTo>
                <a:lnTo>
                  <a:pt x="0" y="127000"/>
                </a:lnTo>
                <a:lnTo>
                  <a:pt x="0" y="143933"/>
                </a:lnTo>
                <a:lnTo>
                  <a:pt x="0" y="160866"/>
                </a:lnTo>
                <a:lnTo>
                  <a:pt x="0" y="186266"/>
                </a:lnTo>
                <a:lnTo>
                  <a:pt x="8466" y="194733"/>
                </a:lnTo>
                <a:lnTo>
                  <a:pt x="16933" y="211666"/>
                </a:lnTo>
                <a:lnTo>
                  <a:pt x="16933" y="220133"/>
                </a:lnTo>
                <a:lnTo>
                  <a:pt x="33867" y="228600"/>
                </a:lnTo>
                <a:lnTo>
                  <a:pt x="42333" y="237066"/>
                </a:lnTo>
                <a:lnTo>
                  <a:pt x="59266" y="245533"/>
                </a:lnTo>
                <a:lnTo>
                  <a:pt x="67733" y="245533"/>
                </a:lnTo>
                <a:lnTo>
                  <a:pt x="76200" y="245533"/>
                </a:lnTo>
                <a:lnTo>
                  <a:pt x="93133" y="245533"/>
                </a:lnTo>
                <a:lnTo>
                  <a:pt x="110067" y="245533"/>
                </a:lnTo>
                <a:lnTo>
                  <a:pt x="118533" y="245533"/>
                </a:lnTo>
                <a:lnTo>
                  <a:pt x="127000" y="237066"/>
                </a:lnTo>
                <a:lnTo>
                  <a:pt x="135466" y="237066"/>
                </a:lnTo>
                <a:lnTo>
                  <a:pt x="143933" y="228600"/>
                </a:lnTo>
                <a:lnTo>
                  <a:pt x="152400" y="228600"/>
                </a:lnTo>
                <a:lnTo>
                  <a:pt x="160866" y="220133"/>
                </a:lnTo>
                <a:lnTo>
                  <a:pt x="160866" y="220133"/>
                </a:lnTo>
                <a:lnTo>
                  <a:pt x="160866" y="220133"/>
                </a:lnTo>
                <a:lnTo>
                  <a:pt x="160866"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7848600" y="3268133"/>
            <a:ext cx="152401" cy="270935"/>
          </a:xfrm>
          <a:custGeom>
            <a:avLst/>
            <a:gdLst/>
            <a:ahLst/>
            <a:cxnLst/>
            <a:rect l="0" t="0" r="0" b="0"/>
            <a:pathLst>
              <a:path w="152401" h="270935">
                <a:moveTo>
                  <a:pt x="76200" y="0"/>
                </a:moveTo>
                <a:lnTo>
                  <a:pt x="76200" y="0"/>
                </a:lnTo>
                <a:lnTo>
                  <a:pt x="76200" y="8467"/>
                </a:lnTo>
                <a:lnTo>
                  <a:pt x="67733" y="8467"/>
                </a:lnTo>
                <a:lnTo>
                  <a:pt x="67733" y="16934"/>
                </a:lnTo>
                <a:lnTo>
                  <a:pt x="59267" y="16934"/>
                </a:lnTo>
                <a:lnTo>
                  <a:pt x="50800" y="25400"/>
                </a:lnTo>
                <a:lnTo>
                  <a:pt x="50800" y="33867"/>
                </a:lnTo>
                <a:lnTo>
                  <a:pt x="42334" y="42334"/>
                </a:lnTo>
                <a:lnTo>
                  <a:pt x="33866" y="59267"/>
                </a:lnTo>
                <a:lnTo>
                  <a:pt x="25400" y="76200"/>
                </a:lnTo>
                <a:lnTo>
                  <a:pt x="16933" y="101600"/>
                </a:lnTo>
                <a:lnTo>
                  <a:pt x="8467" y="118534"/>
                </a:lnTo>
                <a:lnTo>
                  <a:pt x="8467" y="135467"/>
                </a:lnTo>
                <a:lnTo>
                  <a:pt x="0" y="152400"/>
                </a:lnTo>
                <a:lnTo>
                  <a:pt x="0" y="169334"/>
                </a:lnTo>
                <a:lnTo>
                  <a:pt x="0" y="186267"/>
                </a:lnTo>
                <a:lnTo>
                  <a:pt x="0" y="203200"/>
                </a:lnTo>
                <a:lnTo>
                  <a:pt x="0" y="211667"/>
                </a:lnTo>
                <a:lnTo>
                  <a:pt x="8467" y="220134"/>
                </a:lnTo>
                <a:lnTo>
                  <a:pt x="8467" y="237067"/>
                </a:lnTo>
                <a:lnTo>
                  <a:pt x="16933" y="245534"/>
                </a:lnTo>
                <a:lnTo>
                  <a:pt x="16933" y="254000"/>
                </a:lnTo>
                <a:lnTo>
                  <a:pt x="25400" y="262467"/>
                </a:lnTo>
                <a:lnTo>
                  <a:pt x="42334" y="262467"/>
                </a:lnTo>
                <a:lnTo>
                  <a:pt x="50800" y="270934"/>
                </a:lnTo>
                <a:lnTo>
                  <a:pt x="59267" y="270934"/>
                </a:lnTo>
                <a:lnTo>
                  <a:pt x="67733" y="270934"/>
                </a:lnTo>
                <a:lnTo>
                  <a:pt x="76200" y="270934"/>
                </a:lnTo>
                <a:lnTo>
                  <a:pt x="93133" y="262467"/>
                </a:lnTo>
                <a:lnTo>
                  <a:pt x="101600" y="254000"/>
                </a:lnTo>
                <a:lnTo>
                  <a:pt x="118534" y="245534"/>
                </a:lnTo>
                <a:lnTo>
                  <a:pt x="127000" y="237067"/>
                </a:lnTo>
                <a:lnTo>
                  <a:pt x="135467" y="228600"/>
                </a:lnTo>
                <a:lnTo>
                  <a:pt x="135467" y="211667"/>
                </a:lnTo>
                <a:lnTo>
                  <a:pt x="143933" y="203200"/>
                </a:lnTo>
                <a:lnTo>
                  <a:pt x="152400" y="186267"/>
                </a:lnTo>
                <a:lnTo>
                  <a:pt x="152400" y="169334"/>
                </a:lnTo>
                <a:lnTo>
                  <a:pt x="143933" y="152400"/>
                </a:lnTo>
                <a:lnTo>
                  <a:pt x="143933" y="135467"/>
                </a:lnTo>
                <a:lnTo>
                  <a:pt x="135467" y="110067"/>
                </a:lnTo>
                <a:lnTo>
                  <a:pt x="127000" y="93134"/>
                </a:lnTo>
                <a:lnTo>
                  <a:pt x="118534" y="76200"/>
                </a:lnTo>
                <a:lnTo>
                  <a:pt x="110066" y="59267"/>
                </a:lnTo>
                <a:lnTo>
                  <a:pt x="101600" y="50800"/>
                </a:lnTo>
                <a:lnTo>
                  <a:pt x="84667" y="33867"/>
                </a:lnTo>
                <a:lnTo>
                  <a:pt x="76200" y="33867"/>
                </a:lnTo>
                <a:lnTo>
                  <a:pt x="67733" y="25400"/>
                </a:lnTo>
                <a:lnTo>
                  <a:pt x="59267" y="25400"/>
                </a:lnTo>
                <a:lnTo>
                  <a:pt x="59267" y="16934"/>
                </a:lnTo>
                <a:lnTo>
                  <a:pt x="50800" y="16934"/>
                </a:lnTo>
                <a:lnTo>
                  <a:pt x="50800" y="16934"/>
                </a:lnTo>
                <a:lnTo>
                  <a:pt x="50800" y="25400"/>
                </a:lnTo>
                <a:lnTo>
                  <a:pt x="50800"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6324600" y="3623733"/>
            <a:ext cx="1778001" cy="42335"/>
          </a:xfrm>
          <a:custGeom>
            <a:avLst/>
            <a:gdLst/>
            <a:ahLst/>
            <a:cxnLst/>
            <a:rect l="0" t="0" r="0" b="0"/>
            <a:pathLst>
              <a:path w="1778001" h="42335">
                <a:moveTo>
                  <a:pt x="0" y="0"/>
                </a:moveTo>
                <a:lnTo>
                  <a:pt x="0" y="0"/>
                </a:lnTo>
                <a:lnTo>
                  <a:pt x="0" y="0"/>
                </a:lnTo>
                <a:lnTo>
                  <a:pt x="0" y="8467"/>
                </a:lnTo>
                <a:lnTo>
                  <a:pt x="8467" y="8467"/>
                </a:lnTo>
                <a:lnTo>
                  <a:pt x="16933" y="8467"/>
                </a:lnTo>
                <a:lnTo>
                  <a:pt x="25400" y="8467"/>
                </a:lnTo>
                <a:lnTo>
                  <a:pt x="42333" y="8467"/>
                </a:lnTo>
                <a:lnTo>
                  <a:pt x="59267" y="16934"/>
                </a:lnTo>
                <a:lnTo>
                  <a:pt x="76200" y="16934"/>
                </a:lnTo>
                <a:lnTo>
                  <a:pt x="93133" y="16934"/>
                </a:lnTo>
                <a:lnTo>
                  <a:pt x="110067" y="25400"/>
                </a:lnTo>
                <a:lnTo>
                  <a:pt x="127000" y="33867"/>
                </a:lnTo>
                <a:lnTo>
                  <a:pt x="152400" y="33867"/>
                </a:lnTo>
                <a:lnTo>
                  <a:pt x="177800" y="33867"/>
                </a:lnTo>
                <a:lnTo>
                  <a:pt x="211667" y="33867"/>
                </a:lnTo>
                <a:lnTo>
                  <a:pt x="237067" y="33867"/>
                </a:lnTo>
                <a:lnTo>
                  <a:pt x="262466" y="33867"/>
                </a:lnTo>
                <a:lnTo>
                  <a:pt x="287867" y="42334"/>
                </a:lnTo>
                <a:lnTo>
                  <a:pt x="313267" y="42334"/>
                </a:lnTo>
                <a:lnTo>
                  <a:pt x="347134" y="42334"/>
                </a:lnTo>
                <a:lnTo>
                  <a:pt x="381000" y="42334"/>
                </a:lnTo>
                <a:lnTo>
                  <a:pt x="423334" y="42334"/>
                </a:lnTo>
                <a:lnTo>
                  <a:pt x="465667" y="33867"/>
                </a:lnTo>
                <a:lnTo>
                  <a:pt x="508000" y="33867"/>
                </a:lnTo>
                <a:lnTo>
                  <a:pt x="550333" y="33867"/>
                </a:lnTo>
                <a:lnTo>
                  <a:pt x="592667" y="33867"/>
                </a:lnTo>
                <a:lnTo>
                  <a:pt x="635000" y="33867"/>
                </a:lnTo>
                <a:lnTo>
                  <a:pt x="677333" y="33867"/>
                </a:lnTo>
                <a:lnTo>
                  <a:pt x="719666" y="33867"/>
                </a:lnTo>
                <a:lnTo>
                  <a:pt x="770467" y="33867"/>
                </a:lnTo>
                <a:lnTo>
                  <a:pt x="812800" y="33867"/>
                </a:lnTo>
                <a:lnTo>
                  <a:pt x="846667" y="25400"/>
                </a:lnTo>
                <a:lnTo>
                  <a:pt x="889000" y="25400"/>
                </a:lnTo>
                <a:lnTo>
                  <a:pt x="931333" y="25400"/>
                </a:lnTo>
                <a:lnTo>
                  <a:pt x="973667" y="25400"/>
                </a:lnTo>
                <a:lnTo>
                  <a:pt x="1007533" y="25400"/>
                </a:lnTo>
                <a:lnTo>
                  <a:pt x="1049867" y="25400"/>
                </a:lnTo>
                <a:lnTo>
                  <a:pt x="1092200" y="25400"/>
                </a:lnTo>
                <a:lnTo>
                  <a:pt x="1134533" y="25400"/>
                </a:lnTo>
                <a:lnTo>
                  <a:pt x="1168400" y="25400"/>
                </a:lnTo>
                <a:lnTo>
                  <a:pt x="1210733" y="25400"/>
                </a:lnTo>
                <a:lnTo>
                  <a:pt x="1244600" y="16934"/>
                </a:lnTo>
                <a:lnTo>
                  <a:pt x="1278467" y="16934"/>
                </a:lnTo>
                <a:lnTo>
                  <a:pt x="1320800" y="16934"/>
                </a:lnTo>
                <a:lnTo>
                  <a:pt x="1354667" y="16934"/>
                </a:lnTo>
                <a:lnTo>
                  <a:pt x="1388533" y="16934"/>
                </a:lnTo>
                <a:lnTo>
                  <a:pt x="1422400" y="8467"/>
                </a:lnTo>
                <a:lnTo>
                  <a:pt x="1456267" y="8467"/>
                </a:lnTo>
                <a:lnTo>
                  <a:pt x="1481666" y="8467"/>
                </a:lnTo>
                <a:lnTo>
                  <a:pt x="1515533" y="8467"/>
                </a:lnTo>
                <a:lnTo>
                  <a:pt x="1549400" y="0"/>
                </a:lnTo>
                <a:lnTo>
                  <a:pt x="1574800" y="0"/>
                </a:lnTo>
                <a:lnTo>
                  <a:pt x="1591733" y="0"/>
                </a:lnTo>
                <a:lnTo>
                  <a:pt x="1617133" y="0"/>
                </a:lnTo>
                <a:lnTo>
                  <a:pt x="1642534" y="0"/>
                </a:lnTo>
                <a:lnTo>
                  <a:pt x="1659467" y="0"/>
                </a:lnTo>
                <a:lnTo>
                  <a:pt x="1676400" y="0"/>
                </a:lnTo>
                <a:lnTo>
                  <a:pt x="1693333" y="0"/>
                </a:lnTo>
                <a:lnTo>
                  <a:pt x="1710266" y="0"/>
                </a:lnTo>
                <a:lnTo>
                  <a:pt x="1718734" y="0"/>
                </a:lnTo>
                <a:lnTo>
                  <a:pt x="1727200" y="0"/>
                </a:lnTo>
                <a:lnTo>
                  <a:pt x="1735667" y="0"/>
                </a:lnTo>
                <a:lnTo>
                  <a:pt x="1744133" y="0"/>
                </a:lnTo>
                <a:lnTo>
                  <a:pt x="1752600" y="0"/>
                </a:lnTo>
                <a:lnTo>
                  <a:pt x="1752600" y="0"/>
                </a:lnTo>
                <a:lnTo>
                  <a:pt x="1761067" y="0"/>
                </a:lnTo>
                <a:lnTo>
                  <a:pt x="1761067" y="0"/>
                </a:lnTo>
                <a:lnTo>
                  <a:pt x="1769533" y="0"/>
                </a:lnTo>
                <a:lnTo>
                  <a:pt x="1769533" y="0"/>
                </a:lnTo>
                <a:lnTo>
                  <a:pt x="1769533" y="0"/>
                </a:lnTo>
                <a:lnTo>
                  <a:pt x="1778000" y="0"/>
                </a:lnTo>
                <a:lnTo>
                  <a:pt x="17780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6764867" y="3733800"/>
            <a:ext cx="59268" cy="355601"/>
          </a:xfrm>
          <a:custGeom>
            <a:avLst/>
            <a:gdLst/>
            <a:ahLst/>
            <a:cxnLst/>
            <a:rect l="0" t="0" r="0" b="0"/>
            <a:pathLst>
              <a:path w="59268" h="355601">
                <a:moveTo>
                  <a:pt x="59267" y="0"/>
                </a:moveTo>
                <a:lnTo>
                  <a:pt x="50799" y="0"/>
                </a:lnTo>
                <a:lnTo>
                  <a:pt x="50799" y="0"/>
                </a:lnTo>
                <a:lnTo>
                  <a:pt x="42333" y="8467"/>
                </a:lnTo>
                <a:lnTo>
                  <a:pt x="33866" y="16933"/>
                </a:lnTo>
                <a:lnTo>
                  <a:pt x="25400" y="33867"/>
                </a:lnTo>
                <a:lnTo>
                  <a:pt x="16933" y="50800"/>
                </a:lnTo>
                <a:lnTo>
                  <a:pt x="8466" y="76200"/>
                </a:lnTo>
                <a:lnTo>
                  <a:pt x="8466" y="101600"/>
                </a:lnTo>
                <a:lnTo>
                  <a:pt x="0" y="127000"/>
                </a:lnTo>
                <a:lnTo>
                  <a:pt x="0" y="160867"/>
                </a:lnTo>
                <a:lnTo>
                  <a:pt x="0" y="203200"/>
                </a:lnTo>
                <a:lnTo>
                  <a:pt x="0" y="237067"/>
                </a:lnTo>
                <a:lnTo>
                  <a:pt x="0" y="270933"/>
                </a:lnTo>
                <a:lnTo>
                  <a:pt x="8466" y="304800"/>
                </a:lnTo>
                <a:lnTo>
                  <a:pt x="8466" y="330200"/>
                </a:lnTo>
                <a:lnTo>
                  <a:pt x="8466" y="347133"/>
                </a:lnTo>
                <a:lnTo>
                  <a:pt x="16933" y="355600"/>
                </a:lnTo>
                <a:lnTo>
                  <a:pt x="16933" y="355600"/>
                </a:lnTo>
                <a:lnTo>
                  <a:pt x="16933" y="355600"/>
                </a:lnTo>
                <a:lnTo>
                  <a:pt x="16933" y="355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6925733" y="3759200"/>
            <a:ext cx="25401" cy="330201"/>
          </a:xfrm>
          <a:custGeom>
            <a:avLst/>
            <a:gdLst/>
            <a:ahLst/>
            <a:cxnLst/>
            <a:rect l="0" t="0" r="0" b="0"/>
            <a:pathLst>
              <a:path w="25401" h="330201">
                <a:moveTo>
                  <a:pt x="25400" y="0"/>
                </a:moveTo>
                <a:lnTo>
                  <a:pt x="25400" y="0"/>
                </a:lnTo>
                <a:lnTo>
                  <a:pt x="25400" y="0"/>
                </a:lnTo>
                <a:lnTo>
                  <a:pt x="25400" y="0"/>
                </a:lnTo>
                <a:lnTo>
                  <a:pt x="25400" y="0"/>
                </a:lnTo>
                <a:lnTo>
                  <a:pt x="25400" y="8467"/>
                </a:lnTo>
                <a:lnTo>
                  <a:pt x="25400" y="16933"/>
                </a:lnTo>
                <a:lnTo>
                  <a:pt x="25400" y="33867"/>
                </a:lnTo>
                <a:lnTo>
                  <a:pt x="25400" y="50800"/>
                </a:lnTo>
                <a:lnTo>
                  <a:pt x="25400" y="67733"/>
                </a:lnTo>
                <a:lnTo>
                  <a:pt x="25400" y="101600"/>
                </a:lnTo>
                <a:lnTo>
                  <a:pt x="25400" y="127000"/>
                </a:lnTo>
                <a:lnTo>
                  <a:pt x="16934" y="169333"/>
                </a:lnTo>
                <a:lnTo>
                  <a:pt x="8467" y="203200"/>
                </a:lnTo>
                <a:lnTo>
                  <a:pt x="8467" y="245533"/>
                </a:lnTo>
                <a:lnTo>
                  <a:pt x="0" y="270933"/>
                </a:lnTo>
                <a:lnTo>
                  <a:pt x="0" y="296333"/>
                </a:lnTo>
                <a:lnTo>
                  <a:pt x="8467" y="313267"/>
                </a:lnTo>
                <a:lnTo>
                  <a:pt x="8467" y="321733"/>
                </a:lnTo>
                <a:lnTo>
                  <a:pt x="8467" y="321733"/>
                </a:lnTo>
                <a:lnTo>
                  <a:pt x="8467" y="330200"/>
                </a:lnTo>
                <a:lnTo>
                  <a:pt x="8467"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154333" y="3750733"/>
            <a:ext cx="177801" cy="262468"/>
          </a:xfrm>
          <a:custGeom>
            <a:avLst/>
            <a:gdLst/>
            <a:ahLst/>
            <a:cxnLst/>
            <a:rect l="0" t="0" r="0" b="0"/>
            <a:pathLst>
              <a:path w="177801" h="262468">
                <a:moveTo>
                  <a:pt x="177800" y="25400"/>
                </a:moveTo>
                <a:lnTo>
                  <a:pt x="177800" y="25400"/>
                </a:lnTo>
                <a:lnTo>
                  <a:pt x="169334" y="33867"/>
                </a:lnTo>
                <a:lnTo>
                  <a:pt x="169334" y="42334"/>
                </a:lnTo>
                <a:lnTo>
                  <a:pt x="169334" y="50800"/>
                </a:lnTo>
                <a:lnTo>
                  <a:pt x="169334" y="50800"/>
                </a:lnTo>
                <a:lnTo>
                  <a:pt x="160867" y="59267"/>
                </a:lnTo>
                <a:lnTo>
                  <a:pt x="160867" y="59267"/>
                </a:lnTo>
                <a:lnTo>
                  <a:pt x="160867" y="59267"/>
                </a:lnTo>
                <a:lnTo>
                  <a:pt x="160867" y="59267"/>
                </a:lnTo>
                <a:lnTo>
                  <a:pt x="160867" y="50800"/>
                </a:lnTo>
                <a:lnTo>
                  <a:pt x="160867" y="50800"/>
                </a:lnTo>
                <a:lnTo>
                  <a:pt x="152400" y="42334"/>
                </a:lnTo>
                <a:lnTo>
                  <a:pt x="152400" y="33867"/>
                </a:lnTo>
                <a:lnTo>
                  <a:pt x="143934" y="25400"/>
                </a:lnTo>
                <a:lnTo>
                  <a:pt x="135467" y="25400"/>
                </a:lnTo>
                <a:lnTo>
                  <a:pt x="127001" y="16934"/>
                </a:lnTo>
                <a:lnTo>
                  <a:pt x="118533" y="8467"/>
                </a:lnTo>
                <a:lnTo>
                  <a:pt x="110067" y="0"/>
                </a:lnTo>
                <a:lnTo>
                  <a:pt x="110067" y="0"/>
                </a:lnTo>
                <a:lnTo>
                  <a:pt x="101600" y="0"/>
                </a:lnTo>
                <a:lnTo>
                  <a:pt x="93134" y="0"/>
                </a:lnTo>
                <a:lnTo>
                  <a:pt x="84667" y="0"/>
                </a:lnTo>
                <a:lnTo>
                  <a:pt x="67734" y="16934"/>
                </a:lnTo>
                <a:lnTo>
                  <a:pt x="59267" y="25400"/>
                </a:lnTo>
                <a:lnTo>
                  <a:pt x="42333" y="50800"/>
                </a:lnTo>
                <a:lnTo>
                  <a:pt x="33867" y="76200"/>
                </a:lnTo>
                <a:lnTo>
                  <a:pt x="16934" y="101600"/>
                </a:lnTo>
                <a:lnTo>
                  <a:pt x="8467" y="135467"/>
                </a:lnTo>
                <a:lnTo>
                  <a:pt x="0" y="152400"/>
                </a:lnTo>
                <a:lnTo>
                  <a:pt x="0" y="177800"/>
                </a:lnTo>
                <a:lnTo>
                  <a:pt x="0" y="186267"/>
                </a:lnTo>
                <a:lnTo>
                  <a:pt x="8467" y="203200"/>
                </a:lnTo>
                <a:lnTo>
                  <a:pt x="16934" y="211667"/>
                </a:lnTo>
                <a:lnTo>
                  <a:pt x="25400" y="220134"/>
                </a:lnTo>
                <a:lnTo>
                  <a:pt x="33867" y="228600"/>
                </a:lnTo>
                <a:lnTo>
                  <a:pt x="42333" y="237067"/>
                </a:lnTo>
                <a:lnTo>
                  <a:pt x="50801" y="245534"/>
                </a:lnTo>
                <a:lnTo>
                  <a:pt x="67734" y="254000"/>
                </a:lnTo>
                <a:lnTo>
                  <a:pt x="76200" y="254000"/>
                </a:lnTo>
                <a:lnTo>
                  <a:pt x="93134" y="262467"/>
                </a:lnTo>
                <a:lnTo>
                  <a:pt x="101600" y="262467"/>
                </a:lnTo>
                <a:lnTo>
                  <a:pt x="118533" y="262467"/>
                </a:lnTo>
                <a:lnTo>
                  <a:pt x="127001" y="262467"/>
                </a:lnTo>
                <a:lnTo>
                  <a:pt x="127001" y="262467"/>
                </a:lnTo>
                <a:lnTo>
                  <a:pt x="143934" y="254000"/>
                </a:lnTo>
                <a:lnTo>
                  <a:pt x="143934"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7433734" y="3776133"/>
            <a:ext cx="160867" cy="296335"/>
          </a:xfrm>
          <a:custGeom>
            <a:avLst/>
            <a:gdLst/>
            <a:ahLst/>
            <a:cxnLst/>
            <a:rect l="0" t="0" r="0" b="0"/>
            <a:pathLst>
              <a:path w="160867" h="296335">
                <a:moveTo>
                  <a:pt x="143932" y="0"/>
                </a:moveTo>
                <a:lnTo>
                  <a:pt x="143932" y="0"/>
                </a:lnTo>
                <a:lnTo>
                  <a:pt x="143932" y="0"/>
                </a:lnTo>
                <a:lnTo>
                  <a:pt x="143932" y="0"/>
                </a:lnTo>
                <a:lnTo>
                  <a:pt x="143932" y="0"/>
                </a:lnTo>
                <a:lnTo>
                  <a:pt x="135466" y="0"/>
                </a:lnTo>
                <a:lnTo>
                  <a:pt x="135466" y="0"/>
                </a:lnTo>
                <a:lnTo>
                  <a:pt x="126999" y="0"/>
                </a:lnTo>
                <a:lnTo>
                  <a:pt x="118533" y="8467"/>
                </a:lnTo>
                <a:lnTo>
                  <a:pt x="110066" y="8467"/>
                </a:lnTo>
                <a:lnTo>
                  <a:pt x="93133" y="16934"/>
                </a:lnTo>
                <a:lnTo>
                  <a:pt x="84666" y="25400"/>
                </a:lnTo>
                <a:lnTo>
                  <a:pt x="67732" y="33867"/>
                </a:lnTo>
                <a:lnTo>
                  <a:pt x="50799" y="33867"/>
                </a:lnTo>
                <a:lnTo>
                  <a:pt x="42333" y="33867"/>
                </a:lnTo>
                <a:lnTo>
                  <a:pt x="33866" y="33867"/>
                </a:lnTo>
                <a:lnTo>
                  <a:pt x="25399" y="33867"/>
                </a:lnTo>
                <a:lnTo>
                  <a:pt x="16933" y="33867"/>
                </a:lnTo>
                <a:lnTo>
                  <a:pt x="16933" y="33867"/>
                </a:lnTo>
                <a:lnTo>
                  <a:pt x="8466" y="42334"/>
                </a:lnTo>
                <a:lnTo>
                  <a:pt x="8466" y="42334"/>
                </a:lnTo>
                <a:lnTo>
                  <a:pt x="8466" y="42334"/>
                </a:lnTo>
                <a:lnTo>
                  <a:pt x="8466" y="50800"/>
                </a:lnTo>
                <a:lnTo>
                  <a:pt x="8466" y="50800"/>
                </a:lnTo>
                <a:lnTo>
                  <a:pt x="8466" y="59267"/>
                </a:lnTo>
                <a:lnTo>
                  <a:pt x="8466" y="67734"/>
                </a:lnTo>
                <a:lnTo>
                  <a:pt x="8466" y="76200"/>
                </a:lnTo>
                <a:lnTo>
                  <a:pt x="8466" y="84667"/>
                </a:lnTo>
                <a:lnTo>
                  <a:pt x="8466" y="93134"/>
                </a:lnTo>
                <a:lnTo>
                  <a:pt x="0" y="101600"/>
                </a:lnTo>
                <a:lnTo>
                  <a:pt x="0" y="110067"/>
                </a:lnTo>
                <a:lnTo>
                  <a:pt x="0" y="118534"/>
                </a:lnTo>
                <a:lnTo>
                  <a:pt x="0" y="127000"/>
                </a:lnTo>
                <a:lnTo>
                  <a:pt x="0" y="127000"/>
                </a:lnTo>
                <a:lnTo>
                  <a:pt x="0" y="127000"/>
                </a:lnTo>
                <a:lnTo>
                  <a:pt x="0" y="127000"/>
                </a:lnTo>
                <a:lnTo>
                  <a:pt x="8466" y="127000"/>
                </a:lnTo>
                <a:lnTo>
                  <a:pt x="8466" y="127000"/>
                </a:lnTo>
                <a:lnTo>
                  <a:pt x="16933" y="118534"/>
                </a:lnTo>
                <a:lnTo>
                  <a:pt x="25399" y="118534"/>
                </a:lnTo>
                <a:lnTo>
                  <a:pt x="33866" y="110067"/>
                </a:lnTo>
                <a:lnTo>
                  <a:pt x="50799" y="110067"/>
                </a:lnTo>
                <a:lnTo>
                  <a:pt x="59266" y="101600"/>
                </a:lnTo>
                <a:lnTo>
                  <a:pt x="76200" y="101600"/>
                </a:lnTo>
                <a:lnTo>
                  <a:pt x="93133" y="101600"/>
                </a:lnTo>
                <a:lnTo>
                  <a:pt x="101599" y="110067"/>
                </a:lnTo>
                <a:lnTo>
                  <a:pt x="118533" y="110067"/>
                </a:lnTo>
                <a:lnTo>
                  <a:pt x="126999" y="118534"/>
                </a:lnTo>
                <a:lnTo>
                  <a:pt x="143932" y="135467"/>
                </a:lnTo>
                <a:lnTo>
                  <a:pt x="152400" y="143934"/>
                </a:lnTo>
                <a:lnTo>
                  <a:pt x="152400" y="160867"/>
                </a:lnTo>
                <a:lnTo>
                  <a:pt x="160866" y="177800"/>
                </a:lnTo>
                <a:lnTo>
                  <a:pt x="160866" y="194734"/>
                </a:lnTo>
                <a:lnTo>
                  <a:pt x="160866" y="211667"/>
                </a:lnTo>
                <a:lnTo>
                  <a:pt x="152400" y="220134"/>
                </a:lnTo>
                <a:lnTo>
                  <a:pt x="143932" y="237067"/>
                </a:lnTo>
                <a:lnTo>
                  <a:pt x="135466" y="245534"/>
                </a:lnTo>
                <a:lnTo>
                  <a:pt x="110066" y="262467"/>
                </a:lnTo>
                <a:lnTo>
                  <a:pt x="93133" y="270934"/>
                </a:lnTo>
                <a:lnTo>
                  <a:pt x="76200" y="279400"/>
                </a:lnTo>
                <a:lnTo>
                  <a:pt x="50799" y="287867"/>
                </a:lnTo>
                <a:lnTo>
                  <a:pt x="33866" y="296334"/>
                </a:lnTo>
                <a:lnTo>
                  <a:pt x="33866" y="296334"/>
                </a:lnTo>
                <a:lnTo>
                  <a:pt x="16933" y="296334"/>
                </a:lnTo>
                <a:lnTo>
                  <a:pt x="16933" y="2963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1337733" y="4622800"/>
            <a:ext cx="25401" cy="296334"/>
          </a:xfrm>
          <a:custGeom>
            <a:avLst/>
            <a:gdLst/>
            <a:ahLst/>
            <a:cxnLst/>
            <a:rect l="0" t="0" r="0" b="0"/>
            <a:pathLst>
              <a:path w="25401" h="296334">
                <a:moveTo>
                  <a:pt x="0" y="0"/>
                </a:moveTo>
                <a:lnTo>
                  <a:pt x="0" y="0"/>
                </a:lnTo>
                <a:lnTo>
                  <a:pt x="8467" y="8467"/>
                </a:lnTo>
                <a:lnTo>
                  <a:pt x="8467" y="16933"/>
                </a:lnTo>
                <a:lnTo>
                  <a:pt x="8467" y="25400"/>
                </a:lnTo>
                <a:lnTo>
                  <a:pt x="8467" y="33867"/>
                </a:lnTo>
                <a:lnTo>
                  <a:pt x="16934" y="50800"/>
                </a:lnTo>
                <a:lnTo>
                  <a:pt x="16934" y="59267"/>
                </a:lnTo>
                <a:lnTo>
                  <a:pt x="16934" y="76200"/>
                </a:lnTo>
                <a:lnTo>
                  <a:pt x="8467" y="93133"/>
                </a:lnTo>
                <a:lnTo>
                  <a:pt x="8467" y="110067"/>
                </a:lnTo>
                <a:lnTo>
                  <a:pt x="8467" y="127000"/>
                </a:lnTo>
                <a:lnTo>
                  <a:pt x="8467" y="152400"/>
                </a:lnTo>
                <a:lnTo>
                  <a:pt x="8467" y="169333"/>
                </a:lnTo>
                <a:lnTo>
                  <a:pt x="0" y="194733"/>
                </a:lnTo>
                <a:lnTo>
                  <a:pt x="0" y="220133"/>
                </a:lnTo>
                <a:lnTo>
                  <a:pt x="0" y="237067"/>
                </a:lnTo>
                <a:lnTo>
                  <a:pt x="0" y="262467"/>
                </a:lnTo>
                <a:lnTo>
                  <a:pt x="8467" y="270933"/>
                </a:lnTo>
                <a:lnTo>
                  <a:pt x="8467" y="287867"/>
                </a:lnTo>
                <a:lnTo>
                  <a:pt x="8467" y="296333"/>
                </a:lnTo>
                <a:lnTo>
                  <a:pt x="16934" y="296333"/>
                </a:lnTo>
                <a:lnTo>
                  <a:pt x="16934" y="296333"/>
                </a:lnTo>
                <a:lnTo>
                  <a:pt x="25400" y="296333"/>
                </a:lnTo>
                <a:lnTo>
                  <a:pt x="25400" y="296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1456267" y="4673600"/>
            <a:ext cx="152401" cy="211668"/>
          </a:xfrm>
          <a:custGeom>
            <a:avLst/>
            <a:gdLst/>
            <a:ahLst/>
            <a:cxnLst/>
            <a:rect l="0" t="0" r="0" b="0"/>
            <a:pathLst>
              <a:path w="152401" h="211668">
                <a:moveTo>
                  <a:pt x="25400" y="0"/>
                </a:moveTo>
                <a:lnTo>
                  <a:pt x="25400" y="0"/>
                </a:lnTo>
                <a:lnTo>
                  <a:pt x="25400" y="8467"/>
                </a:lnTo>
                <a:lnTo>
                  <a:pt x="25400" y="8467"/>
                </a:lnTo>
                <a:lnTo>
                  <a:pt x="25400" y="16933"/>
                </a:lnTo>
                <a:lnTo>
                  <a:pt x="25400" y="25400"/>
                </a:lnTo>
                <a:lnTo>
                  <a:pt x="25400" y="33867"/>
                </a:lnTo>
                <a:lnTo>
                  <a:pt x="16933" y="50800"/>
                </a:lnTo>
                <a:lnTo>
                  <a:pt x="16933" y="59267"/>
                </a:lnTo>
                <a:lnTo>
                  <a:pt x="16933" y="76200"/>
                </a:lnTo>
                <a:lnTo>
                  <a:pt x="8466" y="93133"/>
                </a:lnTo>
                <a:lnTo>
                  <a:pt x="0" y="118533"/>
                </a:lnTo>
                <a:lnTo>
                  <a:pt x="0" y="135467"/>
                </a:lnTo>
                <a:lnTo>
                  <a:pt x="0" y="152400"/>
                </a:lnTo>
                <a:lnTo>
                  <a:pt x="0" y="169333"/>
                </a:lnTo>
                <a:lnTo>
                  <a:pt x="8466" y="177800"/>
                </a:lnTo>
                <a:lnTo>
                  <a:pt x="16933" y="194733"/>
                </a:lnTo>
                <a:lnTo>
                  <a:pt x="25400" y="203200"/>
                </a:lnTo>
                <a:lnTo>
                  <a:pt x="33866" y="211667"/>
                </a:lnTo>
                <a:lnTo>
                  <a:pt x="42333" y="211667"/>
                </a:lnTo>
                <a:lnTo>
                  <a:pt x="59266" y="211667"/>
                </a:lnTo>
                <a:lnTo>
                  <a:pt x="76200" y="211667"/>
                </a:lnTo>
                <a:lnTo>
                  <a:pt x="84666" y="211667"/>
                </a:lnTo>
                <a:lnTo>
                  <a:pt x="101600" y="203200"/>
                </a:lnTo>
                <a:lnTo>
                  <a:pt x="110066" y="194733"/>
                </a:lnTo>
                <a:lnTo>
                  <a:pt x="127000" y="186267"/>
                </a:lnTo>
                <a:lnTo>
                  <a:pt x="135466" y="169333"/>
                </a:lnTo>
                <a:lnTo>
                  <a:pt x="143933" y="152400"/>
                </a:lnTo>
                <a:lnTo>
                  <a:pt x="143933" y="135467"/>
                </a:lnTo>
                <a:lnTo>
                  <a:pt x="152400" y="118533"/>
                </a:lnTo>
                <a:lnTo>
                  <a:pt x="152400" y="101600"/>
                </a:lnTo>
                <a:lnTo>
                  <a:pt x="152400" y="84667"/>
                </a:lnTo>
                <a:lnTo>
                  <a:pt x="152400" y="67733"/>
                </a:lnTo>
                <a:lnTo>
                  <a:pt x="143933" y="59267"/>
                </a:lnTo>
                <a:lnTo>
                  <a:pt x="135466" y="42333"/>
                </a:lnTo>
                <a:lnTo>
                  <a:pt x="127000" y="33867"/>
                </a:lnTo>
                <a:lnTo>
                  <a:pt x="118533" y="25400"/>
                </a:lnTo>
                <a:lnTo>
                  <a:pt x="110066" y="16933"/>
                </a:lnTo>
                <a:lnTo>
                  <a:pt x="93133" y="16933"/>
                </a:lnTo>
                <a:lnTo>
                  <a:pt x="84666" y="8467"/>
                </a:lnTo>
                <a:lnTo>
                  <a:pt x="76200" y="8467"/>
                </a:lnTo>
                <a:lnTo>
                  <a:pt x="76200" y="8467"/>
                </a:lnTo>
                <a:lnTo>
                  <a:pt x="67733" y="8467"/>
                </a:lnTo>
                <a:lnTo>
                  <a:pt x="67733" y="16933"/>
                </a:lnTo>
                <a:lnTo>
                  <a:pt x="67733" y="16933"/>
                </a:lnTo>
                <a:lnTo>
                  <a:pt x="67733" y="16933"/>
                </a:lnTo>
                <a:lnTo>
                  <a:pt x="67733" y="16933"/>
                </a:lnTo>
                <a:lnTo>
                  <a:pt x="67733"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1862667" y="4809067"/>
            <a:ext cx="8467" cy="25401"/>
          </a:xfrm>
          <a:custGeom>
            <a:avLst/>
            <a:gdLst/>
            <a:ahLst/>
            <a:cxnLst/>
            <a:rect l="0" t="0" r="0" b="0"/>
            <a:pathLst>
              <a:path w="8467" h="25401">
                <a:moveTo>
                  <a:pt x="0" y="16933"/>
                </a:moveTo>
                <a:lnTo>
                  <a:pt x="0" y="16933"/>
                </a:lnTo>
                <a:lnTo>
                  <a:pt x="0" y="16933"/>
                </a:lnTo>
                <a:lnTo>
                  <a:pt x="0" y="25400"/>
                </a:lnTo>
                <a:lnTo>
                  <a:pt x="0" y="25400"/>
                </a:lnTo>
                <a:lnTo>
                  <a:pt x="0" y="25400"/>
                </a:lnTo>
                <a:lnTo>
                  <a:pt x="0" y="25400"/>
                </a:lnTo>
                <a:lnTo>
                  <a:pt x="0" y="16933"/>
                </a:lnTo>
                <a:lnTo>
                  <a:pt x="0" y="16933"/>
                </a:lnTo>
                <a:lnTo>
                  <a:pt x="0" y="8466"/>
                </a:lnTo>
                <a:lnTo>
                  <a:pt x="8466" y="8466"/>
                </a:lnTo>
                <a:lnTo>
                  <a:pt x="8466" y="8466"/>
                </a:lnTo>
                <a:lnTo>
                  <a:pt x="8466" y="0"/>
                </a:lnTo>
                <a:lnTo>
                  <a:pt x="846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048933" y="4648200"/>
            <a:ext cx="8468" cy="220134"/>
          </a:xfrm>
          <a:custGeom>
            <a:avLst/>
            <a:gdLst/>
            <a:ahLst/>
            <a:cxnLst/>
            <a:rect l="0" t="0" r="0" b="0"/>
            <a:pathLst>
              <a:path w="8468" h="220134">
                <a:moveTo>
                  <a:pt x="8467" y="0"/>
                </a:moveTo>
                <a:lnTo>
                  <a:pt x="8467" y="0"/>
                </a:lnTo>
                <a:lnTo>
                  <a:pt x="8467" y="8467"/>
                </a:lnTo>
                <a:lnTo>
                  <a:pt x="8467" y="16933"/>
                </a:lnTo>
                <a:lnTo>
                  <a:pt x="8467" y="25400"/>
                </a:lnTo>
                <a:lnTo>
                  <a:pt x="8467" y="42333"/>
                </a:lnTo>
                <a:lnTo>
                  <a:pt x="8467" y="50800"/>
                </a:lnTo>
                <a:lnTo>
                  <a:pt x="8467" y="67733"/>
                </a:lnTo>
                <a:lnTo>
                  <a:pt x="8467" y="84667"/>
                </a:lnTo>
                <a:lnTo>
                  <a:pt x="8467" y="101600"/>
                </a:lnTo>
                <a:lnTo>
                  <a:pt x="8467" y="118533"/>
                </a:lnTo>
                <a:lnTo>
                  <a:pt x="0" y="135467"/>
                </a:lnTo>
                <a:lnTo>
                  <a:pt x="0" y="152400"/>
                </a:lnTo>
                <a:lnTo>
                  <a:pt x="0" y="169333"/>
                </a:lnTo>
                <a:lnTo>
                  <a:pt x="0" y="186267"/>
                </a:lnTo>
                <a:lnTo>
                  <a:pt x="0" y="194733"/>
                </a:lnTo>
                <a:lnTo>
                  <a:pt x="0" y="203200"/>
                </a:lnTo>
                <a:lnTo>
                  <a:pt x="0" y="211667"/>
                </a:lnTo>
                <a:lnTo>
                  <a:pt x="0" y="220133"/>
                </a:lnTo>
                <a:lnTo>
                  <a:pt x="0" y="211667"/>
                </a:lnTo>
                <a:lnTo>
                  <a:pt x="0" y="211667"/>
                </a:lnTo>
                <a:lnTo>
                  <a:pt x="0" y="211667"/>
                </a:lnTo>
                <a:lnTo>
                  <a:pt x="0"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2142067" y="4682067"/>
            <a:ext cx="220134" cy="237067"/>
          </a:xfrm>
          <a:custGeom>
            <a:avLst/>
            <a:gdLst/>
            <a:ahLst/>
            <a:cxnLst/>
            <a:rect l="0" t="0" r="0" b="0"/>
            <a:pathLst>
              <a:path w="220134" h="237067">
                <a:moveTo>
                  <a:pt x="16933" y="0"/>
                </a:moveTo>
                <a:lnTo>
                  <a:pt x="8466" y="0"/>
                </a:lnTo>
                <a:lnTo>
                  <a:pt x="8466" y="8466"/>
                </a:lnTo>
                <a:lnTo>
                  <a:pt x="16933" y="8466"/>
                </a:lnTo>
                <a:lnTo>
                  <a:pt x="8466" y="8466"/>
                </a:lnTo>
                <a:lnTo>
                  <a:pt x="8466" y="16933"/>
                </a:lnTo>
                <a:lnTo>
                  <a:pt x="8466" y="25400"/>
                </a:lnTo>
                <a:lnTo>
                  <a:pt x="8466" y="33866"/>
                </a:lnTo>
                <a:lnTo>
                  <a:pt x="0" y="33866"/>
                </a:lnTo>
                <a:lnTo>
                  <a:pt x="8466" y="42333"/>
                </a:lnTo>
                <a:lnTo>
                  <a:pt x="8466" y="50800"/>
                </a:lnTo>
                <a:lnTo>
                  <a:pt x="16933" y="59266"/>
                </a:lnTo>
                <a:lnTo>
                  <a:pt x="25400" y="67733"/>
                </a:lnTo>
                <a:lnTo>
                  <a:pt x="42333" y="76200"/>
                </a:lnTo>
                <a:lnTo>
                  <a:pt x="59266" y="84666"/>
                </a:lnTo>
                <a:lnTo>
                  <a:pt x="76200" y="93133"/>
                </a:lnTo>
                <a:lnTo>
                  <a:pt x="101600" y="101600"/>
                </a:lnTo>
                <a:lnTo>
                  <a:pt x="127000" y="110066"/>
                </a:lnTo>
                <a:lnTo>
                  <a:pt x="152400" y="127000"/>
                </a:lnTo>
                <a:lnTo>
                  <a:pt x="169333" y="135466"/>
                </a:lnTo>
                <a:lnTo>
                  <a:pt x="186266" y="152400"/>
                </a:lnTo>
                <a:lnTo>
                  <a:pt x="203200" y="169333"/>
                </a:lnTo>
                <a:lnTo>
                  <a:pt x="211666" y="177800"/>
                </a:lnTo>
                <a:lnTo>
                  <a:pt x="220133" y="186266"/>
                </a:lnTo>
                <a:lnTo>
                  <a:pt x="220133" y="203200"/>
                </a:lnTo>
                <a:lnTo>
                  <a:pt x="211666" y="211666"/>
                </a:lnTo>
                <a:lnTo>
                  <a:pt x="203200" y="220133"/>
                </a:lnTo>
                <a:lnTo>
                  <a:pt x="186266" y="228600"/>
                </a:lnTo>
                <a:lnTo>
                  <a:pt x="177800" y="228600"/>
                </a:lnTo>
                <a:lnTo>
                  <a:pt x="152400" y="237066"/>
                </a:lnTo>
                <a:lnTo>
                  <a:pt x="127000" y="237066"/>
                </a:lnTo>
                <a:lnTo>
                  <a:pt x="110066" y="228600"/>
                </a:lnTo>
                <a:lnTo>
                  <a:pt x="93133" y="228600"/>
                </a:lnTo>
                <a:lnTo>
                  <a:pt x="67733" y="220133"/>
                </a:lnTo>
                <a:lnTo>
                  <a:pt x="50800" y="220133"/>
                </a:lnTo>
                <a:lnTo>
                  <a:pt x="42333" y="203200"/>
                </a:lnTo>
                <a:lnTo>
                  <a:pt x="42333" y="203200"/>
                </a:lnTo>
                <a:lnTo>
                  <a:pt x="25400" y="194733"/>
                </a:lnTo>
                <a:lnTo>
                  <a:pt x="25400" y="194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2142067" y="4648200"/>
            <a:ext cx="262467" cy="16934"/>
          </a:xfrm>
          <a:custGeom>
            <a:avLst/>
            <a:gdLst/>
            <a:ahLst/>
            <a:cxnLst/>
            <a:rect l="0" t="0" r="0" b="0"/>
            <a:pathLst>
              <a:path w="262467" h="16934">
                <a:moveTo>
                  <a:pt x="0" y="16933"/>
                </a:moveTo>
                <a:lnTo>
                  <a:pt x="0" y="16933"/>
                </a:lnTo>
                <a:lnTo>
                  <a:pt x="0" y="16933"/>
                </a:lnTo>
                <a:lnTo>
                  <a:pt x="8466" y="16933"/>
                </a:lnTo>
                <a:lnTo>
                  <a:pt x="16933" y="16933"/>
                </a:lnTo>
                <a:lnTo>
                  <a:pt x="33866" y="8467"/>
                </a:lnTo>
                <a:lnTo>
                  <a:pt x="50800" y="8467"/>
                </a:lnTo>
                <a:lnTo>
                  <a:pt x="76200" y="0"/>
                </a:lnTo>
                <a:lnTo>
                  <a:pt x="110066" y="0"/>
                </a:lnTo>
                <a:lnTo>
                  <a:pt x="143933" y="0"/>
                </a:lnTo>
                <a:lnTo>
                  <a:pt x="177800" y="0"/>
                </a:lnTo>
                <a:lnTo>
                  <a:pt x="220133" y="0"/>
                </a:lnTo>
                <a:lnTo>
                  <a:pt x="220133" y="0"/>
                </a:lnTo>
                <a:lnTo>
                  <a:pt x="262466" y="8467"/>
                </a:lnTo>
                <a:lnTo>
                  <a:pt x="262466"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048000" y="4715933"/>
            <a:ext cx="59268" cy="228601"/>
          </a:xfrm>
          <a:custGeom>
            <a:avLst/>
            <a:gdLst/>
            <a:ahLst/>
            <a:cxnLst/>
            <a:rect l="0" t="0" r="0" b="0"/>
            <a:pathLst>
              <a:path w="59268" h="228601">
                <a:moveTo>
                  <a:pt x="0" y="0"/>
                </a:moveTo>
                <a:lnTo>
                  <a:pt x="0" y="8467"/>
                </a:lnTo>
                <a:lnTo>
                  <a:pt x="0" y="8467"/>
                </a:lnTo>
                <a:lnTo>
                  <a:pt x="0" y="16934"/>
                </a:lnTo>
                <a:lnTo>
                  <a:pt x="0" y="33867"/>
                </a:lnTo>
                <a:lnTo>
                  <a:pt x="8467" y="42334"/>
                </a:lnTo>
                <a:lnTo>
                  <a:pt x="8467" y="59267"/>
                </a:lnTo>
                <a:lnTo>
                  <a:pt x="16933" y="76200"/>
                </a:lnTo>
                <a:lnTo>
                  <a:pt x="16933" y="93134"/>
                </a:lnTo>
                <a:lnTo>
                  <a:pt x="25400" y="118534"/>
                </a:lnTo>
                <a:lnTo>
                  <a:pt x="33867" y="135467"/>
                </a:lnTo>
                <a:lnTo>
                  <a:pt x="42333" y="152400"/>
                </a:lnTo>
                <a:lnTo>
                  <a:pt x="42333" y="169334"/>
                </a:lnTo>
                <a:lnTo>
                  <a:pt x="50800" y="186267"/>
                </a:lnTo>
                <a:lnTo>
                  <a:pt x="59267" y="203200"/>
                </a:lnTo>
                <a:lnTo>
                  <a:pt x="59267" y="220134"/>
                </a:lnTo>
                <a:lnTo>
                  <a:pt x="59267" y="228600"/>
                </a:lnTo>
                <a:lnTo>
                  <a:pt x="59267" y="228600"/>
                </a:lnTo>
                <a:lnTo>
                  <a:pt x="50800" y="228600"/>
                </a:lnTo>
                <a:lnTo>
                  <a:pt x="50800"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2946400" y="4834467"/>
            <a:ext cx="270934" cy="59267"/>
          </a:xfrm>
          <a:custGeom>
            <a:avLst/>
            <a:gdLst/>
            <a:ahLst/>
            <a:cxnLst/>
            <a:rect l="0" t="0" r="0" b="0"/>
            <a:pathLst>
              <a:path w="270934" h="59267">
                <a:moveTo>
                  <a:pt x="8467" y="59266"/>
                </a:moveTo>
                <a:lnTo>
                  <a:pt x="8467" y="50800"/>
                </a:lnTo>
                <a:lnTo>
                  <a:pt x="8467" y="50800"/>
                </a:lnTo>
                <a:lnTo>
                  <a:pt x="0" y="42333"/>
                </a:lnTo>
                <a:lnTo>
                  <a:pt x="0" y="33866"/>
                </a:lnTo>
                <a:lnTo>
                  <a:pt x="8467" y="25400"/>
                </a:lnTo>
                <a:lnTo>
                  <a:pt x="25400" y="16933"/>
                </a:lnTo>
                <a:lnTo>
                  <a:pt x="50800" y="8466"/>
                </a:lnTo>
                <a:lnTo>
                  <a:pt x="76200" y="8466"/>
                </a:lnTo>
                <a:lnTo>
                  <a:pt x="110067" y="0"/>
                </a:lnTo>
                <a:lnTo>
                  <a:pt x="152400" y="0"/>
                </a:lnTo>
                <a:lnTo>
                  <a:pt x="186267" y="0"/>
                </a:lnTo>
                <a:lnTo>
                  <a:pt x="237067" y="0"/>
                </a:lnTo>
                <a:lnTo>
                  <a:pt x="237067" y="0"/>
                </a:lnTo>
                <a:lnTo>
                  <a:pt x="270933" y="0"/>
                </a:lnTo>
                <a:lnTo>
                  <a:pt x="2709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3335867" y="3598333"/>
            <a:ext cx="8467" cy="211668"/>
          </a:xfrm>
          <a:custGeom>
            <a:avLst/>
            <a:gdLst/>
            <a:ahLst/>
            <a:cxnLst/>
            <a:rect l="0" t="0" r="0" b="0"/>
            <a:pathLst>
              <a:path w="8467" h="211668">
                <a:moveTo>
                  <a:pt x="0" y="0"/>
                </a:moveTo>
                <a:lnTo>
                  <a:pt x="0" y="8467"/>
                </a:lnTo>
                <a:lnTo>
                  <a:pt x="0" y="8467"/>
                </a:lnTo>
                <a:lnTo>
                  <a:pt x="8466" y="16934"/>
                </a:lnTo>
                <a:lnTo>
                  <a:pt x="8466" y="25400"/>
                </a:lnTo>
                <a:lnTo>
                  <a:pt x="0" y="42334"/>
                </a:lnTo>
                <a:lnTo>
                  <a:pt x="0" y="59267"/>
                </a:lnTo>
                <a:lnTo>
                  <a:pt x="0" y="76200"/>
                </a:lnTo>
                <a:lnTo>
                  <a:pt x="0" y="101600"/>
                </a:lnTo>
                <a:lnTo>
                  <a:pt x="0" y="127000"/>
                </a:lnTo>
                <a:lnTo>
                  <a:pt x="0" y="143934"/>
                </a:lnTo>
                <a:lnTo>
                  <a:pt x="0" y="169334"/>
                </a:lnTo>
                <a:lnTo>
                  <a:pt x="0" y="186267"/>
                </a:lnTo>
                <a:lnTo>
                  <a:pt x="0" y="194734"/>
                </a:lnTo>
                <a:lnTo>
                  <a:pt x="0" y="194734"/>
                </a:lnTo>
                <a:lnTo>
                  <a:pt x="0" y="211667"/>
                </a:lnTo>
                <a:lnTo>
                  <a:pt x="0"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3268133" y="3649133"/>
            <a:ext cx="270935" cy="50801"/>
          </a:xfrm>
          <a:custGeom>
            <a:avLst/>
            <a:gdLst/>
            <a:ahLst/>
            <a:cxnLst/>
            <a:rect l="0" t="0" r="0" b="0"/>
            <a:pathLst>
              <a:path w="270935" h="50801">
                <a:moveTo>
                  <a:pt x="0" y="50800"/>
                </a:moveTo>
                <a:lnTo>
                  <a:pt x="0" y="50800"/>
                </a:lnTo>
                <a:lnTo>
                  <a:pt x="8467" y="42334"/>
                </a:lnTo>
                <a:lnTo>
                  <a:pt x="25400" y="42334"/>
                </a:lnTo>
                <a:lnTo>
                  <a:pt x="50800" y="33867"/>
                </a:lnTo>
                <a:lnTo>
                  <a:pt x="84667" y="25400"/>
                </a:lnTo>
                <a:lnTo>
                  <a:pt x="127000" y="25400"/>
                </a:lnTo>
                <a:lnTo>
                  <a:pt x="169334" y="16934"/>
                </a:lnTo>
                <a:lnTo>
                  <a:pt x="220134" y="8467"/>
                </a:lnTo>
                <a:lnTo>
                  <a:pt x="220134" y="8467"/>
                </a:lnTo>
                <a:lnTo>
                  <a:pt x="270934" y="0"/>
                </a:lnTo>
                <a:lnTo>
                  <a:pt x="2709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858933" y="3564467"/>
            <a:ext cx="93135" cy="270934"/>
          </a:xfrm>
          <a:custGeom>
            <a:avLst/>
            <a:gdLst/>
            <a:ahLst/>
            <a:cxnLst/>
            <a:rect l="0" t="0" r="0" b="0"/>
            <a:pathLst>
              <a:path w="93135" h="270934">
                <a:moveTo>
                  <a:pt x="0" y="0"/>
                </a:moveTo>
                <a:lnTo>
                  <a:pt x="8467" y="0"/>
                </a:lnTo>
                <a:lnTo>
                  <a:pt x="8467" y="8466"/>
                </a:lnTo>
                <a:lnTo>
                  <a:pt x="8467" y="8466"/>
                </a:lnTo>
                <a:lnTo>
                  <a:pt x="16934" y="16933"/>
                </a:lnTo>
                <a:lnTo>
                  <a:pt x="25400" y="25400"/>
                </a:lnTo>
                <a:lnTo>
                  <a:pt x="25400" y="42333"/>
                </a:lnTo>
                <a:lnTo>
                  <a:pt x="33867" y="67733"/>
                </a:lnTo>
                <a:lnTo>
                  <a:pt x="33867" y="93133"/>
                </a:lnTo>
                <a:lnTo>
                  <a:pt x="42334" y="118533"/>
                </a:lnTo>
                <a:lnTo>
                  <a:pt x="50800" y="143933"/>
                </a:lnTo>
                <a:lnTo>
                  <a:pt x="59267" y="169333"/>
                </a:lnTo>
                <a:lnTo>
                  <a:pt x="67734" y="194733"/>
                </a:lnTo>
                <a:lnTo>
                  <a:pt x="76200" y="228600"/>
                </a:lnTo>
                <a:lnTo>
                  <a:pt x="84667" y="245533"/>
                </a:lnTo>
                <a:lnTo>
                  <a:pt x="84667" y="262466"/>
                </a:lnTo>
                <a:lnTo>
                  <a:pt x="93134" y="270933"/>
                </a:lnTo>
                <a:lnTo>
                  <a:pt x="93134" y="270933"/>
                </a:lnTo>
                <a:lnTo>
                  <a:pt x="93134" y="270933"/>
                </a:lnTo>
                <a:lnTo>
                  <a:pt x="93134" y="270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740400" y="3657600"/>
            <a:ext cx="321734" cy="33868"/>
          </a:xfrm>
          <a:custGeom>
            <a:avLst/>
            <a:gdLst/>
            <a:ahLst/>
            <a:cxnLst/>
            <a:rect l="0" t="0" r="0" b="0"/>
            <a:pathLst>
              <a:path w="321734" h="33868">
                <a:moveTo>
                  <a:pt x="8467" y="25400"/>
                </a:moveTo>
                <a:lnTo>
                  <a:pt x="0" y="16933"/>
                </a:lnTo>
                <a:lnTo>
                  <a:pt x="0" y="16933"/>
                </a:lnTo>
                <a:lnTo>
                  <a:pt x="0" y="8467"/>
                </a:lnTo>
                <a:lnTo>
                  <a:pt x="8467" y="8467"/>
                </a:lnTo>
                <a:lnTo>
                  <a:pt x="16933" y="0"/>
                </a:lnTo>
                <a:lnTo>
                  <a:pt x="33867" y="0"/>
                </a:lnTo>
                <a:lnTo>
                  <a:pt x="67733" y="0"/>
                </a:lnTo>
                <a:lnTo>
                  <a:pt x="101600" y="0"/>
                </a:lnTo>
                <a:lnTo>
                  <a:pt x="143933" y="0"/>
                </a:lnTo>
                <a:lnTo>
                  <a:pt x="177800" y="8467"/>
                </a:lnTo>
                <a:lnTo>
                  <a:pt x="220133" y="16933"/>
                </a:lnTo>
                <a:lnTo>
                  <a:pt x="262467" y="25400"/>
                </a:lnTo>
                <a:lnTo>
                  <a:pt x="296333" y="25400"/>
                </a:lnTo>
                <a:lnTo>
                  <a:pt x="296333" y="25400"/>
                </a:lnTo>
                <a:lnTo>
                  <a:pt x="321733" y="33867"/>
                </a:lnTo>
                <a:lnTo>
                  <a:pt x="321733" y="33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3522133" y="4699000"/>
            <a:ext cx="270935" cy="279401"/>
          </a:xfrm>
          <a:custGeom>
            <a:avLst/>
            <a:gdLst/>
            <a:ahLst/>
            <a:cxnLst/>
            <a:rect l="0" t="0" r="0" b="0"/>
            <a:pathLst>
              <a:path w="270935" h="279401">
                <a:moveTo>
                  <a:pt x="203200" y="8467"/>
                </a:moveTo>
                <a:lnTo>
                  <a:pt x="203200" y="8467"/>
                </a:lnTo>
                <a:lnTo>
                  <a:pt x="194734" y="0"/>
                </a:lnTo>
                <a:lnTo>
                  <a:pt x="194734" y="0"/>
                </a:lnTo>
                <a:lnTo>
                  <a:pt x="194734" y="0"/>
                </a:lnTo>
                <a:lnTo>
                  <a:pt x="186267" y="0"/>
                </a:lnTo>
                <a:lnTo>
                  <a:pt x="177800" y="0"/>
                </a:lnTo>
                <a:lnTo>
                  <a:pt x="169334" y="0"/>
                </a:lnTo>
                <a:lnTo>
                  <a:pt x="152400" y="8467"/>
                </a:lnTo>
                <a:lnTo>
                  <a:pt x="143934" y="8467"/>
                </a:lnTo>
                <a:lnTo>
                  <a:pt x="127000" y="8467"/>
                </a:lnTo>
                <a:lnTo>
                  <a:pt x="101600" y="16933"/>
                </a:lnTo>
                <a:lnTo>
                  <a:pt x="84667" y="16933"/>
                </a:lnTo>
                <a:lnTo>
                  <a:pt x="59267" y="16933"/>
                </a:lnTo>
                <a:lnTo>
                  <a:pt x="42334" y="16933"/>
                </a:lnTo>
                <a:lnTo>
                  <a:pt x="25400" y="25400"/>
                </a:lnTo>
                <a:lnTo>
                  <a:pt x="16934" y="25400"/>
                </a:lnTo>
                <a:lnTo>
                  <a:pt x="8467" y="25400"/>
                </a:lnTo>
                <a:lnTo>
                  <a:pt x="0" y="25400"/>
                </a:lnTo>
                <a:lnTo>
                  <a:pt x="0" y="33867"/>
                </a:lnTo>
                <a:lnTo>
                  <a:pt x="0" y="33867"/>
                </a:lnTo>
                <a:lnTo>
                  <a:pt x="0" y="42333"/>
                </a:lnTo>
                <a:lnTo>
                  <a:pt x="0" y="42333"/>
                </a:lnTo>
                <a:lnTo>
                  <a:pt x="8467" y="50800"/>
                </a:lnTo>
                <a:lnTo>
                  <a:pt x="16934" y="59267"/>
                </a:lnTo>
                <a:lnTo>
                  <a:pt x="16934" y="67733"/>
                </a:lnTo>
                <a:lnTo>
                  <a:pt x="16934" y="84667"/>
                </a:lnTo>
                <a:lnTo>
                  <a:pt x="25400" y="93133"/>
                </a:lnTo>
                <a:lnTo>
                  <a:pt x="25400" y="101600"/>
                </a:lnTo>
                <a:lnTo>
                  <a:pt x="25400" y="110067"/>
                </a:lnTo>
                <a:lnTo>
                  <a:pt x="25400" y="118533"/>
                </a:lnTo>
                <a:lnTo>
                  <a:pt x="25400" y="118533"/>
                </a:lnTo>
                <a:lnTo>
                  <a:pt x="33867" y="127000"/>
                </a:lnTo>
                <a:lnTo>
                  <a:pt x="33867" y="127000"/>
                </a:lnTo>
                <a:lnTo>
                  <a:pt x="33867" y="127000"/>
                </a:lnTo>
                <a:lnTo>
                  <a:pt x="33867" y="127000"/>
                </a:lnTo>
                <a:lnTo>
                  <a:pt x="42334" y="127000"/>
                </a:lnTo>
                <a:lnTo>
                  <a:pt x="50800" y="127000"/>
                </a:lnTo>
                <a:lnTo>
                  <a:pt x="59267" y="118533"/>
                </a:lnTo>
                <a:lnTo>
                  <a:pt x="67734" y="118533"/>
                </a:lnTo>
                <a:lnTo>
                  <a:pt x="84667" y="110067"/>
                </a:lnTo>
                <a:lnTo>
                  <a:pt x="101600" y="110067"/>
                </a:lnTo>
                <a:lnTo>
                  <a:pt x="118534" y="110067"/>
                </a:lnTo>
                <a:lnTo>
                  <a:pt x="143934" y="110067"/>
                </a:lnTo>
                <a:lnTo>
                  <a:pt x="160867" y="118533"/>
                </a:lnTo>
                <a:lnTo>
                  <a:pt x="186267" y="118533"/>
                </a:lnTo>
                <a:lnTo>
                  <a:pt x="203200" y="127000"/>
                </a:lnTo>
                <a:lnTo>
                  <a:pt x="220134" y="135467"/>
                </a:lnTo>
                <a:lnTo>
                  <a:pt x="237067" y="143933"/>
                </a:lnTo>
                <a:lnTo>
                  <a:pt x="245534" y="160867"/>
                </a:lnTo>
                <a:lnTo>
                  <a:pt x="262467" y="169333"/>
                </a:lnTo>
                <a:lnTo>
                  <a:pt x="270934" y="186267"/>
                </a:lnTo>
                <a:lnTo>
                  <a:pt x="270934" y="203200"/>
                </a:lnTo>
                <a:lnTo>
                  <a:pt x="270934" y="220133"/>
                </a:lnTo>
                <a:lnTo>
                  <a:pt x="270934" y="237067"/>
                </a:lnTo>
                <a:lnTo>
                  <a:pt x="270934" y="245533"/>
                </a:lnTo>
                <a:lnTo>
                  <a:pt x="254000" y="262467"/>
                </a:lnTo>
                <a:lnTo>
                  <a:pt x="245534" y="262467"/>
                </a:lnTo>
                <a:lnTo>
                  <a:pt x="228600" y="270933"/>
                </a:lnTo>
                <a:lnTo>
                  <a:pt x="211667" y="270933"/>
                </a:lnTo>
                <a:lnTo>
                  <a:pt x="186267" y="279400"/>
                </a:lnTo>
                <a:lnTo>
                  <a:pt x="169334" y="270933"/>
                </a:lnTo>
                <a:lnTo>
                  <a:pt x="152400" y="270933"/>
                </a:lnTo>
                <a:lnTo>
                  <a:pt x="135467" y="262467"/>
                </a:lnTo>
                <a:lnTo>
                  <a:pt x="118534" y="254000"/>
                </a:lnTo>
                <a:lnTo>
                  <a:pt x="101600" y="245533"/>
                </a:lnTo>
                <a:lnTo>
                  <a:pt x="101600" y="245533"/>
                </a:lnTo>
                <a:lnTo>
                  <a:pt x="101600" y="237067"/>
                </a:lnTo>
                <a:lnTo>
                  <a:pt x="101600" y="237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3920067" y="4868333"/>
            <a:ext cx="33867" cy="16935"/>
          </a:xfrm>
          <a:custGeom>
            <a:avLst/>
            <a:gdLst/>
            <a:ahLst/>
            <a:cxnLst/>
            <a:rect l="0" t="0" r="0" b="0"/>
            <a:pathLst>
              <a:path w="33867" h="16935">
                <a:moveTo>
                  <a:pt x="0" y="0"/>
                </a:moveTo>
                <a:lnTo>
                  <a:pt x="0" y="8467"/>
                </a:lnTo>
                <a:lnTo>
                  <a:pt x="8466" y="8467"/>
                </a:lnTo>
                <a:lnTo>
                  <a:pt x="8466" y="16934"/>
                </a:lnTo>
                <a:lnTo>
                  <a:pt x="16933" y="16934"/>
                </a:lnTo>
                <a:lnTo>
                  <a:pt x="16933" y="16934"/>
                </a:lnTo>
                <a:lnTo>
                  <a:pt x="25400" y="16934"/>
                </a:lnTo>
                <a:lnTo>
                  <a:pt x="25400" y="16934"/>
                </a:lnTo>
                <a:lnTo>
                  <a:pt x="25400" y="8467"/>
                </a:lnTo>
                <a:lnTo>
                  <a:pt x="33866" y="0"/>
                </a:lnTo>
                <a:lnTo>
                  <a:pt x="33866" y="0"/>
                </a:lnTo>
                <a:lnTo>
                  <a:pt x="33866" y="0"/>
                </a:lnTo>
                <a:lnTo>
                  <a:pt x="3386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4089400" y="4699000"/>
            <a:ext cx="211668" cy="287868"/>
          </a:xfrm>
          <a:custGeom>
            <a:avLst/>
            <a:gdLst/>
            <a:ahLst/>
            <a:cxnLst/>
            <a:rect l="0" t="0" r="0" b="0"/>
            <a:pathLst>
              <a:path w="211668" h="287868">
                <a:moveTo>
                  <a:pt x="33867" y="0"/>
                </a:moveTo>
                <a:lnTo>
                  <a:pt x="33867" y="0"/>
                </a:lnTo>
                <a:lnTo>
                  <a:pt x="33867" y="8467"/>
                </a:lnTo>
                <a:lnTo>
                  <a:pt x="33867" y="8467"/>
                </a:lnTo>
                <a:lnTo>
                  <a:pt x="25400" y="16933"/>
                </a:lnTo>
                <a:lnTo>
                  <a:pt x="25400" y="16933"/>
                </a:lnTo>
                <a:lnTo>
                  <a:pt x="25400" y="33867"/>
                </a:lnTo>
                <a:lnTo>
                  <a:pt x="16933" y="42333"/>
                </a:lnTo>
                <a:lnTo>
                  <a:pt x="16933" y="59267"/>
                </a:lnTo>
                <a:lnTo>
                  <a:pt x="16933" y="76200"/>
                </a:lnTo>
                <a:lnTo>
                  <a:pt x="8467" y="93133"/>
                </a:lnTo>
                <a:lnTo>
                  <a:pt x="0" y="110067"/>
                </a:lnTo>
                <a:lnTo>
                  <a:pt x="0" y="135467"/>
                </a:lnTo>
                <a:lnTo>
                  <a:pt x="0" y="152400"/>
                </a:lnTo>
                <a:lnTo>
                  <a:pt x="0" y="169333"/>
                </a:lnTo>
                <a:lnTo>
                  <a:pt x="0" y="186267"/>
                </a:lnTo>
                <a:lnTo>
                  <a:pt x="8467" y="203200"/>
                </a:lnTo>
                <a:lnTo>
                  <a:pt x="16933" y="220133"/>
                </a:lnTo>
                <a:lnTo>
                  <a:pt x="25400" y="228600"/>
                </a:lnTo>
                <a:lnTo>
                  <a:pt x="42333" y="237067"/>
                </a:lnTo>
                <a:lnTo>
                  <a:pt x="59267" y="245533"/>
                </a:lnTo>
                <a:lnTo>
                  <a:pt x="84667" y="254000"/>
                </a:lnTo>
                <a:lnTo>
                  <a:pt x="101600" y="262467"/>
                </a:lnTo>
                <a:lnTo>
                  <a:pt x="127000" y="262467"/>
                </a:lnTo>
                <a:lnTo>
                  <a:pt x="143933" y="262467"/>
                </a:lnTo>
                <a:lnTo>
                  <a:pt x="160867" y="262467"/>
                </a:lnTo>
                <a:lnTo>
                  <a:pt x="177800" y="262467"/>
                </a:lnTo>
                <a:lnTo>
                  <a:pt x="194733" y="254000"/>
                </a:lnTo>
                <a:lnTo>
                  <a:pt x="203200" y="245533"/>
                </a:lnTo>
                <a:lnTo>
                  <a:pt x="203200" y="245533"/>
                </a:lnTo>
                <a:lnTo>
                  <a:pt x="211667" y="237067"/>
                </a:lnTo>
                <a:lnTo>
                  <a:pt x="211667" y="228600"/>
                </a:lnTo>
                <a:lnTo>
                  <a:pt x="203200" y="220133"/>
                </a:lnTo>
                <a:lnTo>
                  <a:pt x="194733" y="211667"/>
                </a:lnTo>
                <a:lnTo>
                  <a:pt x="194733" y="211667"/>
                </a:lnTo>
                <a:lnTo>
                  <a:pt x="177800" y="203200"/>
                </a:lnTo>
                <a:lnTo>
                  <a:pt x="169333" y="203200"/>
                </a:lnTo>
                <a:lnTo>
                  <a:pt x="160867" y="194733"/>
                </a:lnTo>
                <a:lnTo>
                  <a:pt x="143933" y="194733"/>
                </a:lnTo>
                <a:lnTo>
                  <a:pt x="135467" y="203200"/>
                </a:lnTo>
                <a:lnTo>
                  <a:pt x="118533" y="203200"/>
                </a:lnTo>
                <a:lnTo>
                  <a:pt x="110067" y="211667"/>
                </a:lnTo>
                <a:lnTo>
                  <a:pt x="101600" y="220133"/>
                </a:lnTo>
                <a:lnTo>
                  <a:pt x="93133" y="228600"/>
                </a:lnTo>
                <a:lnTo>
                  <a:pt x="84667" y="237067"/>
                </a:lnTo>
                <a:lnTo>
                  <a:pt x="84667" y="245533"/>
                </a:lnTo>
                <a:lnTo>
                  <a:pt x="84667" y="262467"/>
                </a:lnTo>
                <a:lnTo>
                  <a:pt x="84667" y="262467"/>
                </a:lnTo>
                <a:lnTo>
                  <a:pt x="84667" y="270933"/>
                </a:lnTo>
                <a:lnTo>
                  <a:pt x="84667" y="279400"/>
                </a:lnTo>
                <a:lnTo>
                  <a:pt x="93133" y="287867"/>
                </a:lnTo>
                <a:lnTo>
                  <a:pt x="101600" y="287867"/>
                </a:lnTo>
                <a:lnTo>
                  <a:pt x="110067" y="287867"/>
                </a:lnTo>
                <a:lnTo>
                  <a:pt x="110067" y="287867"/>
                </a:lnTo>
                <a:lnTo>
                  <a:pt x="118533" y="287867"/>
                </a:lnTo>
                <a:lnTo>
                  <a:pt x="118533"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4555067" y="4783667"/>
            <a:ext cx="33867" cy="152401"/>
          </a:xfrm>
          <a:custGeom>
            <a:avLst/>
            <a:gdLst/>
            <a:ahLst/>
            <a:cxnLst/>
            <a:rect l="0" t="0" r="0" b="0"/>
            <a:pathLst>
              <a:path w="33867" h="152401">
                <a:moveTo>
                  <a:pt x="0" y="0"/>
                </a:moveTo>
                <a:lnTo>
                  <a:pt x="0" y="0"/>
                </a:lnTo>
                <a:lnTo>
                  <a:pt x="0" y="8466"/>
                </a:lnTo>
                <a:lnTo>
                  <a:pt x="0" y="16933"/>
                </a:lnTo>
                <a:lnTo>
                  <a:pt x="0" y="25400"/>
                </a:lnTo>
                <a:lnTo>
                  <a:pt x="0" y="42333"/>
                </a:lnTo>
                <a:lnTo>
                  <a:pt x="0" y="59266"/>
                </a:lnTo>
                <a:lnTo>
                  <a:pt x="0" y="76200"/>
                </a:lnTo>
                <a:lnTo>
                  <a:pt x="8466" y="93133"/>
                </a:lnTo>
                <a:lnTo>
                  <a:pt x="16933" y="110066"/>
                </a:lnTo>
                <a:lnTo>
                  <a:pt x="16933" y="127000"/>
                </a:lnTo>
                <a:lnTo>
                  <a:pt x="25400" y="135466"/>
                </a:lnTo>
                <a:lnTo>
                  <a:pt x="33866" y="143933"/>
                </a:lnTo>
                <a:lnTo>
                  <a:pt x="33866" y="152400"/>
                </a:lnTo>
                <a:lnTo>
                  <a:pt x="33866" y="152400"/>
                </a:lnTo>
                <a:lnTo>
                  <a:pt x="33866" y="152400"/>
                </a:lnTo>
                <a:lnTo>
                  <a:pt x="33866" y="152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4411133" y="4826000"/>
            <a:ext cx="270935" cy="16934"/>
          </a:xfrm>
          <a:custGeom>
            <a:avLst/>
            <a:gdLst/>
            <a:ahLst/>
            <a:cxnLst/>
            <a:rect l="0" t="0" r="0" b="0"/>
            <a:pathLst>
              <a:path w="270935" h="16934">
                <a:moveTo>
                  <a:pt x="0" y="16933"/>
                </a:moveTo>
                <a:lnTo>
                  <a:pt x="0" y="16933"/>
                </a:lnTo>
                <a:lnTo>
                  <a:pt x="0" y="8467"/>
                </a:lnTo>
                <a:lnTo>
                  <a:pt x="8467" y="8467"/>
                </a:lnTo>
                <a:lnTo>
                  <a:pt x="16934" y="8467"/>
                </a:lnTo>
                <a:lnTo>
                  <a:pt x="25400" y="0"/>
                </a:lnTo>
                <a:lnTo>
                  <a:pt x="59267" y="0"/>
                </a:lnTo>
                <a:lnTo>
                  <a:pt x="76200" y="0"/>
                </a:lnTo>
                <a:lnTo>
                  <a:pt x="110067" y="8467"/>
                </a:lnTo>
                <a:lnTo>
                  <a:pt x="143934" y="8467"/>
                </a:lnTo>
                <a:lnTo>
                  <a:pt x="177800" y="8467"/>
                </a:lnTo>
                <a:lnTo>
                  <a:pt x="211667" y="16933"/>
                </a:lnTo>
                <a:lnTo>
                  <a:pt x="245534" y="16933"/>
                </a:lnTo>
                <a:lnTo>
                  <a:pt x="245534" y="16933"/>
                </a:lnTo>
                <a:lnTo>
                  <a:pt x="270934" y="16933"/>
                </a:lnTo>
                <a:lnTo>
                  <a:pt x="270934"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5080000" y="4673600"/>
            <a:ext cx="50801" cy="347134"/>
          </a:xfrm>
          <a:custGeom>
            <a:avLst/>
            <a:gdLst/>
            <a:ahLst/>
            <a:cxnLst/>
            <a:rect l="0" t="0" r="0" b="0"/>
            <a:pathLst>
              <a:path w="50801" h="347134">
                <a:moveTo>
                  <a:pt x="50800" y="0"/>
                </a:moveTo>
                <a:lnTo>
                  <a:pt x="50800" y="0"/>
                </a:lnTo>
                <a:lnTo>
                  <a:pt x="42333" y="8467"/>
                </a:lnTo>
                <a:lnTo>
                  <a:pt x="42333" y="8467"/>
                </a:lnTo>
                <a:lnTo>
                  <a:pt x="33867" y="8467"/>
                </a:lnTo>
                <a:lnTo>
                  <a:pt x="33867" y="16933"/>
                </a:lnTo>
                <a:lnTo>
                  <a:pt x="25400" y="25400"/>
                </a:lnTo>
                <a:lnTo>
                  <a:pt x="25400" y="33867"/>
                </a:lnTo>
                <a:lnTo>
                  <a:pt x="16933" y="50800"/>
                </a:lnTo>
                <a:lnTo>
                  <a:pt x="16933" y="59267"/>
                </a:lnTo>
                <a:lnTo>
                  <a:pt x="16933" y="84667"/>
                </a:lnTo>
                <a:lnTo>
                  <a:pt x="8467" y="101600"/>
                </a:lnTo>
                <a:lnTo>
                  <a:pt x="8467" y="127000"/>
                </a:lnTo>
                <a:lnTo>
                  <a:pt x="8467" y="143933"/>
                </a:lnTo>
                <a:lnTo>
                  <a:pt x="0" y="169333"/>
                </a:lnTo>
                <a:lnTo>
                  <a:pt x="8467" y="194733"/>
                </a:lnTo>
                <a:lnTo>
                  <a:pt x="0" y="220133"/>
                </a:lnTo>
                <a:lnTo>
                  <a:pt x="0" y="245533"/>
                </a:lnTo>
                <a:lnTo>
                  <a:pt x="8467" y="270933"/>
                </a:lnTo>
                <a:lnTo>
                  <a:pt x="8467" y="287867"/>
                </a:lnTo>
                <a:lnTo>
                  <a:pt x="8467" y="304800"/>
                </a:lnTo>
                <a:lnTo>
                  <a:pt x="8467" y="321733"/>
                </a:lnTo>
                <a:lnTo>
                  <a:pt x="16933" y="330200"/>
                </a:lnTo>
                <a:lnTo>
                  <a:pt x="16933" y="338667"/>
                </a:lnTo>
                <a:lnTo>
                  <a:pt x="25400" y="338667"/>
                </a:lnTo>
                <a:lnTo>
                  <a:pt x="25400" y="338667"/>
                </a:lnTo>
                <a:lnTo>
                  <a:pt x="25400" y="347133"/>
                </a:lnTo>
                <a:lnTo>
                  <a:pt x="25400" y="347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5240867" y="4826000"/>
            <a:ext cx="76201" cy="42334"/>
          </a:xfrm>
          <a:custGeom>
            <a:avLst/>
            <a:gdLst/>
            <a:ahLst/>
            <a:cxnLst/>
            <a:rect l="0" t="0" r="0" b="0"/>
            <a:pathLst>
              <a:path w="76201" h="42334">
                <a:moveTo>
                  <a:pt x="0" y="42333"/>
                </a:moveTo>
                <a:lnTo>
                  <a:pt x="0" y="42333"/>
                </a:lnTo>
                <a:lnTo>
                  <a:pt x="8466" y="42333"/>
                </a:lnTo>
                <a:lnTo>
                  <a:pt x="8466" y="42333"/>
                </a:lnTo>
                <a:lnTo>
                  <a:pt x="16933" y="42333"/>
                </a:lnTo>
                <a:lnTo>
                  <a:pt x="16933" y="33867"/>
                </a:lnTo>
                <a:lnTo>
                  <a:pt x="25400" y="25400"/>
                </a:lnTo>
                <a:lnTo>
                  <a:pt x="33866" y="25400"/>
                </a:lnTo>
                <a:lnTo>
                  <a:pt x="42333" y="25400"/>
                </a:lnTo>
                <a:lnTo>
                  <a:pt x="42333" y="25400"/>
                </a:lnTo>
                <a:lnTo>
                  <a:pt x="50800" y="16933"/>
                </a:lnTo>
                <a:lnTo>
                  <a:pt x="59266" y="8467"/>
                </a:lnTo>
                <a:lnTo>
                  <a:pt x="67733" y="8467"/>
                </a:lnTo>
                <a:lnTo>
                  <a:pt x="67733" y="8467"/>
                </a:lnTo>
                <a:lnTo>
                  <a:pt x="76200" y="0"/>
                </a:lnTo>
                <a:lnTo>
                  <a:pt x="762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5469467" y="4715933"/>
            <a:ext cx="16934" cy="338668"/>
          </a:xfrm>
          <a:custGeom>
            <a:avLst/>
            <a:gdLst/>
            <a:ahLst/>
            <a:cxnLst/>
            <a:rect l="0" t="0" r="0" b="0"/>
            <a:pathLst>
              <a:path w="16934" h="338668">
                <a:moveTo>
                  <a:pt x="8466" y="0"/>
                </a:moveTo>
                <a:lnTo>
                  <a:pt x="8466" y="0"/>
                </a:lnTo>
                <a:lnTo>
                  <a:pt x="8466" y="0"/>
                </a:lnTo>
                <a:lnTo>
                  <a:pt x="0" y="8467"/>
                </a:lnTo>
                <a:lnTo>
                  <a:pt x="0" y="16934"/>
                </a:lnTo>
                <a:lnTo>
                  <a:pt x="0" y="33867"/>
                </a:lnTo>
                <a:lnTo>
                  <a:pt x="8466" y="50800"/>
                </a:lnTo>
                <a:lnTo>
                  <a:pt x="8466" y="76200"/>
                </a:lnTo>
                <a:lnTo>
                  <a:pt x="8466" y="101600"/>
                </a:lnTo>
                <a:lnTo>
                  <a:pt x="8466" y="127000"/>
                </a:lnTo>
                <a:lnTo>
                  <a:pt x="8466" y="152400"/>
                </a:lnTo>
                <a:lnTo>
                  <a:pt x="8466" y="186267"/>
                </a:lnTo>
                <a:lnTo>
                  <a:pt x="8466" y="220134"/>
                </a:lnTo>
                <a:lnTo>
                  <a:pt x="8466" y="254000"/>
                </a:lnTo>
                <a:lnTo>
                  <a:pt x="16933" y="279400"/>
                </a:lnTo>
                <a:lnTo>
                  <a:pt x="16933" y="313267"/>
                </a:lnTo>
                <a:lnTo>
                  <a:pt x="16933" y="313267"/>
                </a:lnTo>
                <a:lnTo>
                  <a:pt x="8466" y="338667"/>
                </a:lnTo>
                <a:lnTo>
                  <a:pt x="8466" y="338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1227667" y="5037667"/>
            <a:ext cx="4343401" cy="194734"/>
          </a:xfrm>
          <a:custGeom>
            <a:avLst/>
            <a:gdLst/>
            <a:ahLst/>
            <a:cxnLst/>
            <a:rect l="0" t="0" r="0" b="0"/>
            <a:pathLst>
              <a:path w="4343401" h="194734">
                <a:moveTo>
                  <a:pt x="0" y="25400"/>
                </a:moveTo>
                <a:lnTo>
                  <a:pt x="0" y="25400"/>
                </a:lnTo>
                <a:lnTo>
                  <a:pt x="0" y="25400"/>
                </a:lnTo>
                <a:lnTo>
                  <a:pt x="8466" y="25400"/>
                </a:lnTo>
                <a:lnTo>
                  <a:pt x="8466" y="33866"/>
                </a:lnTo>
                <a:lnTo>
                  <a:pt x="8466" y="33866"/>
                </a:lnTo>
                <a:lnTo>
                  <a:pt x="16933" y="25400"/>
                </a:lnTo>
                <a:lnTo>
                  <a:pt x="25400" y="25400"/>
                </a:lnTo>
                <a:lnTo>
                  <a:pt x="42333" y="25400"/>
                </a:lnTo>
                <a:lnTo>
                  <a:pt x="50800" y="16933"/>
                </a:lnTo>
                <a:lnTo>
                  <a:pt x="67733" y="16933"/>
                </a:lnTo>
                <a:lnTo>
                  <a:pt x="84666" y="16933"/>
                </a:lnTo>
                <a:lnTo>
                  <a:pt x="101600" y="16933"/>
                </a:lnTo>
                <a:lnTo>
                  <a:pt x="118533" y="16933"/>
                </a:lnTo>
                <a:lnTo>
                  <a:pt x="143933" y="16933"/>
                </a:lnTo>
                <a:lnTo>
                  <a:pt x="160866" y="16933"/>
                </a:lnTo>
                <a:lnTo>
                  <a:pt x="186266" y="16933"/>
                </a:lnTo>
                <a:lnTo>
                  <a:pt x="211666" y="8466"/>
                </a:lnTo>
                <a:lnTo>
                  <a:pt x="228600" y="8466"/>
                </a:lnTo>
                <a:lnTo>
                  <a:pt x="254000" y="8466"/>
                </a:lnTo>
                <a:lnTo>
                  <a:pt x="279400" y="8466"/>
                </a:lnTo>
                <a:lnTo>
                  <a:pt x="313266" y="8466"/>
                </a:lnTo>
                <a:lnTo>
                  <a:pt x="338666" y="8466"/>
                </a:lnTo>
                <a:lnTo>
                  <a:pt x="372533" y="8466"/>
                </a:lnTo>
                <a:lnTo>
                  <a:pt x="406400" y="8466"/>
                </a:lnTo>
                <a:lnTo>
                  <a:pt x="431800" y="8466"/>
                </a:lnTo>
                <a:lnTo>
                  <a:pt x="465666" y="0"/>
                </a:lnTo>
                <a:lnTo>
                  <a:pt x="499533" y="0"/>
                </a:lnTo>
                <a:lnTo>
                  <a:pt x="533400" y="0"/>
                </a:lnTo>
                <a:lnTo>
                  <a:pt x="558800" y="0"/>
                </a:lnTo>
                <a:lnTo>
                  <a:pt x="601133" y="8466"/>
                </a:lnTo>
                <a:lnTo>
                  <a:pt x="635000" y="8466"/>
                </a:lnTo>
                <a:lnTo>
                  <a:pt x="668866" y="0"/>
                </a:lnTo>
                <a:lnTo>
                  <a:pt x="702733" y="0"/>
                </a:lnTo>
                <a:lnTo>
                  <a:pt x="736600" y="0"/>
                </a:lnTo>
                <a:lnTo>
                  <a:pt x="778933" y="8466"/>
                </a:lnTo>
                <a:lnTo>
                  <a:pt x="812800" y="8466"/>
                </a:lnTo>
                <a:lnTo>
                  <a:pt x="855133" y="8466"/>
                </a:lnTo>
                <a:lnTo>
                  <a:pt x="897466" y="8466"/>
                </a:lnTo>
                <a:lnTo>
                  <a:pt x="931333" y="8466"/>
                </a:lnTo>
                <a:lnTo>
                  <a:pt x="973666" y="16933"/>
                </a:lnTo>
                <a:lnTo>
                  <a:pt x="1016000" y="16933"/>
                </a:lnTo>
                <a:lnTo>
                  <a:pt x="1058333" y="16933"/>
                </a:lnTo>
                <a:lnTo>
                  <a:pt x="1092200" y="25400"/>
                </a:lnTo>
                <a:lnTo>
                  <a:pt x="1143000" y="25400"/>
                </a:lnTo>
                <a:lnTo>
                  <a:pt x="1185333" y="25400"/>
                </a:lnTo>
                <a:lnTo>
                  <a:pt x="1227666" y="33866"/>
                </a:lnTo>
                <a:lnTo>
                  <a:pt x="1270000" y="33866"/>
                </a:lnTo>
                <a:lnTo>
                  <a:pt x="1312333" y="42333"/>
                </a:lnTo>
                <a:lnTo>
                  <a:pt x="1363133" y="42333"/>
                </a:lnTo>
                <a:lnTo>
                  <a:pt x="1405466" y="50800"/>
                </a:lnTo>
                <a:lnTo>
                  <a:pt x="1456266" y="50800"/>
                </a:lnTo>
                <a:lnTo>
                  <a:pt x="1507066" y="59266"/>
                </a:lnTo>
                <a:lnTo>
                  <a:pt x="1549400" y="59266"/>
                </a:lnTo>
                <a:lnTo>
                  <a:pt x="1600200" y="67733"/>
                </a:lnTo>
                <a:lnTo>
                  <a:pt x="1642533" y="76200"/>
                </a:lnTo>
                <a:lnTo>
                  <a:pt x="1693333" y="76200"/>
                </a:lnTo>
                <a:lnTo>
                  <a:pt x="1735666" y="84666"/>
                </a:lnTo>
                <a:lnTo>
                  <a:pt x="1786466" y="84666"/>
                </a:lnTo>
                <a:lnTo>
                  <a:pt x="1828800" y="93133"/>
                </a:lnTo>
                <a:lnTo>
                  <a:pt x="1871133" y="93133"/>
                </a:lnTo>
                <a:lnTo>
                  <a:pt x="1913466" y="93133"/>
                </a:lnTo>
                <a:lnTo>
                  <a:pt x="1955800" y="93133"/>
                </a:lnTo>
                <a:lnTo>
                  <a:pt x="1998133" y="101600"/>
                </a:lnTo>
                <a:lnTo>
                  <a:pt x="2040466" y="101600"/>
                </a:lnTo>
                <a:lnTo>
                  <a:pt x="2082800" y="101600"/>
                </a:lnTo>
                <a:lnTo>
                  <a:pt x="2125133" y="101600"/>
                </a:lnTo>
                <a:lnTo>
                  <a:pt x="2167466" y="101600"/>
                </a:lnTo>
                <a:lnTo>
                  <a:pt x="2209800" y="101600"/>
                </a:lnTo>
                <a:lnTo>
                  <a:pt x="2243666" y="101600"/>
                </a:lnTo>
                <a:lnTo>
                  <a:pt x="2286000" y="101600"/>
                </a:lnTo>
                <a:lnTo>
                  <a:pt x="2319866" y="93133"/>
                </a:lnTo>
                <a:lnTo>
                  <a:pt x="2362200" y="93133"/>
                </a:lnTo>
                <a:lnTo>
                  <a:pt x="2396066" y="93133"/>
                </a:lnTo>
                <a:lnTo>
                  <a:pt x="2438400" y="93133"/>
                </a:lnTo>
                <a:lnTo>
                  <a:pt x="2480733" y="93133"/>
                </a:lnTo>
                <a:lnTo>
                  <a:pt x="2514600" y="93133"/>
                </a:lnTo>
                <a:lnTo>
                  <a:pt x="2548466" y="84666"/>
                </a:lnTo>
                <a:lnTo>
                  <a:pt x="2590800" y="84666"/>
                </a:lnTo>
                <a:lnTo>
                  <a:pt x="2624666" y="84666"/>
                </a:lnTo>
                <a:lnTo>
                  <a:pt x="2667000" y="84666"/>
                </a:lnTo>
                <a:lnTo>
                  <a:pt x="2700866" y="84666"/>
                </a:lnTo>
                <a:lnTo>
                  <a:pt x="2734733" y="84666"/>
                </a:lnTo>
                <a:lnTo>
                  <a:pt x="2777066" y="84666"/>
                </a:lnTo>
                <a:lnTo>
                  <a:pt x="2819400" y="84666"/>
                </a:lnTo>
                <a:lnTo>
                  <a:pt x="2853266" y="84666"/>
                </a:lnTo>
                <a:lnTo>
                  <a:pt x="2895600" y="84666"/>
                </a:lnTo>
                <a:lnTo>
                  <a:pt x="2929466" y="84666"/>
                </a:lnTo>
                <a:lnTo>
                  <a:pt x="2971800" y="93133"/>
                </a:lnTo>
                <a:lnTo>
                  <a:pt x="3005666" y="93133"/>
                </a:lnTo>
                <a:lnTo>
                  <a:pt x="3039533" y="93133"/>
                </a:lnTo>
                <a:lnTo>
                  <a:pt x="3081866" y="93133"/>
                </a:lnTo>
                <a:lnTo>
                  <a:pt x="3115733" y="93133"/>
                </a:lnTo>
                <a:lnTo>
                  <a:pt x="3149600" y="101600"/>
                </a:lnTo>
                <a:lnTo>
                  <a:pt x="3191933" y="101600"/>
                </a:lnTo>
                <a:lnTo>
                  <a:pt x="3225800" y="101600"/>
                </a:lnTo>
                <a:lnTo>
                  <a:pt x="3268133" y="110066"/>
                </a:lnTo>
                <a:lnTo>
                  <a:pt x="3302000" y="110066"/>
                </a:lnTo>
                <a:lnTo>
                  <a:pt x="3335866" y="110066"/>
                </a:lnTo>
                <a:lnTo>
                  <a:pt x="3369733" y="110066"/>
                </a:lnTo>
                <a:lnTo>
                  <a:pt x="3412066" y="118533"/>
                </a:lnTo>
                <a:lnTo>
                  <a:pt x="3437466" y="118533"/>
                </a:lnTo>
                <a:lnTo>
                  <a:pt x="3479800" y="118533"/>
                </a:lnTo>
                <a:lnTo>
                  <a:pt x="3513666" y="127000"/>
                </a:lnTo>
                <a:lnTo>
                  <a:pt x="3547533" y="127000"/>
                </a:lnTo>
                <a:lnTo>
                  <a:pt x="3581400" y="127000"/>
                </a:lnTo>
                <a:lnTo>
                  <a:pt x="3615266" y="135466"/>
                </a:lnTo>
                <a:lnTo>
                  <a:pt x="3649133" y="135466"/>
                </a:lnTo>
                <a:lnTo>
                  <a:pt x="3683000" y="135466"/>
                </a:lnTo>
                <a:lnTo>
                  <a:pt x="3708400" y="135466"/>
                </a:lnTo>
                <a:lnTo>
                  <a:pt x="3742266" y="143933"/>
                </a:lnTo>
                <a:lnTo>
                  <a:pt x="3776133" y="143933"/>
                </a:lnTo>
                <a:lnTo>
                  <a:pt x="3810000" y="152400"/>
                </a:lnTo>
                <a:lnTo>
                  <a:pt x="3843866" y="152400"/>
                </a:lnTo>
                <a:lnTo>
                  <a:pt x="3877733" y="152400"/>
                </a:lnTo>
                <a:lnTo>
                  <a:pt x="3903133" y="160866"/>
                </a:lnTo>
                <a:lnTo>
                  <a:pt x="3937000" y="160866"/>
                </a:lnTo>
                <a:lnTo>
                  <a:pt x="3970866" y="160866"/>
                </a:lnTo>
                <a:lnTo>
                  <a:pt x="3996266" y="169333"/>
                </a:lnTo>
                <a:lnTo>
                  <a:pt x="4030133" y="169333"/>
                </a:lnTo>
                <a:lnTo>
                  <a:pt x="4055533" y="169333"/>
                </a:lnTo>
                <a:lnTo>
                  <a:pt x="4089400" y="169333"/>
                </a:lnTo>
                <a:lnTo>
                  <a:pt x="4114800" y="169333"/>
                </a:lnTo>
                <a:lnTo>
                  <a:pt x="4148666" y="169333"/>
                </a:lnTo>
                <a:lnTo>
                  <a:pt x="4174066" y="177800"/>
                </a:lnTo>
                <a:lnTo>
                  <a:pt x="4199466" y="177800"/>
                </a:lnTo>
                <a:lnTo>
                  <a:pt x="4224866" y="186266"/>
                </a:lnTo>
                <a:lnTo>
                  <a:pt x="4250266" y="186266"/>
                </a:lnTo>
                <a:lnTo>
                  <a:pt x="4275666" y="194733"/>
                </a:lnTo>
                <a:lnTo>
                  <a:pt x="4301066" y="194733"/>
                </a:lnTo>
                <a:lnTo>
                  <a:pt x="4326466" y="194733"/>
                </a:lnTo>
                <a:lnTo>
                  <a:pt x="4326466" y="194733"/>
                </a:lnTo>
                <a:lnTo>
                  <a:pt x="4343400" y="194733"/>
                </a:lnTo>
                <a:lnTo>
                  <a:pt x="4343400" y="194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2844800" y="5257800"/>
            <a:ext cx="237068" cy="118534"/>
          </a:xfrm>
          <a:custGeom>
            <a:avLst/>
            <a:gdLst/>
            <a:ahLst/>
            <a:cxnLst/>
            <a:rect l="0" t="0" r="0" b="0"/>
            <a:pathLst>
              <a:path w="237068" h="118534">
                <a:moveTo>
                  <a:pt x="16933" y="0"/>
                </a:moveTo>
                <a:lnTo>
                  <a:pt x="16933" y="8467"/>
                </a:lnTo>
                <a:lnTo>
                  <a:pt x="8467" y="8467"/>
                </a:lnTo>
                <a:lnTo>
                  <a:pt x="8467" y="16933"/>
                </a:lnTo>
                <a:lnTo>
                  <a:pt x="0" y="25400"/>
                </a:lnTo>
                <a:lnTo>
                  <a:pt x="0" y="42333"/>
                </a:lnTo>
                <a:lnTo>
                  <a:pt x="0" y="50800"/>
                </a:lnTo>
                <a:lnTo>
                  <a:pt x="0" y="59267"/>
                </a:lnTo>
                <a:lnTo>
                  <a:pt x="0" y="67733"/>
                </a:lnTo>
                <a:lnTo>
                  <a:pt x="0" y="76200"/>
                </a:lnTo>
                <a:lnTo>
                  <a:pt x="0" y="84667"/>
                </a:lnTo>
                <a:lnTo>
                  <a:pt x="8467" y="84667"/>
                </a:lnTo>
                <a:lnTo>
                  <a:pt x="8467" y="93133"/>
                </a:lnTo>
                <a:lnTo>
                  <a:pt x="16933" y="101600"/>
                </a:lnTo>
                <a:lnTo>
                  <a:pt x="33867" y="101600"/>
                </a:lnTo>
                <a:lnTo>
                  <a:pt x="42333" y="110067"/>
                </a:lnTo>
                <a:lnTo>
                  <a:pt x="59267" y="110067"/>
                </a:lnTo>
                <a:lnTo>
                  <a:pt x="76200" y="110067"/>
                </a:lnTo>
                <a:lnTo>
                  <a:pt x="101600" y="110067"/>
                </a:lnTo>
                <a:lnTo>
                  <a:pt x="118533" y="118533"/>
                </a:lnTo>
                <a:lnTo>
                  <a:pt x="143933" y="118533"/>
                </a:lnTo>
                <a:lnTo>
                  <a:pt x="169333" y="118533"/>
                </a:lnTo>
                <a:lnTo>
                  <a:pt x="186267" y="118533"/>
                </a:lnTo>
                <a:lnTo>
                  <a:pt x="211667" y="118533"/>
                </a:lnTo>
                <a:lnTo>
                  <a:pt x="228600" y="118533"/>
                </a:lnTo>
                <a:lnTo>
                  <a:pt x="228600" y="118533"/>
                </a:lnTo>
                <a:lnTo>
                  <a:pt x="237067" y="110067"/>
                </a:lnTo>
                <a:lnTo>
                  <a:pt x="237067" y="110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2946400" y="5223933"/>
            <a:ext cx="16934" cy="262468"/>
          </a:xfrm>
          <a:custGeom>
            <a:avLst/>
            <a:gdLst/>
            <a:ahLst/>
            <a:cxnLst/>
            <a:rect l="0" t="0" r="0" b="0"/>
            <a:pathLst>
              <a:path w="16934" h="262468">
                <a:moveTo>
                  <a:pt x="16933" y="0"/>
                </a:moveTo>
                <a:lnTo>
                  <a:pt x="16933" y="0"/>
                </a:lnTo>
                <a:lnTo>
                  <a:pt x="16933" y="0"/>
                </a:lnTo>
                <a:lnTo>
                  <a:pt x="8467" y="8467"/>
                </a:lnTo>
                <a:lnTo>
                  <a:pt x="8467" y="16934"/>
                </a:lnTo>
                <a:lnTo>
                  <a:pt x="8467" y="25400"/>
                </a:lnTo>
                <a:lnTo>
                  <a:pt x="8467" y="33867"/>
                </a:lnTo>
                <a:lnTo>
                  <a:pt x="8467" y="50800"/>
                </a:lnTo>
                <a:lnTo>
                  <a:pt x="8467" y="67734"/>
                </a:lnTo>
                <a:lnTo>
                  <a:pt x="8467" y="93134"/>
                </a:lnTo>
                <a:lnTo>
                  <a:pt x="8467" y="110067"/>
                </a:lnTo>
                <a:lnTo>
                  <a:pt x="8467" y="127000"/>
                </a:lnTo>
                <a:lnTo>
                  <a:pt x="0" y="152400"/>
                </a:lnTo>
                <a:lnTo>
                  <a:pt x="0" y="177800"/>
                </a:lnTo>
                <a:lnTo>
                  <a:pt x="0" y="203200"/>
                </a:lnTo>
                <a:lnTo>
                  <a:pt x="0" y="220134"/>
                </a:lnTo>
                <a:lnTo>
                  <a:pt x="0" y="237067"/>
                </a:lnTo>
                <a:lnTo>
                  <a:pt x="0" y="254000"/>
                </a:lnTo>
                <a:lnTo>
                  <a:pt x="0" y="262467"/>
                </a:lnTo>
                <a:lnTo>
                  <a:pt x="8467" y="262467"/>
                </a:lnTo>
                <a:lnTo>
                  <a:pt x="8467" y="262467"/>
                </a:lnTo>
                <a:lnTo>
                  <a:pt x="8467" y="262467"/>
                </a:lnTo>
                <a:lnTo>
                  <a:pt x="16933" y="262467"/>
                </a:lnTo>
                <a:lnTo>
                  <a:pt x="16933"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3115733" y="5249333"/>
            <a:ext cx="152401" cy="262468"/>
          </a:xfrm>
          <a:custGeom>
            <a:avLst/>
            <a:gdLst/>
            <a:ahLst/>
            <a:cxnLst/>
            <a:rect l="0" t="0" r="0" b="0"/>
            <a:pathLst>
              <a:path w="152401" h="262468">
                <a:moveTo>
                  <a:pt x="25400" y="0"/>
                </a:moveTo>
                <a:lnTo>
                  <a:pt x="25400" y="0"/>
                </a:lnTo>
                <a:lnTo>
                  <a:pt x="25400" y="8467"/>
                </a:lnTo>
                <a:lnTo>
                  <a:pt x="25400" y="8467"/>
                </a:lnTo>
                <a:lnTo>
                  <a:pt x="16934" y="16934"/>
                </a:lnTo>
                <a:lnTo>
                  <a:pt x="16934" y="16934"/>
                </a:lnTo>
                <a:lnTo>
                  <a:pt x="16934" y="33867"/>
                </a:lnTo>
                <a:lnTo>
                  <a:pt x="8467" y="42334"/>
                </a:lnTo>
                <a:lnTo>
                  <a:pt x="8467" y="59267"/>
                </a:lnTo>
                <a:lnTo>
                  <a:pt x="8467" y="76200"/>
                </a:lnTo>
                <a:lnTo>
                  <a:pt x="8467" y="101600"/>
                </a:lnTo>
                <a:lnTo>
                  <a:pt x="0" y="118534"/>
                </a:lnTo>
                <a:lnTo>
                  <a:pt x="0" y="143934"/>
                </a:lnTo>
                <a:lnTo>
                  <a:pt x="8467" y="160867"/>
                </a:lnTo>
                <a:lnTo>
                  <a:pt x="8467" y="186267"/>
                </a:lnTo>
                <a:lnTo>
                  <a:pt x="16934" y="203200"/>
                </a:lnTo>
                <a:lnTo>
                  <a:pt x="25400" y="220134"/>
                </a:lnTo>
                <a:lnTo>
                  <a:pt x="42334" y="228600"/>
                </a:lnTo>
                <a:lnTo>
                  <a:pt x="59267" y="245534"/>
                </a:lnTo>
                <a:lnTo>
                  <a:pt x="76200" y="245534"/>
                </a:lnTo>
                <a:lnTo>
                  <a:pt x="93134" y="254000"/>
                </a:lnTo>
                <a:lnTo>
                  <a:pt x="110067" y="254000"/>
                </a:lnTo>
                <a:lnTo>
                  <a:pt x="127000" y="254000"/>
                </a:lnTo>
                <a:lnTo>
                  <a:pt x="135467" y="245534"/>
                </a:lnTo>
                <a:lnTo>
                  <a:pt x="143934" y="237067"/>
                </a:lnTo>
                <a:lnTo>
                  <a:pt x="152400" y="228600"/>
                </a:lnTo>
                <a:lnTo>
                  <a:pt x="152400" y="220134"/>
                </a:lnTo>
                <a:lnTo>
                  <a:pt x="152400" y="203200"/>
                </a:lnTo>
                <a:lnTo>
                  <a:pt x="143934" y="186267"/>
                </a:lnTo>
                <a:lnTo>
                  <a:pt x="135467" y="177800"/>
                </a:lnTo>
                <a:lnTo>
                  <a:pt x="127000" y="169334"/>
                </a:lnTo>
                <a:lnTo>
                  <a:pt x="110067" y="160867"/>
                </a:lnTo>
                <a:lnTo>
                  <a:pt x="101600" y="160867"/>
                </a:lnTo>
                <a:lnTo>
                  <a:pt x="84667" y="160867"/>
                </a:lnTo>
                <a:lnTo>
                  <a:pt x="76200" y="169334"/>
                </a:lnTo>
                <a:lnTo>
                  <a:pt x="67734" y="177800"/>
                </a:lnTo>
                <a:lnTo>
                  <a:pt x="50800" y="186267"/>
                </a:lnTo>
                <a:lnTo>
                  <a:pt x="42334" y="194734"/>
                </a:lnTo>
                <a:lnTo>
                  <a:pt x="42334" y="203200"/>
                </a:lnTo>
                <a:lnTo>
                  <a:pt x="33867" y="211667"/>
                </a:lnTo>
                <a:lnTo>
                  <a:pt x="33867" y="228600"/>
                </a:lnTo>
                <a:lnTo>
                  <a:pt x="33867" y="237067"/>
                </a:lnTo>
                <a:lnTo>
                  <a:pt x="42334" y="245534"/>
                </a:lnTo>
                <a:lnTo>
                  <a:pt x="50800" y="254000"/>
                </a:lnTo>
                <a:lnTo>
                  <a:pt x="50800" y="254000"/>
                </a:lnTo>
                <a:lnTo>
                  <a:pt x="59267" y="262467"/>
                </a:lnTo>
                <a:lnTo>
                  <a:pt x="59267"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3344333" y="5257800"/>
            <a:ext cx="287868" cy="237068"/>
          </a:xfrm>
          <a:custGeom>
            <a:avLst/>
            <a:gdLst/>
            <a:ahLst/>
            <a:cxnLst/>
            <a:rect l="0" t="0" r="0" b="0"/>
            <a:pathLst>
              <a:path w="287868" h="237068">
                <a:moveTo>
                  <a:pt x="0" y="16933"/>
                </a:moveTo>
                <a:lnTo>
                  <a:pt x="0" y="16933"/>
                </a:lnTo>
                <a:lnTo>
                  <a:pt x="0" y="8467"/>
                </a:lnTo>
                <a:lnTo>
                  <a:pt x="0" y="8467"/>
                </a:lnTo>
                <a:lnTo>
                  <a:pt x="0" y="8467"/>
                </a:lnTo>
                <a:lnTo>
                  <a:pt x="8467" y="0"/>
                </a:lnTo>
                <a:lnTo>
                  <a:pt x="25400" y="0"/>
                </a:lnTo>
                <a:lnTo>
                  <a:pt x="42334" y="0"/>
                </a:lnTo>
                <a:lnTo>
                  <a:pt x="50800" y="8467"/>
                </a:lnTo>
                <a:lnTo>
                  <a:pt x="67734" y="8467"/>
                </a:lnTo>
                <a:lnTo>
                  <a:pt x="84667" y="16933"/>
                </a:lnTo>
                <a:lnTo>
                  <a:pt x="93134" y="25400"/>
                </a:lnTo>
                <a:lnTo>
                  <a:pt x="110067" y="33867"/>
                </a:lnTo>
                <a:lnTo>
                  <a:pt x="118534" y="50800"/>
                </a:lnTo>
                <a:lnTo>
                  <a:pt x="127000" y="59267"/>
                </a:lnTo>
                <a:lnTo>
                  <a:pt x="127000" y="76200"/>
                </a:lnTo>
                <a:lnTo>
                  <a:pt x="118534" y="84667"/>
                </a:lnTo>
                <a:lnTo>
                  <a:pt x="118534" y="101600"/>
                </a:lnTo>
                <a:lnTo>
                  <a:pt x="101600" y="118533"/>
                </a:lnTo>
                <a:lnTo>
                  <a:pt x="93134" y="127000"/>
                </a:lnTo>
                <a:lnTo>
                  <a:pt x="76200" y="143933"/>
                </a:lnTo>
                <a:lnTo>
                  <a:pt x="59267" y="160867"/>
                </a:lnTo>
                <a:lnTo>
                  <a:pt x="50800" y="169333"/>
                </a:lnTo>
                <a:lnTo>
                  <a:pt x="33867" y="177800"/>
                </a:lnTo>
                <a:lnTo>
                  <a:pt x="25400" y="194733"/>
                </a:lnTo>
                <a:lnTo>
                  <a:pt x="16934" y="203200"/>
                </a:lnTo>
                <a:lnTo>
                  <a:pt x="16934" y="211667"/>
                </a:lnTo>
                <a:lnTo>
                  <a:pt x="25400" y="220133"/>
                </a:lnTo>
                <a:lnTo>
                  <a:pt x="25400" y="228600"/>
                </a:lnTo>
                <a:lnTo>
                  <a:pt x="33867" y="228600"/>
                </a:lnTo>
                <a:lnTo>
                  <a:pt x="50800" y="237067"/>
                </a:lnTo>
                <a:lnTo>
                  <a:pt x="59267" y="237067"/>
                </a:lnTo>
                <a:lnTo>
                  <a:pt x="84667" y="237067"/>
                </a:lnTo>
                <a:lnTo>
                  <a:pt x="101600" y="237067"/>
                </a:lnTo>
                <a:lnTo>
                  <a:pt x="127000" y="237067"/>
                </a:lnTo>
                <a:lnTo>
                  <a:pt x="160867" y="228600"/>
                </a:lnTo>
                <a:lnTo>
                  <a:pt x="194734" y="228600"/>
                </a:lnTo>
                <a:lnTo>
                  <a:pt x="220134" y="220133"/>
                </a:lnTo>
                <a:lnTo>
                  <a:pt x="254000" y="211667"/>
                </a:lnTo>
                <a:lnTo>
                  <a:pt x="254000" y="211667"/>
                </a:lnTo>
                <a:lnTo>
                  <a:pt x="287867" y="211667"/>
                </a:lnTo>
                <a:lnTo>
                  <a:pt x="287867"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5833533" y="5283200"/>
            <a:ext cx="152401" cy="16934"/>
          </a:xfrm>
          <a:custGeom>
            <a:avLst/>
            <a:gdLst/>
            <a:ahLst/>
            <a:cxnLst/>
            <a:rect l="0" t="0" r="0" b="0"/>
            <a:pathLst>
              <a:path w="152401" h="16934">
                <a:moveTo>
                  <a:pt x="0" y="0"/>
                </a:moveTo>
                <a:lnTo>
                  <a:pt x="0" y="0"/>
                </a:lnTo>
                <a:lnTo>
                  <a:pt x="0" y="0"/>
                </a:lnTo>
                <a:lnTo>
                  <a:pt x="0" y="0"/>
                </a:lnTo>
                <a:lnTo>
                  <a:pt x="0" y="0"/>
                </a:lnTo>
                <a:lnTo>
                  <a:pt x="0" y="0"/>
                </a:lnTo>
                <a:lnTo>
                  <a:pt x="0" y="0"/>
                </a:lnTo>
                <a:lnTo>
                  <a:pt x="0" y="0"/>
                </a:lnTo>
                <a:lnTo>
                  <a:pt x="8467" y="0"/>
                </a:lnTo>
                <a:lnTo>
                  <a:pt x="16934" y="0"/>
                </a:lnTo>
                <a:lnTo>
                  <a:pt x="25400" y="0"/>
                </a:lnTo>
                <a:lnTo>
                  <a:pt x="42334" y="0"/>
                </a:lnTo>
                <a:lnTo>
                  <a:pt x="67734" y="0"/>
                </a:lnTo>
                <a:lnTo>
                  <a:pt x="93134" y="8467"/>
                </a:lnTo>
                <a:lnTo>
                  <a:pt x="110067" y="8467"/>
                </a:lnTo>
                <a:lnTo>
                  <a:pt x="135467" y="16933"/>
                </a:lnTo>
                <a:lnTo>
                  <a:pt x="143934" y="16933"/>
                </a:lnTo>
                <a:lnTo>
                  <a:pt x="143934" y="16933"/>
                </a:lnTo>
                <a:lnTo>
                  <a:pt x="152400" y="16933"/>
                </a:lnTo>
                <a:lnTo>
                  <a:pt x="152400"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5875867" y="5427133"/>
            <a:ext cx="143934" cy="8468"/>
          </a:xfrm>
          <a:custGeom>
            <a:avLst/>
            <a:gdLst/>
            <a:ahLst/>
            <a:cxnLst/>
            <a:rect l="0" t="0" r="0" b="0"/>
            <a:pathLst>
              <a:path w="143934" h="8468">
                <a:moveTo>
                  <a:pt x="0" y="0"/>
                </a:moveTo>
                <a:lnTo>
                  <a:pt x="8466" y="0"/>
                </a:lnTo>
                <a:lnTo>
                  <a:pt x="8466" y="0"/>
                </a:lnTo>
                <a:lnTo>
                  <a:pt x="16933" y="0"/>
                </a:lnTo>
                <a:lnTo>
                  <a:pt x="25400" y="8467"/>
                </a:lnTo>
                <a:lnTo>
                  <a:pt x="42333" y="8467"/>
                </a:lnTo>
                <a:lnTo>
                  <a:pt x="67733" y="8467"/>
                </a:lnTo>
                <a:lnTo>
                  <a:pt x="93133" y="8467"/>
                </a:lnTo>
                <a:lnTo>
                  <a:pt x="127000" y="8467"/>
                </a:lnTo>
                <a:lnTo>
                  <a:pt x="127000" y="8467"/>
                </a:lnTo>
                <a:lnTo>
                  <a:pt x="143933" y="8467"/>
                </a:lnTo>
                <a:lnTo>
                  <a:pt x="143933"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6697133" y="4809067"/>
            <a:ext cx="42334" cy="431801"/>
          </a:xfrm>
          <a:custGeom>
            <a:avLst/>
            <a:gdLst/>
            <a:ahLst/>
            <a:cxnLst/>
            <a:rect l="0" t="0" r="0" b="0"/>
            <a:pathLst>
              <a:path w="42334" h="431801">
                <a:moveTo>
                  <a:pt x="0" y="0"/>
                </a:moveTo>
                <a:lnTo>
                  <a:pt x="0" y="0"/>
                </a:lnTo>
                <a:lnTo>
                  <a:pt x="8467" y="8466"/>
                </a:lnTo>
                <a:lnTo>
                  <a:pt x="8467" y="16933"/>
                </a:lnTo>
                <a:lnTo>
                  <a:pt x="8467" y="33866"/>
                </a:lnTo>
                <a:lnTo>
                  <a:pt x="8467" y="50800"/>
                </a:lnTo>
                <a:lnTo>
                  <a:pt x="16934" y="76200"/>
                </a:lnTo>
                <a:lnTo>
                  <a:pt x="16934" y="101600"/>
                </a:lnTo>
                <a:lnTo>
                  <a:pt x="25400" y="135466"/>
                </a:lnTo>
                <a:lnTo>
                  <a:pt x="33867" y="177800"/>
                </a:lnTo>
                <a:lnTo>
                  <a:pt x="33867" y="228600"/>
                </a:lnTo>
                <a:lnTo>
                  <a:pt x="33867" y="270933"/>
                </a:lnTo>
                <a:lnTo>
                  <a:pt x="42333" y="313266"/>
                </a:lnTo>
                <a:lnTo>
                  <a:pt x="42333" y="355600"/>
                </a:lnTo>
                <a:lnTo>
                  <a:pt x="42333" y="389466"/>
                </a:lnTo>
                <a:lnTo>
                  <a:pt x="42333" y="414866"/>
                </a:lnTo>
                <a:lnTo>
                  <a:pt x="42333" y="414866"/>
                </a:lnTo>
                <a:lnTo>
                  <a:pt x="33867" y="431800"/>
                </a:lnTo>
                <a:lnTo>
                  <a:pt x="33867" y="431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6273800" y="5274733"/>
            <a:ext cx="626535" cy="59268"/>
          </a:xfrm>
          <a:custGeom>
            <a:avLst/>
            <a:gdLst/>
            <a:ahLst/>
            <a:cxnLst/>
            <a:rect l="0" t="0" r="0" b="0"/>
            <a:pathLst>
              <a:path w="626535" h="59268">
                <a:moveTo>
                  <a:pt x="42333" y="0"/>
                </a:moveTo>
                <a:lnTo>
                  <a:pt x="33867" y="0"/>
                </a:lnTo>
                <a:lnTo>
                  <a:pt x="25400" y="0"/>
                </a:lnTo>
                <a:lnTo>
                  <a:pt x="16933" y="8467"/>
                </a:lnTo>
                <a:lnTo>
                  <a:pt x="8467" y="8467"/>
                </a:lnTo>
                <a:lnTo>
                  <a:pt x="0" y="8467"/>
                </a:lnTo>
                <a:lnTo>
                  <a:pt x="0" y="8467"/>
                </a:lnTo>
                <a:lnTo>
                  <a:pt x="0" y="16934"/>
                </a:lnTo>
                <a:lnTo>
                  <a:pt x="0" y="16934"/>
                </a:lnTo>
                <a:lnTo>
                  <a:pt x="8467" y="16934"/>
                </a:lnTo>
                <a:lnTo>
                  <a:pt x="16933" y="16934"/>
                </a:lnTo>
                <a:lnTo>
                  <a:pt x="42333" y="16934"/>
                </a:lnTo>
                <a:lnTo>
                  <a:pt x="67733" y="25400"/>
                </a:lnTo>
                <a:lnTo>
                  <a:pt x="101600" y="25400"/>
                </a:lnTo>
                <a:lnTo>
                  <a:pt x="135467" y="25400"/>
                </a:lnTo>
                <a:lnTo>
                  <a:pt x="177800" y="25400"/>
                </a:lnTo>
                <a:lnTo>
                  <a:pt x="220133" y="25400"/>
                </a:lnTo>
                <a:lnTo>
                  <a:pt x="262467" y="25400"/>
                </a:lnTo>
                <a:lnTo>
                  <a:pt x="304800" y="33867"/>
                </a:lnTo>
                <a:lnTo>
                  <a:pt x="338667" y="33867"/>
                </a:lnTo>
                <a:lnTo>
                  <a:pt x="381000" y="33867"/>
                </a:lnTo>
                <a:lnTo>
                  <a:pt x="423333" y="33867"/>
                </a:lnTo>
                <a:lnTo>
                  <a:pt x="465666" y="33867"/>
                </a:lnTo>
                <a:lnTo>
                  <a:pt x="508000" y="33867"/>
                </a:lnTo>
                <a:lnTo>
                  <a:pt x="550334" y="42334"/>
                </a:lnTo>
                <a:lnTo>
                  <a:pt x="584200" y="42334"/>
                </a:lnTo>
                <a:lnTo>
                  <a:pt x="601133" y="50800"/>
                </a:lnTo>
                <a:lnTo>
                  <a:pt x="618066" y="50800"/>
                </a:lnTo>
                <a:lnTo>
                  <a:pt x="618066" y="50800"/>
                </a:lnTo>
                <a:lnTo>
                  <a:pt x="626534" y="59267"/>
                </a:lnTo>
                <a:lnTo>
                  <a:pt x="626534" y="59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6400800" y="5384800"/>
            <a:ext cx="16934" cy="8468"/>
          </a:xfrm>
          <a:custGeom>
            <a:avLst/>
            <a:gdLst/>
            <a:ahLst/>
            <a:cxnLst/>
            <a:rect l="0" t="0" r="0" b="0"/>
            <a:pathLst>
              <a:path w="16934" h="8468">
                <a:moveTo>
                  <a:pt x="16933" y="0"/>
                </a:moveTo>
                <a:lnTo>
                  <a:pt x="16933" y="0"/>
                </a:lnTo>
                <a:lnTo>
                  <a:pt x="16933" y="0"/>
                </a:lnTo>
                <a:lnTo>
                  <a:pt x="8467" y="0"/>
                </a:lnTo>
                <a:lnTo>
                  <a:pt x="8467" y="8467"/>
                </a:lnTo>
                <a:lnTo>
                  <a:pt x="8467" y="8467"/>
                </a:lnTo>
                <a:lnTo>
                  <a:pt x="8467" y="8467"/>
                </a:lnTo>
                <a:lnTo>
                  <a:pt x="0" y="8467"/>
                </a:lnTo>
                <a:lnTo>
                  <a:pt x="0"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6282267" y="4834467"/>
            <a:ext cx="67734" cy="355601"/>
          </a:xfrm>
          <a:custGeom>
            <a:avLst/>
            <a:gdLst/>
            <a:ahLst/>
            <a:cxnLst/>
            <a:rect l="0" t="0" r="0" b="0"/>
            <a:pathLst>
              <a:path w="67734" h="355601">
                <a:moveTo>
                  <a:pt x="0" y="0"/>
                </a:moveTo>
                <a:lnTo>
                  <a:pt x="0" y="0"/>
                </a:lnTo>
                <a:lnTo>
                  <a:pt x="0" y="0"/>
                </a:lnTo>
                <a:lnTo>
                  <a:pt x="0" y="8466"/>
                </a:lnTo>
                <a:lnTo>
                  <a:pt x="0" y="8466"/>
                </a:lnTo>
                <a:lnTo>
                  <a:pt x="0" y="16933"/>
                </a:lnTo>
                <a:lnTo>
                  <a:pt x="8466" y="25400"/>
                </a:lnTo>
                <a:lnTo>
                  <a:pt x="8466" y="42333"/>
                </a:lnTo>
                <a:lnTo>
                  <a:pt x="8466" y="59266"/>
                </a:lnTo>
                <a:lnTo>
                  <a:pt x="16933" y="84666"/>
                </a:lnTo>
                <a:lnTo>
                  <a:pt x="16933" y="118533"/>
                </a:lnTo>
                <a:lnTo>
                  <a:pt x="25400" y="160866"/>
                </a:lnTo>
                <a:lnTo>
                  <a:pt x="33866" y="194733"/>
                </a:lnTo>
                <a:lnTo>
                  <a:pt x="33866" y="237066"/>
                </a:lnTo>
                <a:lnTo>
                  <a:pt x="42333" y="279400"/>
                </a:lnTo>
                <a:lnTo>
                  <a:pt x="42333" y="313266"/>
                </a:lnTo>
                <a:lnTo>
                  <a:pt x="50800" y="338666"/>
                </a:lnTo>
                <a:lnTo>
                  <a:pt x="50800" y="355600"/>
                </a:lnTo>
                <a:lnTo>
                  <a:pt x="59266" y="355600"/>
                </a:lnTo>
                <a:lnTo>
                  <a:pt x="67733" y="355600"/>
                </a:lnTo>
                <a:lnTo>
                  <a:pt x="67733" y="355600"/>
                </a:lnTo>
                <a:lnTo>
                  <a:pt x="67733" y="347133"/>
                </a:lnTo>
                <a:lnTo>
                  <a:pt x="67733" y="347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6451600" y="4834467"/>
            <a:ext cx="143935" cy="355601"/>
          </a:xfrm>
          <a:custGeom>
            <a:avLst/>
            <a:gdLst/>
            <a:ahLst/>
            <a:cxnLst/>
            <a:rect l="0" t="0" r="0" b="0"/>
            <a:pathLst>
              <a:path w="143935" h="355601">
                <a:moveTo>
                  <a:pt x="84667" y="0"/>
                </a:moveTo>
                <a:lnTo>
                  <a:pt x="84667" y="0"/>
                </a:lnTo>
                <a:lnTo>
                  <a:pt x="84667" y="0"/>
                </a:lnTo>
                <a:lnTo>
                  <a:pt x="84667" y="0"/>
                </a:lnTo>
                <a:lnTo>
                  <a:pt x="76200" y="0"/>
                </a:lnTo>
                <a:lnTo>
                  <a:pt x="67734" y="0"/>
                </a:lnTo>
                <a:lnTo>
                  <a:pt x="59266" y="8466"/>
                </a:lnTo>
                <a:lnTo>
                  <a:pt x="50800" y="16933"/>
                </a:lnTo>
                <a:lnTo>
                  <a:pt x="33867" y="33866"/>
                </a:lnTo>
                <a:lnTo>
                  <a:pt x="25400" y="50800"/>
                </a:lnTo>
                <a:lnTo>
                  <a:pt x="8467" y="67733"/>
                </a:lnTo>
                <a:lnTo>
                  <a:pt x="0" y="93133"/>
                </a:lnTo>
                <a:lnTo>
                  <a:pt x="0" y="110066"/>
                </a:lnTo>
                <a:lnTo>
                  <a:pt x="0" y="135466"/>
                </a:lnTo>
                <a:lnTo>
                  <a:pt x="0" y="152400"/>
                </a:lnTo>
                <a:lnTo>
                  <a:pt x="8467" y="160866"/>
                </a:lnTo>
                <a:lnTo>
                  <a:pt x="25400" y="177800"/>
                </a:lnTo>
                <a:lnTo>
                  <a:pt x="33867" y="186266"/>
                </a:lnTo>
                <a:lnTo>
                  <a:pt x="50800" y="203200"/>
                </a:lnTo>
                <a:lnTo>
                  <a:pt x="67734" y="211666"/>
                </a:lnTo>
                <a:lnTo>
                  <a:pt x="93133" y="220133"/>
                </a:lnTo>
                <a:lnTo>
                  <a:pt x="110067" y="237066"/>
                </a:lnTo>
                <a:lnTo>
                  <a:pt x="118533" y="254000"/>
                </a:lnTo>
                <a:lnTo>
                  <a:pt x="135466" y="270933"/>
                </a:lnTo>
                <a:lnTo>
                  <a:pt x="143934" y="287866"/>
                </a:lnTo>
                <a:lnTo>
                  <a:pt x="143934" y="304800"/>
                </a:lnTo>
                <a:lnTo>
                  <a:pt x="143934" y="321733"/>
                </a:lnTo>
                <a:lnTo>
                  <a:pt x="143934" y="330200"/>
                </a:lnTo>
                <a:lnTo>
                  <a:pt x="135466" y="338666"/>
                </a:lnTo>
                <a:lnTo>
                  <a:pt x="135466" y="347133"/>
                </a:lnTo>
                <a:lnTo>
                  <a:pt x="118533" y="355600"/>
                </a:lnTo>
                <a:lnTo>
                  <a:pt x="101600" y="355600"/>
                </a:lnTo>
                <a:lnTo>
                  <a:pt x="93133" y="347133"/>
                </a:lnTo>
                <a:lnTo>
                  <a:pt x="76200" y="338666"/>
                </a:lnTo>
                <a:lnTo>
                  <a:pt x="59266" y="321733"/>
                </a:lnTo>
                <a:lnTo>
                  <a:pt x="50800" y="304800"/>
                </a:lnTo>
                <a:lnTo>
                  <a:pt x="33867" y="279400"/>
                </a:lnTo>
                <a:lnTo>
                  <a:pt x="25400" y="254000"/>
                </a:lnTo>
                <a:lnTo>
                  <a:pt x="25400" y="228600"/>
                </a:lnTo>
                <a:lnTo>
                  <a:pt x="25400" y="203200"/>
                </a:lnTo>
                <a:lnTo>
                  <a:pt x="25400" y="177800"/>
                </a:lnTo>
                <a:lnTo>
                  <a:pt x="33867" y="152400"/>
                </a:lnTo>
                <a:lnTo>
                  <a:pt x="42333" y="127000"/>
                </a:lnTo>
                <a:lnTo>
                  <a:pt x="50800" y="101600"/>
                </a:lnTo>
                <a:lnTo>
                  <a:pt x="59266" y="76200"/>
                </a:lnTo>
                <a:lnTo>
                  <a:pt x="59266" y="59266"/>
                </a:lnTo>
                <a:lnTo>
                  <a:pt x="67734" y="50800"/>
                </a:lnTo>
                <a:lnTo>
                  <a:pt x="67734" y="50800"/>
                </a:lnTo>
                <a:lnTo>
                  <a:pt x="76200" y="33866"/>
                </a:lnTo>
                <a:lnTo>
                  <a:pt x="76200" y="33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6409267" y="5393267"/>
            <a:ext cx="160867" cy="160867"/>
          </a:xfrm>
          <a:custGeom>
            <a:avLst/>
            <a:gdLst/>
            <a:ahLst/>
            <a:cxnLst/>
            <a:rect l="0" t="0" r="0" b="0"/>
            <a:pathLst>
              <a:path w="160867" h="160867">
                <a:moveTo>
                  <a:pt x="25400" y="0"/>
                </a:moveTo>
                <a:lnTo>
                  <a:pt x="25400" y="0"/>
                </a:lnTo>
                <a:lnTo>
                  <a:pt x="25400" y="0"/>
                </a:lnTo>
                <a:lnTo>
                  <a:pt x="25400" y="0"/>
                </a:lnTo>
                <a:lnTo>
                  <a:pt x="25400" y="8466"/>
                </a:lnTo>
                <a:lnTo>
                  <a:pt x="25400" y="8466"/>
                </a:lnTo>
                <a:lnTo>
                  <a:pt x="25400" y="16933"/>
                </a:lnTo>
                <a:lnTo>
                  <a:pt x="25400" y="25400"/>
                </a:lnTo>
                <a:lnTo>
                  <a:pt x="25400" y="42333"/>
                </a:lnTo>
                <a:lnTo>
                  <a:pt x="16933" y="59266"/>
                </a:lnTo>
                <a:lnTo>
                  <a:pt x="16933" y="76200"/>
                </a:lnTo>
                <a:lnTo>
                  <a:pt x="8466" y="93133"/>
                </a:lnTo>
                <a:lnTo>
                  <a:pt x="8466" y="110066"/>
                </a:lnTo>
                <a:lnTo>
                  <a:pt x="8466" y="127000"/>
                </a:lnTo>
                <a:lnTo>
                  <a:pt x="0" y="143933"/>
                </a:lnTo>
                <a:lnTo>
                  <a:pt x="0" y="152400"/>
                </a:lnTo>
                <a:lnTo>
                  <a:pt x="8466" y="152400"/>
                </a:lnTo>
                <a:lnTo>
                  <a:pt x="8466" y="152400"/>
                </a:lnTo>
                <a:lnTo>
                  <a:pt x="16933" y="160866"/>
                </a:lnTo>
                <a:lnTo>
                  <a:pt x="25400" y="160866"/>
                </a:lnTo>
                <a:lnTo>
                  <a:pt x="33866" y="160866"/>
                </a:lnTo>
                <a:lnTo>
                  <a:pt x="42333" y="160866"/>
                </a:lnTo>
                <a:lnTo>
                  <a:pt x="50800" y="160866"/>
                </a:lnTo>
                <a:lnTo>
                  <a:pt x="67733" y="160866"/>
                </a:lnTo>
                <a:lnTo>
                  <a:pt x="76200" y="160866"/>
                </a:lnTo>
                <a:lnTo>
                  <a:pt x="93133" y="152400"/>
                </a:lnTo>
                <a:lnTo>
                  <a:pt x="101599" y="160866"/>
                </a:lnTo>
                <a:lnTo>
                  <a:pt x="118533" y="160866"/>
                </a:lnTo>
                <a:lnTo>
                  <a:pt x="127000" y="160866"/>
                </a:lnTo>
                <a:lnTo>
                  <a:pt x="135466" y="160866"/>
                </a:lnTo>
                <a:lnTo>
                  <a:pt x="143933" y="160866"/>
                </a:lnTo>
                <a:lnTo>
                  <a:pt x="152400" y="160866"/>
                </a:lnTo>
                <a:lnTo>
                  <a:pt x="160866" y="160866"/>
                </a:lnTo>
                <a:lnTo>
                  <a:pt x="160866" y="160866"/>
                </a:lnTo>
                <a:lnTo>
                  <a:pt x="160866" y="152400"/>
                </a:lnTo>
                <a:lnTo>
                  <a:pt x="160866" y="152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6561667" y="5367867"/>
            <a:ext cx="42334" cy="313267"/>
          </a:xfrm>
          <a:custGeom>
            <a:avLst/>
            <a:gdLst/>
            <a:ahLst/>
            <a:cxnLst/>
            <a:rect l="0" t="0" r="0" b="0"/>
            <a:pathLst>
              <a:path w="42334" h="313267">
                <a:moveTo>
                  <a:pt x="0" y="0"/>
                </a:moveTo>
                <a:lnTo>
                  <a:pt x="0" y="8466"/>
                </a:lnTo>
                <a:lnTo>
                  <a:pt x="0" y="8466"/>
                </a:lnTo>
                <a:lnTo>
                  <a:pt x="0" y="16933"/>
                </a:lnTo>
                <a:lnTo>
                  <a:pt x="8466" y="25400"/>
                </a:lnTo>
                <a:lnTo>
                  <a:pt x="8466" y="33866"/>
                </a:lnTo>
                <a:lnTo>
                  <a:pt x="16933" y="42333"/>
                </a:lnTo>
                <a:lnTo>
                  <a:pt x="16933" y="67733"/>
                </a:lnTo>
                <a:lnTo>
                  <a:pt x="25399" y="101600"/>
                </a:lnTo>
                <a:lnTo>
                  <a:pt x="25399" y="127000"/>
                </a:lnTo>
                <a:lnTo>
                  <a:pt x="25399" y="169333"/>
                </a:lnTo>
                <a:lnTo>
                  <a:pt x="25399" y="203200"/>
                </a:lnTo>
                <a:lnTo>
                  <a:pt x="33867" y="237066"/>
                </a:lnTo>
                <a:lnTo>
                  <a:pt x="33867" y="270933"/>
                </a:lnTo>
                <a:lnTo>
                  <a:pt x="33867" y="287866"/>
                </a:lnTo>
                <a:lnTo>
                  <a:pt x="33867" y="304800"/>
                </a:lnTo>
                <a:lnTo>
                  <a:pt x="42333" y="313266"/>
                </a:lnTo>
                <a:lnTo>
                  <a:pt x="42333" y="304800"/>
                </a:lnTo>
                <a:lnTo>
                  <a:pt x="42333" y="296333"/>
                </a:lnTo>
                <a:lnTo>
                  <a:pt x="42333" y="296333"/>
                </a:lnTo>
                <a:lnTo>
                  <a:pt x="42333" y="287866"/>
                </a:lnTo>
                <a:lnTo>
                  <a:pt x="42333" y="287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6637867" y="5359400"/>
            <a:ext cx="177800" cy="330201"/>
          </a:xfrm>
          <a:custGeom>
            <a:avLst/>
            <a:gdLst/>
            <a:ahLst/>
            <a:cxnLst/>
            <a:rect l="0" t="0" r="0" b="0"/>
            <a:pathLst>
              <a:path w="177800" h="330201">
                <a:moveTo>
                  <a:pt x="0" y="0"/>
                </a:moveTo>
                <a:lnTo>
                  <a:pt x="0" y="0"/>
                </a:lnTo>
                <a:lnTo>
                  <a:pt x="8466" y="0"/>
                </a:lnTo>
                <a:lnTo>
                  <a:pt x="8466" y="0"/>
                </a:lnTo>
                <a:lnTo>
                  <a:pt x="16933" y="0"/>
                </a:lnTo>
                <a:lnTo>
                  <a:pt x="16933" y="0"/>
                </a:lnTo>
                <a:lnTo>
                  <a:pt x="25399" y="0"/>
                </a:lnTo>
                <a:lnTo>
                  <a:pt x="25399" y="8467"/>
                </a:lnTo>
                <a:lnTo>
                  <a:pt x="33867" y="16933"/>
                </a:lnTo>
                <a:lnTo>
                  <a:pt x="33867" y="25400"/>
                </a:lnTo>
                <a:lnTo>
                  <a:pt x="42333" y="42333"/>
                </a:lnTo>
                <a:lnTo>
                  <a:pt x="42333" y="67733"/>
                </a:lnTo>
                <a:lnTo>
                  <a:pt x="42333" y="101600"/>
                </a:lnTo>
                <a:lnTo>
                  <a:pt x="50800" y="135467"/>
                </a:lnTo>
                <a:lnTo>
                  <a:pt x="59266" y="169333"/>
                </a:lnTo>
                <a:lnTo>
                  <a:pt x="59266" y="194733"/>
                </a:lnTo>
                <a:lnTo>
                  <a:pt x="67733" y="228600"/>
                </a:lnTo>
                <a:lnTo>
                  <a:pt x="76200" y="254000"/>
                </a:lnTo>
                <a:lnTo>
                  <a:pt x="84666" y="279400"/>
                </a:lnTo>
                <a:lnTo>
                  <a:pt x="93133" y="296333"/>
                </a:lnTo>
                <a:lnTo>
                  <a:pt x="101599" y="313267"/>
                </a:lnTo>
                <a:lnTo>
                  <a:pt x="118533" y="321733"/>
                </a:lnTo>
                <a:lnTo>
                  <a:pt x="127000" y="330200"/>
                </a:lnTo>
                <a:lnTo>
                  <a:pt x="135466" y="330200"/>
                </a:lnTo>
                <a:lnTo>
                  <a:pt x="143933" y="321733"/>
                </a:lnTo>
                <a:lnTo>
                  <a:pt x="152400" y="321733"/>
                </a:lnTo>
                <a:lnTo>
                  <a:pt x="160866" y="313267"/>
                </a:lnTo>
                <a:lnTo>
                  <a:pt x="169333" y="296333"/>
                </a:lnTo>
                <a:lnTo>
                  <a:pt x="169333" y="279400"/>
                </a:lnTo>
                <a:lnTo>
                  <a:pt x="177799" y="262467"/>
                </a:lnTo>
                <a:lnTo>
                  <a:pt x="169333" y="237067"/>
                </a:lnTo>
                <a:lnTo>
                  <a:pt x="169333" y="220133"/>
                </a:lnTo>
                <a:lnTo>
                  <a:pt x="160866" y="203200"/>
                </a:lnTo>
                <a:lnTo>
                  <a:pt x="152400" y="186267"/>
                </a:lnTo>
                <a:lnTo>
                  <a:pt x="143933" y="169333"/>
                </a:lnTo>
                <a:lnTo>
                  <a:pt x="135466" y="169333"/>
                </a:lnTo>
                <a:lnTo>
                  <a:pt x="127000" y="160867"/>
                </a:lnTo>
                <a:lnTo>
                  <a:pt x="118533" y="169333"/>
                </a:lnTo>
                <a:lnTo>
                  <a:pt x="110067" y="177800"/>
                </a:lnTo>
                <a:lnTo>
                  <a:pt x="101599" y="194733"/>
                </a:lnTo>
                <a:lnTo>
                  <a:pt x="101599" y="220133"/>
                </a:lnTo>
                <a:lnTo>
                  <a:pt x="101599" y="245533"/>
                </a:lnTo>
                <a:lnTo>
                  <a:pt x="101599" y="270933"/>
                </a:lnTo>
                <a:lnTo>
                  <a:pt x="110067" y="287867"/>
                </a:lnTo>
                <a:lnTo>
                  <a:pt x="118533" y="304800"/>
                </a:lnTo>
                <a:lnTo>
                  <a:pt x="127000" y="313267"/>
                </a:lnTo>
                <a:lnTo>
                  <a:pt x="135466" y="304800"/>
                </a:lnTo>
                <a:lnTo>
                  <a:pt x="135466" y="287867"/>
                </a:lnTo>
                <a:lnTo>
                  <a:pt x="143933" y="270933"/>
                </a:lnTo>
                <a:lnTo>
                  <a:pt x="152400" y="254000"/>
                </a:lnTo>
                <a:lnTo>
                  <a:pt x="160866" y="228600"/>
                </a:lnTo>
                <a:lnTo>
                  <a:pt x="160866" y="228600"/>
                </a:lnTo>
                <a:lnTo>
                  <a:pt x="169333" y="211667"/>
                </a:lnTo>
                <a:lnTo>
                  <a:pt x="169333"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6815666" y="5393267"/>
            <a:ext cx="262468" cy="279401"/>
          </a:xfrm>
          <a:custGeom>
            <a:avLst/>
            <a:gdLst/>
            <a:ahLst/>
            <a:cxnLst/>
            <a:rect l="0" t="0" r="0" b="0"/>
            <a:pathLst>
              <a:path w="262468" h="279401">
                <a:moveTo>
                  <a:pt x="0" y="42333"/>
                </a:moveTo>
                <a:lnTo>
                  <a:pt x="0" y="33866"/>
                </a:lnTo>
                <a:lnTo>
                  <a:pt x="0" y="25400"/>
                </a:lnTo>
                <a:lnTo>
                  <a:pt x="0" y="16933"/>
                </a:lnTo>
                <a:lnTo>
                  <a:pt x="8468" y="0"/>
                </a:lnTo>
                <a:lnTo>
                  <a:pt x="8468" y="0"/>
                </a:lnTo>
                <a:lnTo>
                  <a:pt x="8468" y="0"/>
                </a:lnTo>
                <a:lnTo>
                  <a:pt x="8468" y="0"/>
                </a:lnTo>
                <a:lnTo>
                  <a:pt x="16934" y="0"/>
                </a:lnTo>
                <a:lnTo>
                  <a:pt x="25401" y="0"/>
                </a:lnTo>
                <a:lnTo>
                  <a:pt x="33867" y="8466"/>
                </a:lnTo>
                <a:lnTo>
                  <a:pt x="42334" y="16933"/>
                </a:lnTo>
                <a:lnTo>
                  <a:pt x="59267" y="25400"/>
                </a:lnTo>
                <a:lnTo>
                  <a:pt x="67734" y="42333"/>
                </a:lnTo>
                <a:lnTo>
                  <a:pt x="84668" y="59266"/>
                </a:lnTo>
                <a:lnTo>
                  <a:pt x="101601" y="76200"/>
                </a:lnTo>
                <a:lnTo>
                  <a:pt x="118534" y="101600"/>
                </a:lnTo>
                <a:lnTo>
                  <a:pt x="127001" y="127000"/>
                </a:lnTo>
                <a:lnTo>
                  <a:pt x="135467" y="152400"/>
                </a:lnTo>
                <a:lnTo>
                  <a:pt x="143934" y="177800"/>
                </a:lnTo>
                <a:lnTo>
                  <a:pt x="152400" y="194733"/>
                </a:lnTo>
                <a:lnTo>
                  <a:pt x="152400" y="211666"/>
                </a:lnTo>
                <a:lnTo>
                  <a:pt x="143934" y="228600"/>
                </a:lnTo>
                <a:lnTo>
                  <a:pt x="143934" y="245533"/>
                </a:lnTo>
                <a:lnTo>
                  <a:pt x="135467" y="262466"/>
                </a:lnTo>
                <a:lnTo>
                  <a:pt x="127001" y="270933"/>
                </a:lnTo>
                <a:lnTo>
                  <a:pt x="118534" y="279400"/>
                </a:lnTo>
                <a:lnTo>
                  <a:pt x="110067" y="279400"/>
                </a:lnTo>
                <a:lnTo>
                  <a:pt x="93134" y="279400"/>
                </a:lnTo>
                <a:lnTo>
                  <a:pt x="84668" y="279400"/>
                </a:lnTo>
                <a:lnTo>
                  <a:pt x="67734" y="270933"/>
                </a:lnTo>
                <a:lnTo>
                  <a:pt x="59267" y="262466"/>
                </a:lnTo>
                <a:lnTo>
                  <a:pt x="50801" y="245533"/>
                </a:lnTo>
                <a:lnTo>
                  <a:pt x="50801" y="237066"/>
                </a:lnTo>
                <a:lnTo>
                  <a:pt x="50801" y="220133"/>
                </a:lnTo>
                <a:lnTo>
                  <a:pt x="59267" y="211666"/>
                </a:lnTo>
                <a:lnTo>
                  <a:pt x="67734" y="194733"/>
                </a:lnTo>
                <a:lnTo>
                  <a:pt x="76200" y="186266"/>
                </a:lnTo>
                <a:lnTo>
                  <a:pt x="93134" y="177800"/>
                </a:lnTo>
                <a:lnTo>
                  <a:pt x="110067" y="169333"/>
                </a:lnTo>
                <a:lnTo>
                  <a:pt x="127001" y="169333"/>
                </a:lnTo>
                <a:lnTo>
                  <a:pt x="143934" y="160866"/>
                </a:lnTo>
                <a:lnTo>
                  <a:pt x="160868" y="160866"/>
                </a:lnTo>
                <a:lnTo>
                  <a:pt x="177801" y="160866"/>
                </a:lnTo>
                <a:lnTo>
                  <a:pt x="194734" y="160866"/>
                </a:lnTo>
                <a:lnTo>
                  <a:pt x="211667" y="160866"/>
                </a:lnTo>
                <a:lnTo>
                  <a:pt x="228600" y="169333"/>
                </a:lnTo>
                <a:lnTo>
                  <a:pt x="237068" y="169333"/>
                </a:lnTo>
                <a:lnTo>
                  <a:pt x="245534" y="177800"/>
                </a:lnTo>
                <a:lnTo>
                  <a:pt x="254001" y="177800"/>
                </a:lnTo>
                <a:lnTo>
                  <a:pt x="254001" y="186266"/>
                </a:lnTo>
                <a:lnTo>
                  <a:pt x="262467" y="186266"/>
                </a:lnTo>
                <a:lnTo>
                  <a:pt x="262467" y="186266"/>
                </a:lnTo>
                <a:lnTo>
                  <a:pt x="262467" y="186266"/>
                </a:lnTo>
                <a:lnTo>
                  <a:pt x="262467" y="194733"/>
                </a:lnTo>
                <a:lnTo>
                  <a:pt x="262467" y="186266"/>
                </a:lnTo>
                <a:lnTo>
                  <a:pt x="262467" y="186266"/>
                </a:lnTo>
                <a:lnTo>
                  <a:pt x="262467" y="169333"/>
                </a:lnTo>
                <a:lnTo>
                  <a:pt x="262467" y="169333"/>
                </a:lnTo>
                <a:lnTo>
                  <a:pt x="262467" y="152400"/>
                </a:lnTo>
                <a:lnTo>
                  <a:pt x="262467" y="152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8483600" y="4927600"/>
            <a:ext cx="84667" cy="42334"/>
          </a:xfrm>
          <a:custGeom>
            <a:avLst/>
            <a:gdLst/>
            <a:ahLst/>
            <a:cxnLst/>
            <a:rect l="0" t="0" r="0" b="0"/>
            <a:pathLst>
              <a:path w="84667" h="42334">
                <a:moveTo>
                  <a:pt x="33867" y="25400"/>
                </a:moveTo>
                <a:lnTo>
                  <a:pt x="25400" y="33867"/>
                </a:lnTo>
                <a:lnTo>
                  <a:pt x="16934" y="33867"/>
                </a:lnTo>
                <a:lnTo>
                  <a:pt x="8466" y="42333"/>
                </a:lnTo>
                <a:lnTo>
                  <a:pt x="8466" y="42333"/>
                </a:lnTo>
                <a:lnTo>
                  <a:pt x="0" y="42333"/>
                </a:lnTo>
                <a:lnTo>
                  <a:pt x="0" y="42333"/>
                </a:lnTo>
                <a:lnTo>
                  <a:pt x="0" y="42333"/>
                </a:lnTo>
                <a:lnTo>
                  <a:pt x="0" y="42333"/>
                </a:lnTo>
                <a:lnTo>
                  <a:pt x="0" y="42333"/>
                </a:lnTo>
                <a:lnTo>
                  <a:pt x="8466" y="42333"/>
                </a:lnTo>
                <a:lnTo>
                  <a:pt x="16934" y="42333"/>
                </a:lnTo>
                <a:lnTo>
                  <a:pt x="25400" y="33867"/>
                </a:lnTo>
                <a:lnTo>
                  <a:pt x="42333" y="25400"/>
                </a:lnTo>
                <a:lnTo>
                  <a:pt x="67733" y="16933"/>
                </a:lnTo>
                <a:lnTo>
                  <a:pt x="67733" y="16933"/>
                </a:lnTo>
                <a:lnTo>
                  <a:pt x="84666" y="0"/>
                </a:lnTo>
                <a:lnTo>
                  <a:pt x="8466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8636000" y="4902200"/>
            <a:ext cx="59268" cy="8468"/>
          </a:xfrm>
          <a:custGeom>
            <a:avLst/>
            <a:gdLst/>
            <a:ahLst/>
            <a:cxnLst/>
            <a:rect l="0" t="0" r="0" b="0"/>
            <a:pathLst>
              <a:path w="59268" h="8468">
                <a:moveTo>
                  <a:pt x="0" y="0"/>
                </a:moveTo>
                <a:lnTo>
                  <a:pt x="8466" y="0"/>
                </a:lnTo>
                <a:lnTo>
                  <a:pt x="16934" y="0"/>
                </a:lnTo>
                <a:lnTo>
                  <a:pt x="33867" y="0"/>
                </a:lnTo>
                <a:lnTo>
                  <a:pt x="42333" y="0"/>
                </a:lnTo>
                <a:lnTo>
                  <a:pt x="50800" y="0"/>
                </a:lnTo>
                <a:lnTo>
                  <a:pt x="59267" y="0"/>
                </a:lnTo>
                <a:lnTo>
                  <a:pt x="59267" y="0"/>
                </a:lnTo>
                <a:lnTo>
                  <a:pt x="59267" y="8467"/>
                </a:lnTo>
                <a:lnTo>
                  <a:pt x="59267"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8652934" y="4986867"/>
            <a:ext cx="194734" cy="313267"/>
          </a:xfrm>
          <a:custGeom>
            <a:avLst/>
            <a:gdLst/>
            <a:ahLst/>
            <a:cxnLst/>
            <a:rect l="0" t="0" r="0" b="0"/>
            <a:pathLst>
              <a:path w="194734" h="313267">
                <a:moveTo>
                  <a:pt x="16933" y="0"/>
                </a:moveTo>
                <a:lnTo>
                  <a:pt x="16933" y="8466"/>
                </a:lnTo>
                <a:lnTo>
                  <a:pt x="8466" y="16933"/>
                </a:lnTo>
                <a:lnTo>
                  <a:pt x="8466" y="25400"/>
                </a:lnTo>
                <a:lnTo>
                  <a:pt x="8466" y="42333"/>
                </a:lnTo>
                <a:lnTo>
                  <a:pt x="0" y="50800"/>
                </a:lnTo>
                <a:lnTo>
                  <a:pt x="0" y="50800"/>
                </a:lnTo>
                <a:lnTo>
                  <a:pt x="8466" y="59266"/>
                </a:lnTo>
                <a:lnTo>
                  <a:pt x="16933" y="50800"/>
                </a:lnTo>
                <a:lnTo>
                  <a:pt x="25399" y="50800"/>
                </a:lnTo>
                <a:lnTo>
                  <a:pt x="33866" y="50800"/>
                </a:lnTo>
                <a:lnTo>
                  <a:pt x="50799" y="50800"/>
                </a:lnTo>
                <a:lnTo>
                  <a:pt x="67732" y="42333"/>
                </a:lnTo>
                <a:lnTo>
                  <a:pt x="84666" y="42333"/>
                </a:lnTo>
                <a:lnTo>
                  <a:pt x="93133" y="42333"/>
                </a:lnTo>
                <a:lnTo>
                  <a:pt x="118533" y="42333"/>
                </a:lnTo>
                <a:lnTo>
                  <a:pt x="135466" y="42333"/>
                </a:lnTo>
                <a:lnTo>
                  <a:pt x="143932" y="50800"/>
                </a:lnTo>
                <a:lnTo>
                  <a:pt x="160866" y="67733"/>
                </a:lnTo>
                <a:lnTo>
                  <a:pt x="177799" y="76200"/>
                </a:lnTo>
                <a:lnTo>
                  <a:pt x="186266" y="93133"/>
                </a:lnTo>
                <a:lnTo>
                  <a:pt x="194733" y="110066"/>
                </a:lnTo>
                <a:lnTo>
                  <a:pt x="194733" y="135466"/>
                </a:lnTo>
                <a:lnTo>
                  <a:pt x="194733" y="152400"/>
                </a:lnTo>
                <a:lnTo>
                  <a:pt x="194733" y="177800"/>
                </a:lnTo>
                <a:lnTo>
                  <a:pt x="177799" y="203200"/>
                </a:lnTo>
                <a:lnTo>
                  <a:pt x="169333" y="228600"/>
                </a:lnTo>
                <a:lnTo>
                  <a:pt x="152400" y="254000"/>
                </a:lnTo>
                <a:lnTo>
                  <a:pt x="126999" y="270933"/>
                </a:lnTo>
                <a:lnTo>
                  <a:pt x="110066" y="287866"/>
                </a:lnTo>
                <a:lnTo>
                  <a:pt x="93133" y="304800"/>
                </a:lnTo>
                <a:lnTo>
                  <a:pt x="76200" y="313266"/>
                </a:lnTo>
                <a:lnTo>
                  <a:pt x="59266" y="313266"/>
                </a:lnTo>
                <a:lnTo>
                  <a:pt x="42333" y="313266"/>
                </a:lnTo>
                <a:lnTo>
                  <a:pt x="33866" y="304800"/>
                </a:lnTo>
                <a:lnTo>
                  <a:pt x="25399" y="287866"/>
                </a:lnTo>
                <a:lnTo>
                  <a:pt x="25399" y="287866"/>
                </a:lnTo>
                <a:lnTo>
                  <a:pt x="16933" y="270933"/>
                </a:lnTo>
                <a:lnTo>
                  <a:pt x="16933" y="270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8898467" y="4902200"/>
            <a:ext cx="152401" cy="330201"/>
          </a:xfrm>
          <a:custGeom>
            <a:avLst/>
            <a:gdLst/>
            <a:ahLst/>
            <a:cxnLst/>
            <a:rect l="0" t="0" r="0" b="0"/>
            <a:pathLst>
              <a:path w="152401" h="330201">
                <a:moveTo>
                  <a:pt x="110066" y="42333"/>
                </a:moveTo>
                <a:lnTo>
                  <a:pt x="101600" y="42333"/>
                </a:lnTo>
                <a:lnTo>
                  <a:pt x="101600" y="42333"/>
                </a:lnTo>
                <a:lnTo>
                  <a:pt x="101600" y="33867"/>
                </a:lnTo>
                <a:lnTo>
                  <a:pt x="93133" y="25400"/>
                </a:lnTo>
                <a:lnTo>
                  <a:pt x="84666" y="16933"/>
                </a:lnTo>
                <a:lnTo>
                  <a:pt x="76200" y="16933"/>
                </a:lnTo>
                <a:lnTo>
                  <a:pt x="67733" y="8467"/>
                </a:lnTo>
                <a:lnTo>
                  <a:pt x="67733" y="0"/>
                </a:lnTo>
                <a:lnTo>
                  <a:pt x="59267" y="0"/>
                </a:lnTo>
                <a:lnTo>
                  <a:pt x="50799" y="0"/>
                </a:lnTo>
                <a:lnTo>
                  <a:pt x="42333" y="0"/>
                </a:lnTo>
                <a:lnTo>
                  <a:pt x="33866" y="0"/>
                </a:lnTo>
                <a:lnTo>
                  <a:pt x="33866" y="8467"/>
                </a:lnTo>
                <a:lnTo>
                  <a:pt x="16933" y="8467"/>
                </a:lnTo>
                <a:lnTo>
                  <a:pt x="16933" y="16933"/>
                </a:lnTo>
                <a:lnTo>
                  <a:pt x="8466" y="25400"/>
                </a:lnTo>
                <a:lnTo>
                  <a:pt x="8466" y="42333"/>
                </a:lnTo>
                <a:lnTo>
                  <a:pt x="0" y="59267"/>
                </a:lnTo>
                <a:lnTo>
                  <a:pt x="0" y="76200"/>
                </a:lnTo>
                <a:lnTo>
                  <a:pt x="0" y="93133"/>
                </a:lnTo>
                <a:lnTo>
                  <a:pt x="8466" y="110067"/>
                </a:lnTo>
                <a:lnTo>
                  <a:pt x="8466" y="127000"/>
                </a:lnTo>
                <a:lnTo>
                  <a:pt x="16933" y="143933"/>
                </a:lnTo>
                <a:lnTo>
                  <a:pt x="25400" y="152400"/>
                </a:lnTo>
                <a:lnTo>
                  <a:pt x="33866" y="152400"/>
                </a:lnTo>
                <a:lnTo>
                  <a:pt x="42333" y="152400"/>
                </a:lnTo>
                <a:lnTo>
                  <a:pt x="59267" y="152400"/>
                </a:lnTo>
                <a:lnTo>
                  <a:pt x="67733" y="152400"/>
                </a:lnTo>
                <a:lnTo>
                  <a:pt x="84666" y="143933"/>
                </a:lnTo>
                <a:lnTo>
                  <a:pt x="93133" y="135467"/>
                </a:lnTo>
                <a:lnTo>
                  <a:pt x="101600" y="118533"/>
                </a:lnTo>
                <a:lnTo>
                  <a:pt x="110066" y="110067"/>
                </a:lnTo>
                <a:lnTo>
                  <a:pt x="118533" y="101600"/>
                </a:lnTo>
                <a:lnTo>
                  <a:pt x="126999" y="93133"/>
                </a:lnTo>
                <a:lnTo>
                  <a:pt x="126999" y="76200"/>
                </a:lnTo>
                <a:lnTo>
                  <a:pt x="126999" y="76200"/>
                </a:lnTo>
                <a:lnTo>
                  <a:pt x="135467" y="67733"/>
                </a:lnTo>
                <a:lnTo>
                  <a:pt x="135467" y="59267"/>
                </a:lnTo>
                <a:lnTo>
                  <a:pt x="135467" y="59267"/>
                </a:lnTo>
                <a:lnTo>
                  <a:pt x="135467" y="59267"/>
                </a:lnTo>
                <a:lnTo>
                  <a:pt x="135467" y="67733"/>
                </a:lnTo>
                <a:lnTo>
                  <a:pt x="135467" y="67733"/>
                </a:lnTo>
                <a:lnTo>
                  <a:pt x="135467" y="76200"/>
                </a:lnTo>
                <a:lnTo>
                  <a:pt x="135467" y="93133"/>
                </a:lnTo>
                <a:lnTo>
                  <a:pt x="135467" y="101600"/>
                </a:lnTo>
                <a:lnTo>
                  <a:pt x="135467" y="118533"/>
                </a:lnTo>
                <a:lnTo>
                  <a:pt x="135467" y="135467"/>
                </a:lnTo>
                <a:lnTo>
                  <a:pt x="135467" y="152400"/>
                </a:lnTo>
                <a:lnTo>
                  <a:pt x="135467" y="177800"/>
                </a:lnTo>
                <a:lnTo>
                  <a:pt x="143933" y="194733"/>
                </a:lnTo>
                <a:lnTo>
                  <a:pt x="143933" y="220133"/>
                </a:lnTo>
                <a:lnTo>
                  <a:pt x="143933" y="237067"/>
                </a:lnTo>
                <a:lnTo>
                  <a:pt x="143933" y="262467"/>
                </a:lnTo>
                <a:lnTo>
                  <a:pt x="143933" y="279400"/>
                </a:lnTo>
                <a:lnTo>
                  <a:pt x="143933" y="296333"/>
                </a:lnTo>
                <a:lnTo>
                  <a:pt x="143933" y="313267"/>
                </a:lnTo>
                <a:lnTo>
                  <a:pt x="152400" y="321733"/>
                </a:lnTo>
                <a:lnTo>
                  <a:pt x="152400" y="330200"/>
                </a:lnTo>
                <a:lnTo>
                  <a:pt x="152400" y="330200"/>
                </a:lnTo>
                <a:lnTo>
                  <a:pt x="152400" y="330200"/>
                </a:lnTo>
                <a:lnTo>
                  <a:pt x="152400" y="330200"/>
                </a:lnTo>
                <a:lnTo>
                  <a:pt x="152400"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9152467" y="4817533"/>
            <a:ext cx="67734" cy="169335"/>
          </a:xfrm>
          <a:custGeom>
            <a:avLst/>
            <a:gdLst/>
            <a:ahLst/>
            <a:cxnLst/>
            <a:rect l="0" t="0" r="0" b="0"/>
            <a:pathLst>
              <a:path w="67734" h="169335">
                <a:moveTo>
                  <a:pt x="25399" y="42334"/>
                </a:moveTo>
                <a:lnTo>
                  <a:pt x="25399" y="42334"/>
                </a:lnTo>
                <a:lnTo>
                  <a:pt x="16933" y="50800"/>
                </a:lnTo>
                <a:lnTo>
                  <a:pt x="8466" y="50800"/>
                </a:lnTo>
                <a:lnTo>
                  <a:pt x="8466" y="59267"/>
                </a:lnTo>
                <a:lnTo>
                  <a:pt x="0" y="76200"/>
                </a:lnTo>
                <a:lnTo>
                  <a:pt x="0" y="93134"/>
                </a:lnTo>
                <a:lnTo>
                  <a:pt x="0" y="110067"/>
                </a:lnTo>
                <a:lnTo>
                  <a:pt x="0" y="127000"/>
                </a:lnTo>
                <a:lnTo>
                  <a:pt x="0" y="143934"/>
                </a:lnTo>
                <a:lnTo>
                  <a:pt x="8466" y="160867"/>
                </a:lnTo>
                <a:lnTo>
                  <a:pt x="16933" y="160867"/>
                </a:lnTo>
                <a:lnTo>
                  <a:pt x="25399" y="169334"/>
                </a:lnTo>
                <a:lnTo>
                  <a:pt x="25399" y="169334"/>
                </a:lnTo>
                <a:lnTo>
                  <a:pt x="33867" y="160867"/>
                </a:lnTo>
                <a:lnTo>
                  <a:pt x="50800" y="152400"/>
                </a:lnTo>
                <a:lnTo>
                  <a:pt x="59266" y="135467"/>
                </a:lnTo>
                <a:lnTo>
                  <a:pt x="59266" y="127000"/>
                </a:lnTo>
                <a:lnTo>
                  <a:pt x="67733" y="110067"/>
                </a:lnTo>
                <a:lnTo>
                  <a:pt x="67733" y="93134"/>
                </a:lnTo>
                <a:lnTo>
                  <a:pt x="67733" y="76200"/>
                </a:lnTo>
                <a:lnTo>
                  <a:pt x="67733" y="50800"/>
                </a:lnTo>
                <a:lnTo>
                  <a:pt x="59266" y="33867"/>
                </a:lnTo>
                <a:lnTo>
                  <a:pt x="50800" y="16934"/>
                </a:lnTo>
                <a:lnTo>
                  <a:pt x="42333" y="8467"/>
                </a:lnTo>
                <a:lnTo>
                  <a:pt x="33867" y="8467"/>
                </a:lnTo>
                <a:lnTo>
                  <a:pt x="25399" y="0"/>
                </a:lnTo>
                <a:lnTo>
                  <a:pt x="16933" y="8467"/>
                </a:lnTo>
                <a:lnTo>
                  <a:pt x="8466" y="8467"/>
                </a:lnTo>
                <a:lnTo>
                  <a:pt x="0" y="16934"/>
                </a:lnTo>
                <a:lnTo>
                  <a:pt x="0" y="16934"/>
                </a:lnTo>
                <a:lnTo>
                  <a:pt x="0" y="16934"/>
                </a:lnTo>
                <a:lnTo>
                  <a:pt x="0" y="16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9279467" y="4834467"/>
            <a:ext cx="93134" cy="508001"/>
          </a:xfrm>
          <a:custGeom>
            <a:avLst/>
            <a:gdLst/>
            <a:ahLst/>
            <a:cxnLst/>
            <a:rect l="0" t="0" r="0" b="0"/>
            <a:pathLst>
              <a:path w="93134" h="508001">
                <a:moveTo>
                  <a:pt x="93133" y="0"/>
                </a:moveTo>
                <a:lnTo>
                  <a:pt x="84666" y="8466"/>
                </a:lnTo>
                <a:lnTo>
                  <a:pt x="84666" y="16933"/>
                </a:lnTo>
                <a:lnTo>
                  <a:pt x="84666" y="33866"/>
                </a:lnTo>
                <a:lnTo>
                  <a:pt x="76200" y="50800"/>
                </a:lnTo>
                <a:lnTo>
                  <a:pt x="76200" y="76200"/>
                </a:lnTo>
                <a:lnTo>
                  <a:pt x="67733" y="101600"/>
                </a:lnTo>
                <a:lnTo>
                  <a:pt x="59267" y="135466"/>
                </a:lnTo>
                <a:lnTo>
                  <a:pt x="50799" y="169333"/>
                </a:lnTo>
                <a:lnTo>
                  <a:pt x="42333" y="203200"/>
                </a:lnTo>
                <a:lnTo>
                  <a:pt x="33866" y="245533"/>
                </a:lnTo>
                <a:lnTo>
                  <a:pt x="25400" y="279400"/>
                </a:lnTo>
                <a:lnTo>
                  <a:pt x="16933" y="321733"/>
                </a:lnTo>
                <a:lnTo>
                  <a:pt x="8466" y="355600"/>
                </a:lnTo>
                <a:lnTo>
                  <a:pt x="0" y="389466"/>
                </a:lnTo>
                <a:lnTo>
                  <a:pt x="0" y="423333"/>
                </a:lnTo>
                <a:lnTo>
                  <a:pt x="0" y="448733"/>
                </a:lnTo>
                <a:lnTo>
                  <a:pt x="0" y="474133"/>
                </a:lnTo>
                <a:lnTo>
                  <a:pt x="0" y="491066"/>
                </a:lnTo>
                <a:lnTo>
                  <a:pt x="0" y="491066"/>
                </a:lnTo>
                <a:lnTo>
                  <a:pt x="0" y="508000"/>
                </a:lnTo>
                <a:lnTo>
                  <a:pt x="0" y="508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9355667" y="5190067"/>
            <a:ext cx="93134" cy="143934"/>
          </a:xfrm>
          <a:custGeom>
            <a:avLst/>
            <a:gdLst/>
            <a:ahLst/>
            <a:cxnLst/>
            <a:rect l="0" t="0" r="0" b="0"/>
            <a:pathLst>
              <a:path w="93134" h="143934">
                <a:moveTo>
                  <a:pt x="16933" y="0"/>
                </a:moveTo>
                <a:lnTo>
                  <a:pt x="8466" y="0"/>
                </a:lnTo>
                <a:lnTo>
                  <a:pt x="8466" y="8466"/>
                </a:lnTo>
                <a:lnTo>
                  <a:pt x="8466" y="16933"/>
                </a:lnTo>
                <a:lnTo>
                  <a:pt x="0" y="25400"/>
                </a:lnTo>
                <a:lnTo>
                  <a:pt x="0" y="33866"/>
                </a:lnTo>
                <a:lnTo>
                  <a:pt x="0" y="50800"/>
                </a:lnTo>
                <a:lnTo>
                  <a:pt x="0" y="67733"/>
                </a:lnTo>
                <a:lnTo>
                  <a:pt x="8466" y="84666"/>
                </a:lnTo>
                <a:lnTo>
                  <a:pt x="8466" y="101600"/>
                </a:lnTo>
                <a:lnTo>
                  <a:pt x="16933" y="118533"/>
                </a:lnTo>
                <a:lnTo>
                  <a:pt x="25400" y="127000"/>
                </a:lnTo>
                <a:lnTo>
                  <a:pt x="33866" y="135466"/>
                </a:lnTo>
                <a:lnTo>
                  <a:pt x="42333" y="143933"/>
                </a:lnTo>
                <a:lnTo>
                  <a:pt x="50799" y="143933"/>
                </a:lnTo>
                <a:lnTo>
                  <a:pt x="67733" y="135466"/>
                </a:lnTo>
                <a:lnTo>
                  <a:pt x="76200" y="135466"/>
                </a:lnTo>
                <a:lnTo>
                  <a:pt x="84666" y="127000"/>
                </a:lnTo>
                <a:lnTo>
                  <a:pt x="84666" y="110066"/>
                </a:lnTo>
                <a:lnTo>
                  <a:pt x="93133" y="101600"/>
                </a:lnTo>
                <a:lnTo>
                  <a:pt x="93133" y="93133"/>
                </a:lnTo>
                <a:lnTo>
                  <a:pt x="93133" y="76200"/>
                </a:lnTo>
                <a:lnTo>
                  <a:pt x="84666" y="59266"/>
                </a:lnTo>
                <a:lnTo>
                  <a:pt x="76200" y="50800"/>
                </a:lnTo>
                <a:lnTo>
                  <a:pt x="76200" y="50800"/>
                </a:lnTo>
                <a:lnTo>
                  <a:pt x="67733" y="33866"/>
                </a:lnTo>
                <a:lnTo>
                  <a:pt x="67733" y="33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8492066" y="4876800"/>
            <a:ext cx="194735" cy="101601"/>
          </a:xfrm>
          <a:custGeom>
            <a:avLst/>
            <a:gdLst/>
            <a:ahLst/>
            <a:cxnLst/>
            <a:rect l="0" t="0" r="0" b="0"/>
            <a:pathLst>
              <a:path w="194735" h="101601">
                <a:moveTo>
                  <a:pt x="177801" y="101600"/>
                </a:moveTo>
                <a:lnTo>
                  <a:pt x="177801" y="101600"/>
                </a:lnTo>
                <a:lnTo>
                  <a:pt x="177801" y="93133"/>
                </a:lnTo>
                <a:lnTo>
                  <a:pt x="186267" y="93133"/>
                </a:lnTo>
                <a:lnTo>
                  <a:pt x="186267" y="93133"/>
                </a:lnTo>
                <a:lnTo>
                  <a:pt x="186267" y="84667"/>
                </a:lnTo>
                <a:lnTo>
                  <a:pt x="186267" y="84667"/>
                </a:lnTo>
                <a:lnTo>
                  <a:pt x="194734" y="76200"/>
                </a:lnTo>
                <a:lnTo>
                  <a:pt x="194734" y="67733"/>
                </a:lnTo>
                <a:lnTo>
                  <a:pt x="194734" y="67733"/>
                </a:lnTo>
                <a:lnTo>
                  <a:pt x="194734" y="59267"/>
                </a:lnTo>
                <a:lnTo>
                  <a:pt x="194734" y="59267"/>
                </a:lnTo>
                <a:lnTo>
                  <a:pt x="194734" y="50800"/>
                </a:lnTo>
                <a:lnTo>
                  <a:pt x="194734" y="42333"/>
                </a:lnTo>
                <a:lnTo>
                  <a:pt x="194734" y="42333"/>
                </a:lnTo>
                <a:lnTo>
                  <a:pt x="194734" y="33867"/>
                </a:lnTo>
                <a:lnTo>
                  <a:pt x="194734" y="25400"/>
                </a:lnTo>
                <a:lnTo>
                  <a:pt x="194734" y="25400"/>
                </a:lnTo>
                <a:lnTo>
                  <a:pt x="194734" y="16933"/>
                </a:lnTo>
                <a:lnTo>
                  <a:pt x="186267" y="16933"/>
                </a:lnTo>
                <a:lnTo>
                  <a:pt x="186267" y="8467"/>
                </a:lnTo>
                <a:lnTo>
                  <a:pt x="186267" y="8467"/>
                </a:lnTo>
                <a:lnTo>
                  <a:pt x="177801" y="0"/>
                </a:lnTo>
                <a:lnTo>
                  <a:pt x="177801" y="0"/>
                </a:lnTo>
                <a:lnTo>
                  <a:pt x="169334" y="0"/>
                </a:lnTo>
                <a:lnTo>
                  <a:pt x="169334" y="0"/>
                </a:lnTo>
                <a:lnTo>
                  <a:pt x="160868" y="0"/>
                </a:lnTo>
                <a:lnTo>
                  <a:pt x="152400" y="0"/>
                </a:lnTo>
                <a:lnTo>
                  <a:pt x="143934" y="0"/>
                </a:lnTo>
                <a:lnTo>
                  <a:pt x="135467" y="0"/>
                </a:lnTo>
                <a:lnTo>
                  <a:pt x="135467" y="0"/>
                </a:lnTo>
                <a:lnTo>
                  <a:pt x="127001" y="0"/>
                </a:lnTo>
                <a:lnTo>
                  <a:pt x="118534" y="0"/>
                </a:lnTo>
                <a:lnTo>
                  <a:pt x="110067" y="8467"/>
                </a:lnTo>
                <a:lnTo>
                  <a:pt x="101601" y="8467"/>
                </a:lnTo>
                <a:lnTo>
                  <a:pt x="93134" y="8467"/>
                </a:lnTo>
                <a:lnTo>
                  <a:pt x="84668" y="16933"/>
                </a:lnTo>
                <a:lnTo>
                  <a:pt x="67734" y="25400"/>
                </a:lnTo>
                <a:lnTo>
                  <a:pt x="59267" y="25400"/>
                </a:lnTo>
                <a:lnTo>
                  <a:pt x="50801" y="33867"/>
                </a:lnTo>
                <a:lnTo>
                  <a:pt x="33867" y="42333"/>
                </a:lnTo>
                <a:lnTo>
                  <a:pt x="25401" y="59267"/>
                </a:lnTo>
                <a:lnTo>
                  <a:pt x="16934" y="67733"/>
                </a:lnTo>
                <a:lnTo>
                  <a:pt x="16934" y="67733"/>
                </a:lnTo>
                <a:lnTo>
                  <a:pt x="0" y="76200"/>
                </a:lnTo>
                <a:lnTo>
                  <a:pt x="0" y="76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07503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1236" y="122257"/>
            <a:ext cx="7013202"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1">
                    <a:lumMod val="75000"/>
                  </a:schemeClr>
                </a:solidFill>
              </a:rPr>
              <a:t>12.5 Example 3: Inclusive Events</a:t>
            </a:r>
            <a:endParaRPr lang="en-US" sz="4000" b="1" dirty="0">
              <a:ln/>
              <a:solidFill>
                <a:schemeClr val="accent1">
                  <a:lumMod val="75000"/>
                </a:schemeClr>
              </a:solidFill>
            </a:endParaRPr>
          </a:p>
        </p:txBody>
      </p:sp>
      <p:sp>
        <p:nvSpPr>
          <p:cNvPr id="3" name="TextBox 2"/>
          <p:cNvSpPr txBox="1"/>
          <p:nvPr/>
        </p:nvSpPr>
        <p:spPr>
          <a:xfrm>
            <a:off x="266724" y="1179631"/>
            <a:ext cx="11593972" cy="1200329"/>
          </a:xfrm>
          <a:prstGeom prst="rect">
            <a:avLst/>
          </a:prstGeom>
          <a:noFill/>
        </p:spPr>
        <p:txBody>
          <a:bodyPr wrap="square" rtlCol="0">
            <a:spAutoFit/>
          </a:bodyPr>
          <a:lstStyle/>
          <a:p>
            <a:r>
              <a:rPr lang="en-US" sz="2400" dirty="0" smtClean="0"/>
              <a:t>There are 2400 subscribers to an Internet service provider.  Of these, 1200 own Brand A computers, 500 own Brand B, and 100 own both A and B.  What is the probability that a subscriber selected at random owns either Brand A or Brand B?</a:t>
            </a:r>
            <a:endParaRPr lang="en-US" sz="2400" dirty="0"/>
          </a:p>
        </p:txBody>
      </p:sp>
      <p:sp>
        <p:nvSpPr>
          <p:cNvPr id="4" name="Freeform 3"/>
          <p:cNvSpPr/>
          <p:nvPr/>
        </p:nvSpPr>
        <p:spPr>
          <a:xfrm>
            <a:off x="1176867" y="2700867"/>
            <a:ext cx="245534" cy="465667"/>
          </a:xfrm>
          <a:custGeom>
            <a:avLst/>
            <a:gdLst/>
            <a:ahLst/>
            <a:cxnLst/>
            <a:rect l="0" t="0" r="0" b="0"/>
            <a:pathLst>
              <a:path w="245534" h="465667">
                <a:moveTo>
                  <a:pt x="16933" y="33866"/>
                </a:moveTo>
                <a:lnTo>
                  <a:pt x="16933" y="33866"/>
                </a:lnTo>
                <a:lnTo>
                  <a:pt x="16933" y="33866"/>
                </a:lnTo>
                <a:lnTo>
                  <a:pt x="16933" y="42333"/>
                </a:lnTo>
                <a:lnTo>
                  <a:pt x="16933" y="50800"/>
                </a:lnTo>
                <a:lnTo>
                  <a:pt x="16933" y="59266"/>
                </a:lnTo>
                <a:lnTo>
                  <a:pt x="16933" y="76200"/>
                </a:lnTo>
                <a:lnTo>
                  <a:pt x="16933" y="93133"/>
                </a:lnTo>
                <a:lnTo>
                  <a:pt x="16933" y="118533"/>
                </a:lnTo>
                <a:lnTo>
                  <a:pt x="16933" y="143933"/>
                </a:lnTo>
                <a:lnTo>
                  <a:pt x="8466" y="169333"/>
                </a:lnTo>
                <a:lnTo>
                  <a:pt x="8466" y="194733"/>
                </a:lnTo>
                <a:lnTo>
                  <a:pt x="8466" y="220133"/>
                </a:lnTo>
                <a:lnTo>
                  <a:pt x="8466" y="254000"/>
                </a:lnTo>
                <a:lnTo>
                  <a:pt x="8466" y="287866"/>
                </a:lnTo>
                <a:lnTo>
                  <a:pt x="8466" y="313266"/>
                </a:lnTo>
                <a:lnTo>
                  <a:pt x="8466" y="338666"/>
                </a:lnTo>
                <a:lnTo>
                  <a:pt x="16933" y="372533"/>
                </a:lnTo>
                <a:lnTo>
                  <a:pt x="16933" y="389466"/>
                </a:lnTo>
                <a:lnTo>
                  <a:pt x="25400" y="414866"/>
                </a:lnTo>
                <a:lnTo>
                  <a:pt x="25400" y="431800"/>
                </a:lnTo>
                <a:lnTo>
                  <a:pt x="25400" y="448733"/>
                </a:lnTo>
                <a:lnTo>
                  <a:pt x="25400" y="457200"/>
                </a:lnTo>
                <a:lnTo>
                  <a:pt x="25400" y="465666"/>
                </a:lnTo>
                <a:lnTo>
                  <a:pt x="33866" y="465666"/>
                </a:lnTo>
                <a:lnTo>
                  <a:pt x="33866" y="465666"/>
                </a:lnTo>
                <a:lnTo>
                  <a:pt x="25400" y="457200"/>
                </a:lnTo>
                <a:lnTo>
                  <a:pt x="25400" y="448733"/>
                </a:lnTo>
                <a:lnTo>
                  <a:pt x="25400" y="431800"/>
                </a:lnTo>
                <a:lnTo>
                  <a:pt x="25400" y="406400"/>
                </a:lnTo>
                <a:lnTo>
                  <a:pt x="25400" y="381000"/>
                </a:lnTo>
                <a:lnTo>
                  <a:pt x="25400" y="355600"/>
                </a:lnTo>
                <a:lnTo>
                  <a:pt x="25400" y="321733"/>
                </a:lnTo>
                <a:lnTo>
                  <a:pt x="25400" y="296333"/>
                </a:lnTo>
                <a:lnTo>
                  <a:pt x="25400" y="262466"/>
                </a:lnTo>
                <a:lnTo>
                  <a:pt x="25400" y="237066"/>
                </a:lnTo>
                <a:lnTo>
                  <a:pt x="33866" y="211666"/>
                </a:lnTo>
                <a:lnTo>
                  <a:pt x="33866" y="186266"/>
                </a:lnTo>
                <a:lnTo>
                  <a:pt x="33866" y="152400"/>
                </a:lnTo>
                <a:lnTo>
                  <a:pt x="33866" y="135466"/>
                </a:lnTo>
                <a:lnTo>
                  <a:pt x="42333" y="110066"/>
                </a:lnTo>
                <a:lnTo>
                  <a:pt x="42333" y="93133"/>
                </a:lnTo>
                <a:lnTo>
                  <a:pt x="42333" y="76200"/>
                </a:lnTo>
                <a:lnTo>
                  <a:pt x="42333" y="50800"/>
                </a:lnTo>
                <a:lnTo>
                  <a:pt x="50800" y="42333"/>
                </a:lnTo>
                <a:lnTo>
                  <a:pt x="59266" y="25400"/>
                </a:lnTo>
                <a:lnTo>
                  <a:pt x="67733" y="16933"/>
                </a:lnTo>
                <a:lnTo>
                  <a:pt x="76200" y="8466"/>
                </a:lnTo>
                <a:lnTo>
                  <a:pt x="84666" y="0"/>
                </a:lnTo>
                <a:lnTo>
                  <a:pt x="101600" y="0"/>
                </a:lnTo>
                <a:lnTo>
                  <a:pt x="110066" y="0"/>
                </a:lnTo>
                <a:lnTo>
                  <a:pt x="127000" y="0"/>
                </a:lnTo>
                <a:lnTo>
                  <a:pt x="143933" y="8466"/>
                </a:lnTo>
                <a:lnTo>
                  <a:pt x="160866" y="8466"/>
                </a:lnTo>
                <a:lnTo>
                  <a:pt x="169333" y="16933"/>
                </a:lnTo>
                <a:lnTo>
                  <a:pt x="186266" y="33866"/>
                </a:lnTo>
                <a:lnTo>
                  <a:pt x="203200" y="42333"/>
                </a:lnTo>
                <a:lnTo>
                  <a:pt x="211666" y="59266"/>
                </a:lnTo>
                <a:lnTo>
                  <a:pt x="228600" y="76200"/>
                </a:lnTo>
                <a:lnTo>
                  <a:pt x="237066" y="93133"/>
                </a:lnTo>
                <a:lnTo>
                  <a:pt x="245533" y="110066"/>
                </a:lnTo>
                <a:lnTo>
                  <a:pt x="245533" y="135466"/>
                </a:lnTo>
                <a:lnTo>
                  <a:pt x="245533" y="152400"/>
                </a:lnTo>
                <a:lnTo>
                  <a:pt x="245533" y="169333"/>
                </a:lnTo>
                <a:lnTo>
                  <a:pt x="237066" y="194733"/>
                </a:lnTo>
                <a:lnTo>
                  <a:pt x="228600" y="203200"/>
                </a:lnTo>
                <a:lnTo>
                  <a:pt x="211666" y="220133"/>
                </a:lnTo>
                <a:lnTo>
                  <a:pt x="194733" y="237066"/>
                </a:lnTo>
                <a:lnTo>
                  <a:pt x="177800" y="245533"/>
                </a:lnTo>
                <a:lnTo>
                  <a:pt x="152400" y="262466"/>
                </a:lnTo>
                <a:lnTo>
                  <a:pt x="135466" y="262466"/>
                </a:lnTo>
                <a:lnTo>
                  <a:pt x="110066" y="270933"/>
                </a:lnTo>
                <a:lnTo>
                  <a:pt x="84666" y="279400"/>
                </a:lnTo>
                <a:lnTo>
                  <a:pt x="59266" y="279400"/>
                </a:lnTo>
                <a:lnTo>
                  <a:pt x="42333" y="279400"/>
                </a:lnTo>
                <a:lnTo>
                  <a:pt x="25400" y="270933"/>
                </a:lnTo>
                <a:lnTo>
                  <a:pt x="16933" y="270933"/>
                </a:lnTo>
                <a:lnTo>
                  <a:pt x="8466" y="262466"/>
                </a:lnTo>
                <a:lnTo>
                  <a:pt x="0" y="262466"/>
                </a:lnTo>
                <a:lnTo>
                  <a:pt x="0" y="262466"/>
                </a:lnTo>
                <a:lnTo>
                  <a:pt x="0" y="254000"/>
                </a:lnTo>
                <a:lnTo>
                  <a:pt x="0"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540933" y="2675467"/>
            <a:ext cx="186268" cy="609601"/>
          </a:xfrm>
          <a:custGeom>
            <a:avLst/>
            <a:gdLst/>
            <a:ahLst/>
            <a:cxnLst/>
            <a:rect l="0" t="0" r="0" b="0"/>
            <a:pathLst>
              <a:path w="186268" h="609601">
                <a:moveTo>
                  <a:pt x="186267" y="0"/>
                </a:moveTo>
                <a:lnTo>
                  <a:pt x="186267" y="0"/>
                </a:lnTo>
                <a:lnTo>
                  <a:pt x="177800" y="0"/>
                </a:lnTo>
                <a:lnTo>
                  <a:pt x="177800" y="8466"/>
                </a:lnTo>
                <a:lnTo>
                  <a:pt x="169334" y="16933"/>
                </a:lnTo>
                <a:lnTo>
                  <a:pt x="160867" y="25400"/>
                </a:lnTo>
                <a:lnTo>
                  <a:pt x="152400" y="42333"/>
                </a:lnTo>
                <a:lnTo>
                  <a:pt x="135467" y="59266"/>
                </a:lnTo>
                <a:lnTo>
                  <a:pt x="118534" y="84666"/>
                </a:lnTo>
                <a:lnTo>
                  <a:pt x="110067" y="101600"/>
                </a:lnTo>
                <a:lnTo>
                  <a:pt x="93134" y="135466"/>
                </a:lnTo>
                <a:lnTo>
                  <a:pt x="67734" y="160866"/>
                </a:lnTo>
                <a:lnTo>
                  <a:pt x="59267" y="186266"/>
                </a:lnTo>
                <a:lnTo>
                  <a:pt x="42334" y="220133"/>
                </a:lnTo>
                <a:lnTo>
                  <a:pt x="25400" y="245533"/>
                </a:lnTo>
                <a:lnTo>
                  <a:pt x="16934" y="279400"/>
                </a:lnTo>
                <a:lnTo>
                  <a:pt x="8467" y="313266"/>
                </a:lnTo>
                <a:lnTo>
                  <a:pt x="0" y="347133"/>
                </a:lnTo>
                <a:lnTo>
                  <a:pt x="0" y="372533"/>
                </a:lnTo>
                <a:lnTo>
                  <a:pt x="0" y="406400"/>
                </a:lnTo>
                <a:lnTo>
                  <a:pt x="8467" y="431800"/>
                </a:lnTo>
                <a:lnTo>
                  <a:pt x="8467" y="457200"/>
                </a:lnTo>
                <a:lnTo>
                  <a:pt x="16934" y="482600"/>
                </a:lnTo>
                <a:lnTo>
                  <a:pt x="33867" y="508000"/>
                </a:lnTo>
                <a:lnTo>
                  <a:pt x="50800" y="533400"/>
                </a:lnTo>
                <a:lnTo>
                  <a:pt x="59267" y="550333"/>
                </a:lnTo>
                <a:lnTo>
                  <a:pt x="67734" y="567266"/>
                </a:lnTo>
                <a:lnTo>
                  <a:pt x="84667" y="575733"/>
                </a:lnTo>
                <a:lnTo>
                  <a:pt x="101600" y="592666"/>
                </a:lnTo>
                <a:lnTo>
                  <a:pt x="110067" y="592666"/>
                </a:lnTo>
                <a:lnTo>
                  <a:pt x="118534" y="601133"/>
                </a:lnTo>
                <a:lnTo>
                  <a:pt x="127000" y="609600"/>
                </a:lnTo>
                <a:lnTo>
                  <a:pt x="127000" y="609600"/>
                </a:lnTo>
                <a:lnTo>
                  <a:pt x="135467" y="609600"/>
                </a:lnTo>
                <a:lnTo>
                  <a:pt x="135467" y="609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769533" y="2794000"/>
            <a:ext cx="186268" cy="364068"/>
          </a:xfrm>
          <a:custGeom>
            <a:avLst/>
            <a:gdLst/>
            <a:ahLst/>
            <a:cxnLst/>
            <a:rect l="0" t="0" r="0" b="0"/>
            <a:pathLst>
              <a:path w="186268" h="364068">
                <a:moveTo>
                  <a:pt x="42334" y="0"/>
                </a:moveTo>
                <a:lnTo>
                  <a:pt x="42334" y="0"/>
                </a:lnTo>
                <a:lnTo>
                  <a:pt x="42334" y="0"/>
                </a:lnTo>
                <a:lnTo>
                  <a:pt x="42334" y="8467"/>
                </a:lnTo>
                <a:lnTo>
                  <a:pt x="42334" y="16933"/>
                </a:lnTo>
                <a:lnTo>
                  <a:pt x="42334" y="25400"/>
                </a:lnTo>
                <a:lnTo>
                  <a:pt x="42334" y="33867"/>
                </a:lnTo>
                <a:lnTo>
                  <a:pt x="42334" y="50800"/>
                </a:lnTo>
                <a:lnTo>
                  <a:pt x="33867" y="67733"/>
                </a:lnTo>
                <a:lnTo>
                  <a:pt x="33867" y="93133"/>
                </a:lnTo>
                <a:lnTo>
                  <a:pt x="33867" y="110067"/>
                </a:lnTo>
                <a:lnTo>
                  <a:pt x="33867" y="143933"/>
                </a:lnTo>
                <a:lnTo>
                  <a:pt x="25400" y="169333"/>
                </a:lnTo>
                <a:lnTo>
                  <a:pt x="25400" y="194733"/>
                </a:lnTo>
                <a:lnTo>
                  <a:pt x="16934" y="228600"/>
                </a:lnTo>
                <a:lnTo>
                  <a:pt x="16934" y="254000"/>
                </a:lnTo>
                <a:lnTo>
                  <a:pt x="16934" y="279400"/>
                </a:lnTo>
                <a:lnTo>
                  <a:pt x="16934" y="304800"/>
                </a:lnTo>
                <a:lnTo>
                  <a:pt x="16934" y="321733"/>
                </a:lnTo>
                <a:lnTo>
                  <a:pt x="8467" y="338667"/>
                </a:lnTo>
                <a:lnTo>
                  <a:pt x="8467" y="347133"/>
                </a:lnTo>
                <a:lnTo>
                  <a:pt x="8467" y="355600"/>
                </a:lnTo>
                <a:lnTo>
                  <a:pt x="8467" y="364067"/>
                </a:lnTo>
                <a:lnTo>
                  <a:pt x="8467" y="364067"/>
                </a:lnTo>
                <a:lnTo>
                  <a:pt x="8467" y="364067"/>
                </a:lnTo>
                <a:lnTo>
                  <a:pt x="8467" y="364067"/>
                </a:lnTo>
                <a:lnTo>
                  <a:pt x="8467" y="355600"/>
                </a:lnTo>
                <a:lnTo>
                  <a:pt x="0" y="347133"/>
                </a:lnTo>
                <a:lnTo>
                  <a:pt x="0" y="338667"/>
                </a:lnTo>
                <a:lnTo>
                  <a:pt x="0" y="313267"/>
                </a:lnTo>
                <a:lnTo>
                  <a:pt x="0" y="296333"/>
                </a:lnTo>
                <a:lnTo>
                  <a:pt x="0" y="270933"/>
                </a:lnTo>
                <a:lnTo>
                  <a:pt x="0" y="237067"/>
                </a:lnTo>
                <a:lnTo>
                  <a:pt x="0" y="211667"/>
                </a:lnTo>
                <a:lnTo>
                  <a:pt x="0" y="177800"/>
                </a:lnTo>
                <a:lnTo>
                  <a:pt x="8467" y="152400"/>
                </a:lnTo>
                <a:lnTo>
                  <a:pt x="8467" y="127000"/>
                </a:lnTo>
                <a:lnTo>
                  <a:pt x="16934" y="101600"/>
                </a:lnTo>
                <a:lnTo>
                  <a:pt x="33867" y="84667"/>
                </a:lnTo>
                <a:lnTo>
                  <a:pt x="50800" y="67733"/>
                </a:lnTo>
                <a:lnTo>
                  <a:pt x="59267" y="59267"/>
                </a:lnTo>
                <a:lnTo>
                  <a:pt x="76200" y="50800"/>
                </a:lnTo>
                <a:lnTo>
                  <a:pt x="93134" y="42333"/>
                </a:lnTo>
                <a:lnTo>
                  <a:pt x="101600" y="42333"/>
                </a:lnTo>
                <a:lnTo>
                  <a:pt x="118534" y="50800"/>
                </a:lnTo>
                <a:lnTo>
                  <a:pt x="127000" y="50800"/>
                </a:lnTo>
                <a:lnTo>
                  <a:pt x="135467" y="67733"/>
                </a:lnTo>
                <a:lnTo>
                  <a:pt x="143934" y="84667"/>
                </a:lnTo>
                <a:lnTo>
                  <a:pt x="152400" y="101600"/>
                </a:lnTo>
                <a:lnTo>
                  <a:pt x="160867" y="127000"/>
                </a:lnTo>
                <a:lnTo>
                  <a:pt x="160867" y="152400"/>
                </a:lnTo>
                <a:lnTo>
                  <a:pt x="169334" y="186267"/>
                </a:lnTo>
                <a:lnTo>
                  <a:pt x="177800" y="211667"/>
                </a:lnTo>
                <a:lnTo>
                  <a:pt x="177800" y="237067"/>
                </a:lnTo>
                <a:lnTo>
                  <a:pt x="177800" y="262467"/>
                </a:lnTo>
                <a:lnTo>
                  <a:pt x="186267" y="279400"/>
                </a:lnTo>
                <a:lnTo>
                  <a:pt x="186267" y="304800"/>
                </a:lnTo>
                <a:lnTo>
                  <a:pt x="186267" y="313267"/>
                </a:lnTo>
                <a:lnTo>
                  <a:pt x="177800" y="321733"/>
                </a:lnTo>
                <a:lnTo>
                  <a:pt x="177800" y="330200"/>
                </a:lnTo>
                <a:lnTo>
                  <a:pt x="177800" y="338667"/>
                </a:lnTo>
                <a:lnTo>
                  <a:pt x="169334" y="330200"/>
                </a:lnTo>
                <a:lnTo>
                  <a:pt x="160867" y="330200"/>
                </a:lnTo>
                <a:lnTo>
                  <a:pt x="160867" y="330200"/>
                </a:lnTo>
                <a:lnTo>
                  <a:pt x="152400" y="321733"/>
                </a:lnTo>
                <a:lnTo>
                  <a:pt x="152400"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752600" y="3014133"/>
            <a:ext cx="245534" cy="16935"/>
          </a:xfrm>
          <a:custGeom>
            <a:avLst/>
            <a:gdLst/>
            <a:ahLst/>
            <a:cxnLst/>
            <a:rect l="0" t="0" r="0" b="0"/>
            <a:pathLst>
              <a:path w="245534" h="16935">
                <a:moveTo>
                  <a:pt x="8467" y="0"/>
                </a:moveTo>
                <a:lnTo>
                  <a:pt x="8467" y="0"/>
                </a:lnTo>
                <a:lnTo>
                  <a:pt x="0" y="0"/>
                </a:lnTo>
                <a:lnTo>
                  <a:pt x="0" y="0"/>
                </a:lnTo>
                <a:lnTo>
                  <a:pt x="0" y="0"/>
                </a:lnTo>
                <a:lnTo>
                  <a:pt x="0" y="0"/>
                </a:lnTo>
                <a:lnTo>
                  <a:pt x="8467" y="0"/>
                </a:lnTo>
                <a:lnTo>
                  <a:pt x="16933" y="0"/>
                </a:lnTo>
                <a:lnTo>
                  <a:pt x="33867" y="8467"/>
                </a:lnTo>
                <a:lnTo>
                  <a:pt x="59267" y="8467"/>
                </a:lnTo>
                <a:lnTo>
                  <a:pt x="93133" y="8467"/>
                </a:lnTo>
                <a:lnTo>
                  <a:pt x="118533" y="16934"/>
                </a:lnTo>
                <a:lnTo>
                  <a:pt x="152400" y="16934"/>
                </a:lnTo>
                <a:lnTo>
                  <a:pt x="177800" y="8467"/>
                </a:lnTo>
                <a:lnTo>
                  <a:pt x="211667" y="8467"/>
                </a:lnTo>
                <a:lnTo>
                  <a:pt x="228600" y="8467"/>
                </a:lnTo>
                <a:lnTo>
                  <a:pt x="228600" y="8467"/>
                </a:lnTo>
                <a:lnTo>
                  <a:pt x="245533" y="0"/>
                </a:lnTo>
                <a:lnTo>
                  <a:pt x="2455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989667" y="2590800"/>
            <a:ext cx="220134" cy="787401"/>
          </a:xfrm>
          <a:custGeom>
            <a:avLst/>
            <a:gdLst/>
            <a:ahLst/>
            <a:cxnLst/>
            <a:rect l="0" t="0" r="0" b="0"/>
            <a:pathLst>
              <a:path w="220134" h="787401">
                <a:moveTo>
                  <a:pt x="25400" y="0"/>
                </a:moveTo>
                <a:lnTo>
                  <a:pt x="33866" y="0"/>
                </a:lnTo>
                <a:lnTo>
                  <a:pt x="42333" y="0"/>
                </a:lnTo>
                <a:lnTo>
                  <a:pt x="50800" y="0"/>
                </a:lnTo>
                <a:lnTo>
                  <a:pt x="59266" y="0"/>
                </a:lnTo>
                <a:lnTo>
                  <a:pt x="76200" y="8467"/>
                </a:lnTo>
                <a:lnTo>
                  <a:pt x="93133" y="16933"/>
                </a:lnTo>
                <a:lnTo>
                  <a:pt x="110066" y="33867"/>
                </a:lnTo>
                <a:lnTo>
                  <a:pt x="127000" y="67733"/>
                </a:lnTo>
                <a:lnTo>
                  <a:pt x="143933" y="93133"/>
                </a:lnTo>
                <a:lnTo>
                  <a:pt x="160866" y="135467"/>
                </a:lnTo>
                <a:lnTo>
                  <a:pt x="177800" y="169333"/>
                </a:lnTo>
                <a:lnTo>
                  <a:pt x="194733" y="220133"/>
                </a:lnTo>
                <a:lnTo>
                  <a:pt x="203200" y="270933"/>
                </a:lnTo>
                <a:lnTo>
                  <a:pt x="211666" y="321733"/>
                </a:lnTo>
                <a:lnTo>
                  <a:pt x="220133" y="372533"/>
                </a:lnTo>
                <a:lnTo>
                  <a:pt x="220133" y="423333"/>
                </a:lnTo>
                <a:lnTo>
                  <a:pt x="220133" y="474133"/>
                </a:lnTo>
                <a:lnTo>
                  <a:pt x="211666" y="516467"/>
                </a:lnTo>
                <a:lnTo>
                  <a:pt x="194733" y="567267"/>
                </a:lnTo>
                <a:lnTo>
                  <a:pt x="160866" y="618067"/>
                </a:lnTo>
                <a:lnTo>
                  <a:pt x="135466" y="660400"/>
                </a:lnTo>
                <a:lnTo>
                  <a:pt x="93133" y="711200"/>
                </a:lnTo>
                <a:lnTo>
                  <a:pt x="50800" y="745067"/>
                </a:lnTo>
                <a:lnTo>
                  <a:pt x="50800" y="745067"/>
                </a:lnTo>
                <a:lnTo>
                  <a:pt x="0" y="787400"/>
                </a:lnTo>
                <a:lnTo>
                  <a:pt x="0" y="787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379133" y="2937933"/>
            <a:ext cx="152401" cy="8468"/>
          </a:xfrm>
          <a:custGeom>
            <a:avLst/>
            <a:gdLst/>
            <a:ahLst/>
            <a:cxnLst/>
            <a:rect l="0" t="0" r="0" b="0"/>
            <a:pathLst>
              <a:path w="152401" h="8468">
                <a:moveTo>
                  <a:pt x="0" y="8467"/>
                </a:moveTo>
                <a:lnTo>
                  <a:pt x="8467" y="8467"/>
                </a:lnTo>
                <a:lnTo>
                  <a:pt x="8467" y="8467"/>
                </a:lnTo>
                <a:lnTo>
                  <a:pt x="16934" y="8467"/>
                </a:lnTo>
                <a:lnTo>
                  <a:pt x="16934" y="8467"/>
                </a:lnTo>
                <a:lnTo>
                  <a:pt x="25400" y="8467"/>
                </a:lnTo>
                <a:lnTo>
                  <a:pt x="42334" y="8467"/>
                </a:lnTo>
                <a:lnTo>
                  <a:pt x="50800" y="8467"/>
                </a:lnTo>
                <a:lnTo>
                  <a:pt x="67734" y="8467"/>
                </a:lnTo>
                <a:lnTo>
                  <a:pt x="84667" y="8467"/>
                </a:lnTo>
                <a:lnTo>
                  <a:pt x="101600" y="8467"/>
                </a:lnTo>
                <a:lnTo>
                  <a:pt x="110067" y="8467"/>
                </a:lnTo>
                <a:lnTo>
                  <a:pt x="127000" y="0"/>
                </a:lnTo>
                <a:lnTo>
                  <a:pt x="135467" y="0"/>
                </a:lnTo>
                <a:lnTo>
                  <a:pt x="143934" y="0"/>
                </a:lnTo>
                <a:lnTo>
                  <a:pt x="143934" y="0"/>
                </a:lnTo>
                <a:lnTo>
                  <a:pt x="152400" y="0"/>
                </a:lnTo>
                <a:lnTo>
                  <a:pt x="1524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362200" y="3064933"/>
            <a:ext cx="169334" cy="1"/>
          </a:xfrm>
          <a:custGeom>
            <a:avLst/>
            <a:gdLst/>
            <a:ahLst/>
            <a:cxnLst/>
            <a:rect l="0" t="0" r="0" b="0"/>
            <a:pathLst>
              <a:path w="169334" h="1">
                <a:moveTo>
                  <a:pt x="0" y="0"/>
                </a:moveTo>
                <a:lnTo>
                  <a:pt x="8467" y="0"/>
                </a:lnTo>
                <a:lnTo>
                  <a:pt x="8467" y="0"/>
                </a:lnTo>
                <a:lnTo>
                  <a:pt x="16933" y="0"/>
                </a:lnTo>
                <a:lnTo>
                  <a:pt x="33867" y="0"/>
                </a:lnTo>
                <a:lnTo>
                  <a:pt x="50800" y="0"/>
                </a:lnTo>
                <a:lnTo>
                  <a:pt x="67733" y="0"/>
                </a:lnTo>
                <a:lnTo>
                  <a:pt x="84667" y="0"/>
                </a:lnTo>
                <a:lnTo>
                  <a:pt x="110067" y="0"/>
                </a:lnTo>
                <a:lnTo>
                  <a:pt x="127000" y="0"/>
                </a:lnTo>
                <a:lnTo>
                  <a:pt x="152400" y="0"/>
                </a:lnTo>
                <a:lnTo>
                  <a:pt x="152400" y="0"/>
                </a:lnTo>
                <a:lnTo>
                  <a:pt x="169333" y="0"/>
                </a:lnTo>
                <a:lnTo>
                  <a:pt x="1693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005667" y="2582333"/>
            <a:ext cx="25401" cy="254001"/>
          </a:xfrm>
          <a:custGeom>
            <a:avLst/>
            <a:gdLst/>
            <a:ahLst/>
            <a:cxnLst/>
            <a:rect l="0" t="0" r="0" b="0"/>
            <a:pathLst>
              <a:path w="25401" h="254001">
                <a:moveTo>
                  <a:pt x="8466" y="0"/>
                </a:moveTo>
                <a:lnTo>
                  <a:pt x="0" y="0"/>
                </a:lnTo>
                <a:lnTo>
                  <a:pt x="0" y="0"/>
                </a:lnTo>
                <a:lnTo>
                  <a:pt x="0" y="0"/>
                </a:lnTo>
                <a:lnTo>
                  <a:pt x="0" y="8467"/>
                </a:lnTo>
                <a:lnTo>
                  <a:pt x="0" y="16934"/>
                </a:lnTo>
                <a:lnTo>
                  <a:pt x="0" y="25400"/>
                </a:lnTo>
                <a:lnTo>
                  <a:pt x="8466" y="42334"/>
                </a:lnTo>
                <a:lnTo>
                  <a:pt x="8466" y="59267"/>
                </a:lnTo>
                <a:lnTo>
                  <a:pt x="8466" y="84667"/>
                </a:lnTo>
                <a:lnTo>
                  <a:pt x="16933" y="101600"/>
                </a:lnTo>
                <a:lnTo>
                  <a:pt x="16933" y="127000"/>
                </a:lnTo>
                <a:lnTo>
                  <a:pt x="16933" y="152400"/>
                </a:lnTo>
                <a:lnTo>
                  <a:pt x="16933" y="169334"/>
                </a:lnTo>
                <a:lnTo>
                  <a:pt x="25400" y="186267"/>
                </a:lnTo>
                <a:lnTo>
                  <a:pt x="25400" y="203200"/>
                </a:lnTo>
                <a:lnTo>
                  <a:pt x="25400" y="220134"/>
                </a:lnTo>
                <a:lnTo>
                  <a:pt x="25400" y="228600"/>
                </a:lnTo>
                <a:lnTo>
                  <a:pt x="16933" y="245534"/>
                </a:lnTo>
                <a:lnTo>
                  <a:pt x="16933" y="254000"/>
                </a:lnTo>
                <a:lnTo>
                  <a:pt x="16933" y="254000"/>
                </a:lnTo>
                <a:lnTo>
                  <a:pt x="16933" y="254000"/>
                </a:lnTo>
                <a:lnTo>
                  <a:pt x="16933" y="254000"/>
                </a:lnTo>
                <a:lnTo>
                  <a:pt x="16933" y="245534"/>
                </a:lnTo>
                <a:lnTo>
                  <a:pt x="16933" y="245534"/>
                </a:lnTo>
                <a:lnTo>
                  <a:pt x="16933" y="237067"/>
                </a:lnTo>
                <a:lnTo>
                  <a:pt x="16933" y="237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081867" y="2582333"/>
            <a:ext cx="237067" cy="194735"/>
          </a:xfrm>
          <a:custGeom>
            <a:avLst/>
            <a:gdLst/>
            <a:ahLst/>
            <a:cxnLst/>
            <a:rect l="0" t="0" r="0" b="0"/>
            <a:pathLst>
              <a:path w="237067" h="194735">
                <a:moveTo>
                  <a:pt x="0" y="16934"/>
                </a:moveTo>
                <a:lnTo>
                  <a:pt x="8466" y="16934"/>
                </a:lnTo>
                <a:lnTo>
                  <a:pt x="8466" y="16934"/>
                </a:lnTo>
                <a:lnTo>
                  <a:pt x="25400" y="8467"/>
                </a:lnTo>
                <a:lnTo>
                  <a:pt x="33866" y="0"/>
                </a:lnTo>
                <a:lnTo>
                  <a:pt x="42333" y="0"/>
                </a:lnTo>
                <a:lnTo>
                  <a:pt x="59266" y="0"/>
                </a:lnTo>
                <a:lnTo>
                  <a:pt x="76200" y="0"/>
                </a:lnTo>
                <a:lnTo>
                  <a:pt x="93133" y="0"/>
                </a:lnTo>
                <a:lnTo>
                  <a:pt x="110066" y="8467"/>
                </a:lnTo>
                <a:lnTo>
                  <a:pt x="135466" y="16934"/>
                </a:lnTo>
                <a:lnTo>
                  <a:pt x="143933" y="25400"/>
                </a:lnTo>
                <a:lnTo>
                  <a:pt x="152400" y="42334"/>
                </a:lnTo>
                <a:lnTo>
                  <a:pt x="152400" y="50800"/>
                </a:lnTo>
                <a:lnTo>
                  <a:pt x="152400" y="67734"/>
                </a:lnTo>
                <a:lnTo>
                  <a:pt x="152400" y="76200"/>
                </a:lnTo>
                <a:lnTo>
                  <a:pt x="143933" y="93134"/>
                </a:lnTo>
                <a:lnTo>
                  <a:pt x="135466" y="101600"/>
                </a:lnTo>
                <a:lnTo>
                  <a:pt x="118533" y="118534"/>
                </a:lnTo>
                <a:lnTo>
                  <a:pt x="110066" y="135467"/>
                </a:lnTo>
                <a:lnTo>
                  <a:pt x="101600" y="143934"/>
                </a:lnTo>
                <a:lnTo>
                  <a:pt x="84666" y="152400"/>
                </a:lnTo>
                <a:lnTo>
                  <a:pt x="76200" y="160867"/>
                </a:lnTo>
                <a:lnTo>
                  <a:pt x="76200" y="169334"/>
                </a:lnTo>
                <a:lnTo>
                  <a:pt x="67733" y="177800"/>
                </a:lnTo>
                <a:lnTo>
                  <a:pt x="67733" y="186267"/>
                </a:lnTo>
                <a:lnTo>
                  <a:pt x="67733" y="186267"/>
                </a:lnTo>
                <a:lnTo>
                  <a:pt x="76200" y="194734"/>
                </a:lnTo>
                <a:lnTo>
                  <a:pt x="84666" y="194734"/>
                </a:lnTo>
                <a:lnTo>
                  <a:pt x="101600" y="194734"/>
                </a:lnTo>
                <a:lnTo>
                  <a:pt x="110066" y="194734"/>
                </a:lnTo>
                <a:lnTo>
                  <a:pt x="135466" y="194734"/>
                </a:lnTo>
                <a:lnTo>
                  <a:pt x="152400" y="194734"/>
                </a:lnTo>
                <a:lnTo>
                  <a:pt x="169333" y="194734"/>
                </a:lnTo>
                <a:lnTo>
                  <a:pt x="186266" y="186267"/>
                </a:lnTo>
                <a:lnTo>
                  <a:pt x="203200" y="186267"/>
                </a:lnTo>
                <a:lnTo>
                  <a:pt x="220133" y="177800"/>
                </a:lnTo>
                <a:lnTo>
                  <a:pt x="220133" y="177800"/>
                </a:lnTo>
                <a:lnTo>
                  <a:pt x="237066" y="169334"/>
                </a:lnTo>
                <a:lnTo>
                  <a:pt x="237066" y="1693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403600" y="2616200"/>
            <a:ext cx="152401" cy="177801"/>
          </a:xfrm>
          <a:custGeom>
            <a:avLst/>
            <a:gdLst/>
            <a:ahLst/>
            <a:cxnLst/>
            <a:rect l="0" t="0" r="0" b="0"/>
            <a:pathLst>
              <a:path w="152401" h="177801">
                <a:moveTo>
                  <a:pt x="50800" y="0"/>
                </a:moveTo>
                <a:lnTo>
                  <a:pt x="50800" y="0"/>
                </a:lnTo>
                <a:lnTo>
                  <a:pt x="42333" y="0"/>
                </a:lnTo>
                <a:lnTo>
                  <a:pt x="42333" y="0"/>
                </a:lnTo>
                <a:lnTo>
                  <a:pt x="33867" y="8467"/>
                </a:lnTo>
                <a:lnTo>
                  <a:pt x="33867" y="8467"/>
                </a:lnTo>
                <a:lnTo>
                  <a:pt x="25400" y="25400"/>
                </a:lnTo>
                <a:lnTo>
                  <a:pt x="16933" y="33867"/>
                </a:lnTo>
                <a:lnTo>
                  <a:pt x="8467" y="50800"/>
                </a:lnTo>
                <a:lnTo>
                  <a:pt x="0" y="67733"/>
                </a:lnTo>
                <a:lnTo>
                  <a:pt x="0" y="84667"/>
                </a:lnTo>
                <a:lnTo>
                  <a:pt x="0" y="101600"/>
                </a:lnTo>
                <a:lnTo>
                  <a:pt x="0" y="118533"/>
                </a:lnTo>
                <a:lnTo>
                  <a:pt x="8467" y="135467"/>
                </a:lnTo>
                <a:lnTo>
                  <a:pt x="16933" y="143933"/>
                </a:lnTo>
                <a:lnTo>
                  <a:pt x="33867" y="160867"/>
                </a:lnTo>
                <a:lnTo>
                  <a:pt x="50800" y="169333"/>
                </a:lnTo>
                <a:lnTo>
                  <a:pt x="67733" y="177800"/>
                </a:lnTo>
                <a:lnTo>
                  <a:pt x="84667" y="177800"/>
                </a:lnTo>
                <a:lnTo>
                  <a:pt x="101600" y="177800"/>
                </a:lnTo>
                <a:lnTo>
                  <a:pt x="118533" y="177800"/>
                </a:lnTo>
                <a:lnTo>
                  <a:pt x="135467" y="177800"/>
                </a:lnTo>
                <a:lnTo>
                  <a:pt x="143933" y="169333"/>
                </a:lnTo>
                <a:lnTo>
                  <a:pt x="152400" y="152400"/>
                </a:lnTo>
                <a:lnTo>
                  <a:pt x="152400" y="135467"/>
                </a:lnTo>
                <a:lnTo>
                  <a:pt x="152400" y="118533"/>
                </a:lnTo>
                <a:lnTo>
                  <a:pt x="143933" y="93133"/>
                </a:lnTo>
                <a:lnTo>
                  <a:pt x="135467" y="67733"/>
                </a:lnTo>
                <a:lnTo>
                  <a:pt x="127000" y="50800"/>
                </a:lnTo>
                <a:lnTo>
                  <a:pt x="118533" y="33867"/>
                </a:lnTo>
                <a:lnTo>
                  <a:pt x="101600" y="16933"/>
                </a:lnTo>
                <a:lnTo>
                  <a:pt x="93133" y="8467"/>
                </a:lnTo>
                <a:lnTo>
                  <a:pt x="84667" y="8467"/>
                </a:lnTo>
                <a:lnTo>
                  <a:pt x="76200" y="0"/>
                </a:lnTo>
                <a:lnTo>
                  <a:pt x="67733" y="0"/>
                </a:lnTo>
                <a:lnTo>
                  <a:pt x="67733" y="0"/>
                </a:lnTo>
                <a:lnTo>
                  <a:pt x="67733" y="0"/>
                </a:lnTo>
                <a:lnTo>
                  <a:pt x="67733" y="0"/>
                </a:lnTo>
                <a:lnTo>
                  <a:pt x="677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598333" y="2616200"/>
            <a:ext cx="169335" cy="203201"/>
          </a:xfrm>
          <a:custGeom>
            <a:avLst/>
            <a:gdLst/>
            <a:ahLst/>
            <a:cxnLst/>
            <a:rect l="0" t="0" r="0" b="0"/>
            <a:pathLst>
              <a:path w="169335" h="203201">
                <a:moveTo>
                  <a:pt x="84667" y="0"/>
                </a:moveTo>
                <a:lnTo>
                  <a:pt x="84667" y="0"/>
                </a:lnTo>
                <a:lnTo>
                  <a:pt x="84667" y="0"/>
                </a:lnTo>
                <a:lnTo>
                  <a:pt x="84667" y="0"/>
                </a:lnTo>
                <a:lnTo>
                  <a:pt x="76200" y="0"/>
                </a:lnTo>
                <a:lnTo>
                  <a:pt x="76200" y="8467"/>
                </a:lnTo>
                <a:lnTo>
                  <a:pt x="67734" y="8467"/>
                </a:lnTo>
                <a:lnTo>
                  <a:pt x="59267" y="16933"/>
                </a:lnTo>
                <a:lnTo>
                  <a:pt x="50800" y="25400"/>
                </a:lnTo>
                <a:lnTo>
                  <a:pt x="33867" y="42333"/>
                </a:lnTo>
                <a:lnTo>
                  <a:pt x="25400" y="59267"/>
                </a:lnTo>
                <a:lnTo>
                  <a:pt x="16934" y="76200"/>
                </a:lnTo>
                <a:lnTo>
                  <a:pt x="8467" y="93133"/>
                </a:lnTo>
                <a:lnTo>
                  <a:pt x="0" y="110067"/>
                </a:lnTo>
                <a:lnTo>
                  <a:pt x="8467" y="127000"/>
                </a:lnTo>
                <a:lnTo>
                  <a:pt x="8467" y="143933"/>
                </a:lnTo>
                <a:lnTo>
                  <a:pt x="16934" y="160867"/>
                </a:lnTo>
                <a:lnTo>
                  <a:pt x="25400" y="177800"/>
                </a:lnTo>
                <a:lnTo>
                  <a:pt x="50800" y="186267"/>
                </a:lnTo>
                <a:lnTo>
                  <a:pt x="67734" y="194733"/>
                </a:lnTo>
                <a:lnTo>
                  <a:pt x="84667" y="203200"/>
                </a:lnTo>
                <a:lnTo>
                  <a:pt x="110067" y="203200"/>
                </a:lnTo>
                <a:lnTo>
                  <a:pt x="127000" y="194733"/>
                </a:lnTo>
                <a:lnTo>
                  <a:pt x="143934" y="194733"/>
                </a:lnTo>
                <a:lnTo>
                  <a:pt x="152400" y="186267"/>
                </a:lnTo>
                <a:lnTo>
                  <a:pt x="160867" y="169333"/>
                </a:lnTo>
                <a:lnTo>
                  <a:pt x="169334" y="152400"/>
                </a:lnTo>
                <a:lnTo>
                  <a:pt x="169334" y="127000"/>
                </a:lnTo>
                <a:lnTo>
                  <a:pt x="169334" y="101600"/>
                </a:lnTo>
                <a:lnTo>
                  <a:pt x="160867" y="76200"/>
                </a:lnTo>
                <a:lnTo>
                  <a:pt x="152400" y="50800"/>
                </a:lnTo>
                <a:lnTo>
                  <a:pt x="143934" y="33867"/>
                </a:lnTo>
                <a:lnTo>
                  <a:pt x="127000" y="25400"/>
                </a:lnTo>
                <a:lnTo>
                  <a:pt x="118534" y="16933"/>
                </a:lnTo>
                <a:lnTo>
                  <a:pt x="93134" y="8467"/>
                </a:lnTo>
                <a:lnTo>
                  <a:pt x="84667" y="0"/>
                </a:lnTo>
                <a:lnTo>
                  <a:pt x="67734" y="0"/>
                </a:lnTo>
                <a:lnTo>
                  <a:pt x="59267" y="0"/>
                </a:lnTo>
                <a:lnTo>
                  <a:pt x="42334" y="8467"/>
                </a:lnTo>
                <a:lnTo>
                  <a:pt x="33867" y="16933"/>
                </a:lnTo>
                <a:lnTo>
                  <a:pt x="33867" y="16933"/>
                </a:lnTo>
                <a:lnTo>
                  <a:pt x="25400" y="16933"/>
                </a:lnTo>
                <a:lnTo>
                  <a:pt x="25400"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853267" y="2887133"/>
            <a:ext cx="965201" cy="25401"/>
          </a:xfrm>
          <a:custGeom>
            <a:avLst/>
            <a:gdLst/>
            <a:ahLst/>
            <a:cxnLst/>
            <a:rect l="0" t="0" r="0" b="0"/>
            <a:pathLst>
              <a:path w="965201" h="25401">
                <a:moveTo>
                  <a:pt x="965200" y="25400"/>
                </a:moveTo>
                <a:lnTo>
                  <a:pt x="956733" y="25400"/>
                </a:lnTo>
                <a:lnTo>
                  <a:pt x="948266" y="25400"/>
                </a:lnTo>
                <a:lnTo>
                  <a:pt x="931333" y="16934"/>
                </a:lnTo>
                <a:lnTo>
                  <a:pt x="914400" y="16934"/>
                </a:lnTo>
                <a:lnTo>
                  <a:pt x="889000" y="16934"/>
                </a:lnTo>
                <a:lnTo>
                  <a:pt x="855133" y="16934"/>
                </a:lnTo>
                <a:lnTo>
                  <a:pt x="812800" y="8467"/>
                </a:lnTo>
                <a:lnTo>
                  <a:pt x="762000" y="8467"/>
                </a:lnTo>
                <a:lnTo>
                  <a:pt x="702733" y="8467"/>
                </a:lnTo>
                <a:lnTo>
                  <a:pt x="643466" y="8467"/>
                </a:lnTo>
                <a:lnTo>
                  <a:pt x="584200" y="0"/>
                </a:lnTo>
                <a:lnTo>
                  <a:pt x="508000" y="0"/>
                </a:lnTo>
                <a:lnTo>
                  <a:pt x="440266" y="0"/>
                </a:lnTo>
                <a:lnTo>
                  <a:pt x="372533" y="0"/>
                </a:lnTo>
                <a:lnTo>
                  <a:pt x="304800" y="0"/>
                </a:lnTo>
                <a:lnTo>
                  <a:pt x="228600" y="0"/>
                </a:lnTo>
                <a:lnTo>
                  <a:pt x="160866" y="8467"/>
                </a:lnTo>
                <a:lnTo>
                  <a:pt x="101600" y="8467"/>
                </a:lnTo>
                <a:lnTo>
                  <a:pt x="42333" y="16934"/>
                </a:lnTo>
                <a:lnTo>
                  <a:pt x="42333" y="16934"/>
                </a:lnTo>
                <a:lnTo>
                  <a:pt x="0" y="16934"/>
                </a:lnTo>
                <a:lnTo>
                  <a:pt x="0" y="16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929467" y="2997200"/>
            <a:ext cx="220134" cy="262468"/>
          </a:xfrm>
          <a:custGeom>
            <a:avLst/>
            <a:gdLst/>
            <a:ahLst/>
            <a:cxnLst/>
            <a:rect l="0" t="0" r="0" b="0"/>
            <a:pathLst>
              <a:path w="220134" h="262468">
                <a:moveTo>
                  <a:pt x="8466" y="59267"/>
                </a:moveTo>
                <a:lnTo>
                  <a:pt x="8466" y="59267"/>
                </a:lnTo>
                <a:lnTo>
                  <a:pt x="8466" y="59267"/>
                </a:lnTo>
                <a:lnTo>
                  <a:pt x="8466" y="59267"/>
                </a:lnTo>
                <a:lnTo>
                  <a:pt x="8466" y="59267"/>
                </a:lnTo>
                <a:lnTo>
                  <a:pt x="0" y="59267"/>
                </a:lnTo>
                <a:lnTo>
                  <a:pt x="0" y="59267"/>
                </a:lnTo>
                <a:lnTo>
                  <a:pt x="0" y="59267"/>
                </a:lnTo>
                <a:lnTo>
                  <a:pt x="0" y="50800"/>
                </a:lnTo>
                <a:lnTo>
                  <a:pt x="0" y="42333"/>
                </a:lnTo>
                <a:lnTo>
                  <a:pt x="8466" y="42333"/>
                </a:lnTo>
                <a:lnTo>
                  <a:pt x="8466" y="33867"/>
                </a:lnTo>
                <a:lnTo>
                  <a:pt x="16933" y="25400"/>
                </a:lnTo>
                <a:lnTo>
                  <a:pt x="25400" y="16933"/>
                </a:lnTo>
                <a:lnTo>
                  <a:pt x="33866" y="8467"/>
                </a:lnTo>
                <a:lnTo>
                  <a:pt x="42333" y="8467"/>
                </a:lnTo>
                <a:lnTo>
                  <a:pt x="59266" y="0"/>
                </a:lnTo>
                <a:lnTo>
                  <a:pt x="67733" y="0"/>
                </a:lnTo>
                <a:lnTo>
                  <a:pt x="84666" y="8467"/>
                </a:lnTo>
                <a:lnTo>
                  <a:pt x="101600" y="8467"/>
                </a:lnTo>
                <a:lnTo>
                  <a:pt x="110066" y="16933"/>
                </a:lnTo>
                <a:lnTo>
                  <a:pt x="118533" y="33867"/>
                </a:lnTo>
                <a:lnTo>
                  <a:pt x="127000" y="42333"/>
                </a:lnTo>
                <a:lnTo>
                  <a:pt x="135466" y="59267"/>
                </a:lnTo>
                <a:lnTo>
                  <a:pt x="135466" y="84667"/>
                </a:lnTo>
                <a:lnTo>
                  <a:pt x="143933" y="101600"/>
                </a:lnTo>
                <a:lnTo>
                  <a:pt x="135466" y="118533"/>
                </a:lnTo>
                <a:lnTo>
                  <a:pt x="135466" y="143933"/>
                </a:lnTo>
                <a:lnTo>
                  <a:pt x="127000" y="160867"/>
                </a:lnTo>
                <a:lnTo>
                  <a:pt x="118533" y="177800"/>
                </a:lnTo>
                <a:lnTo>
                  <a:pt x="101600" y="186267"/>
                </a:lnTo>
                <a:lnTo>
                  <a:pt x="93133" y="194733"/>
                </a:lnTo>
                <a:lnTo>
                  <a:pt x="76200" y="203200"/>
                </a:lnTo>
                <a:lnTo>
                  <a:pt x="67733" y="211667"/>
                </a:lnTo>
                <a:lnTo>
                  <a:pt x="50800" y="211667"/>
                </a:lnTo>
                <a:lnTo>
                  <a:pt x="42333" y="211667"/>
                </a:lnTo>
                <a:lnTo>
                  <a:pt x="33866" y="211667"/>
                </a:lnTo>
                <a:lnTo>
                  <a:pt x="33866" y="211667"/>
                </a:lnTo>
                <a:lnTo>
                  <a:pt x="33866" y="203200"/>
                </a:lnTo>
                <a:lnTo>
                  <a:pt x="25400" y="194733"/>
                </a:lnTo>
                <a:lnTo>
                  <a:pt x="33866" y="186267"/>
                </a:lnTo>
                <a:lnTo>
                  <a:pt x="33866" y="177800"/>
                </a:lnTo>
                <a:lnTo>
                  <a:pt x="50800" y="160867"/>
                </a:lnTo>
                <a:lnTo>
                  <a:pt x="59266" y="152400"/>
                </a:lnTo>
                <a:lnTo>
                  <a:pt x="76200" y="152400"/>
                </a:lnTo>
                <a:lnTo>
                  <a:pt x="93133" y="143933"/>
                </a:lnTo>
                <a:lnTo>
                  <a:pt x="110066" y="143933"/>
                </a:lnTo>
                <a:lnTo>
                  <a:pt x="127000" y="152400"/>
                </a:lnTo>
                <a:lnTo>
                  <a:pt x="143933" y="160867"/>
                </a:lnTo>
                <a:lnTo>
                  <a:pt x="160866" y="169333"/>
                </a:lnTo>
                <a:lnTo>
                  <a:pt x="177800" y="177800"/>
                </a:lnTo>
                <a:lnTo>
                  <a:pt x="186266" y="194733"/>
                </a:lnTo>
                <a:lnTo>
                  <a:pt x="194733" y="211667"/>
                </a:lnTo>
                <a:lnTo>
                  <a:pt x="203200" y="228600"/>
                </a:lnTo>
                <a:lnTo>
                  <a:pt x="203200" y="237067"/>
                </a:lnTo>
                <a:lnTo>
                  <a:pt x="211666" y="254000"/>
                </a:lnTo>
                <a:lnTo>
                  <a:pt x="211666" y="262467"/>
                </a:lnTo>
                <a:lnTo>
                  <a:pt x="211666" y="262467"/>
                </a:lnTo>
                <a:lnTo>
                  <a:pt x="211666" y="262467"/>
                </a:lnTo>
                <a:lnTo>
                  <a:pt x="220133" y="262467"/>
                </a:lnTo>
                <a:lnTo>
                  <a:pt x="220133" y="254000"/>
                </a:lnTo>
                <a:lnTo>
                  <a:pt x="220133" y="254000"/>
                </a:lnTo>
                <a:lnTo>
                  <a:pt x="220133" y="245533"/>
                </a:lnTo>
                <a:lnTo>
                  <a:pt x="220133" y="245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166533" y="3014133"/>
            <a:ext cx="186268" cy="143935"/>
          </a:xfrm>
          <a:custGeom>
            <a:avLst/>
            <a:gdLst/>
            <a:ahLst/>
            <a:cxnLst/>
            <a:rect l="0" t="0" r="0" b="0"/>
            <a:pathLst>
              <a:path w="186268" h="143935">
                <a:moveTo>
                  <a:pt x="8467" y="0"/>
                </a:moveTo>
                <a:lnTo>
                  <a:pt x="8467" y="8467"/>
                </a:lnTo>
                <a:lnTo>
                  <a:pt x="8467" y="8467"/>
                </a:lnTo>
                <a:lnTo>
                  <a:pt x="8467" y="8467"/>
                </a:lnTo>
                <a:lnTo>
                  <a:pt x="8467" y="16934"/>
                </a:lnTo>
                <a:lnTo>
                  <a:pt x="8467" y="25400"/>
                </a:lnTo>
                <a:lnTo>
                  <a:pt x="8467" y="33867"/>
                </a:lnTo>
                <a:lnTo>
                  <a:pt x="8467" y="50800"/>
                </a:lnTo>
                <a:lnTo>
                  <a:pt x="0" y="67734"/>
                </a:lnTo>
                <a:lnTo>
                  <a:pt x="0" y="76200"/>
                </a:lnTo>
                <a:lnTo>
                  <a:pt x="0" y="93134"/>
                </a:lnTo>
                <a:lnTo>
                  <a:pt x="8467" y="101600"/>
                </a:lnTo>
                <a:lnTo>
                  <a:pt x="8467" y="118534"/>
                </a:lnTo>
                <a:lnTo>
                  <a:pt x="16934" y="118534"/>
                </a:lnTo>
                <a:lnTo>
                  <a:pt x="16934" y="127000"/>
                </a:lnTo>
                <a:lnTo>
                  <a:pt x="33867" y="135467"/>
                </a:lnTo>
                <a:lnTo>
                  <a:pt x="50800" y="135467"/>
                </a:lnTo>
                <a:lnTo>
                  <a:pt x="67734" y="135467"/>
                </a:lnTo>
                <a:lnTo>
                  <a:pt x="84667" y="143934"/>
                </a:lnTo>
                <a:lnTo>
                  <a:pt x="110067" y="143934"/>
                </a:lnTo>
                <a:lnTo>
                  <a:pt x="127000" y="135467"/>
                </a:lnTo>
                <a:lnTo>
                  <a:pt x="143934" y="135467"/>
                </a:lnTo>
                <a:lnTo>
                  <a:pt x="160867" y="135467"/>
                </a:lnTo>
                <a:lnTo>
                  <a:pt x="177800" y="135467"/>
                </a:lnTo>
                <a:lnTo>
                  <a:pt x="186267" y="127000"/>
                </a:lnTo>
                <a:lnTo>
                  <a:pt x="186267" y="127000"/>
                </a:lnTo>
                <a:lnTo>
                  <a:pt x="186267" y="118534"/>
                </a:lnTo>
                <a:lnTo>
                  <a:pt x="186267" y="118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302000" y="2997200"/>
            <a:ext cx="42334" cy="228601"/>
          </a:xfrm>
          <a:custGeom>
            <a:avLst/>
            <a:gdLst/>
            <a:ahLst/>
            <a:cxnLst/>
            <a:rect l="0" t="0" r="0" b="0"/>
            <a:pathLst>
              <a:path w="42334" h="228601">
                <a:moveTo>
                  <a:pt x="0" y="0"/>
                </a:moveTo>
                <a:lnTo>
                  <a:pt x="0" y="0"/>
                </a:lnTo>
                <a:lnTo>
                  <a:pt x="0" y="0"/>
                </a:lnTo>
                <a:lnTo>
                  <a:pt x="0" y="8467"/>
                </a:lnTo>
                <a:lnTo>
                  <a:pt x="0" y="8467"/>
                </a:lnTo>
                <a:lnTo>
                  <a:pt x="0" y="8467"/>
                </a:lnTo>
                <a:lnTo>
                  <a:pt x="8467" y="16933"/>
                </a:lnTo>
                <a:lnTo>
                  <a:pt x="8467" y="25400"/>
                </a:lnTo>
                <a:lnTo>
                  <a:pt x="16933" y="50800"/>
                </a:lnTo>
                <a:lnTo>
                  <a:pt x="16933" y="67733"/>
                </a:lnTo>
                <a:lnTo>
                  <a:pt x="16933" y="93133"/>
                </a:lnTo>
                <a:lnTo>
                  <a:pt x="25400" y="118533"/>
                </a:lnTo>
                <a:lnTo>
                  <a:pt x="25400" y="143933"/>
                </a:lnTo>
                <a:lnTo>
                  <a:pt x="25400" y="169333"/>
                </a:lnTo>
                <a:lnTo>
                  <a:pt x="25400" y="186267"/>
                </a:lnTo>
                <a:lnTo>
                  <a:pt x="25400" y="203200"/>
                </a:lnTo>
                <a:lnTo>
                  <a:pt x="33867" y="211667"/>
                </a:lnTo>
                <a:lnTo>
                  <a:pt x="33867" y="228600"/>
                </a:lnTo>
                <a:lnTo>
                  <a:pt x="42333" y="228600"/>
                </a:lnTo>
                <a:lnTo>
                  <a:pt x="42333" y="228600"/>
                </a:lnTo>
                <a:lnTo>
                  <a:pt x="42333" y="228600"/>
                </a:lnTo>
                <a:lnTo>
                  <a:pt x="42333"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412067" y="3014133"/>
            <a:ext cx="118534" cy="211668"/>
          </a:xfrm>
          <a:custGeom>
            <a:avLst/>
            <a:gdLst/>
            <a:ahLst/>
            <a:cxnLst/>
            <a:rect l="0" t="0" r="0" b="0"/>
            <a:pathLst>
              <a:path w="118534" h="211668">
                <a:moveTo>
                  <a:pt x="50800" y="8467"/>
                </a:moveTo>
                <a:lnTo>
                  <a:pt x="50800" y="8467"/>
                </a:lnTo>
                <a:lnTo>
                  <a:pt x="50800" y="8467"/>
                </a:lnTo>
                <a:lnTo>
                  <a:pt x="42333" y="16934"/>
                </a:lnTo>
                <a:lnTo>
                  <a:pt x="42333" y="16934"/>
                </a:lnTo>
                <a:lnTo>
                  <a:pt x="33866" y="25400"/>
                </a:lnTo>
                <a:lnTo>
                  <a:pt x="25400" y="42334"/>
                </a:lnTo>
                <a:lnTo>
                  <a:pt x="16933" y="59267"/>
                </a:lnTo>
                <a:lnTo>
                  <a:pt x="16933" y="76200"/>
                </a:lnTo>
                <a:lnTo>
                  <a:pt x="8466" y="101600"/>
                </a:lnTo>
                <a:lnTo>
                  <a:pt x="0" y="127000"/>
                </a:lnTo>
                <a:lnTo>
                  <a:pt x="0" y="152400"/>
                </a:lnTo>
                <a:lnTo>
                  <a:pt x="8466" y="169334"/>
                </a:lnTo>
                <a:lnTo>
                  <a:pt x="16933" y="186267"/>
                </a:lnTo>
                <a:lnTo>
                  <a:pt x="25400" y="194734"/>
                </a:lnTo>
                <a:lnTo>
                  <a:pt x="42333" y="203200"/>
                </a:lnTo>
                <a:lnTo>
                  <a:pt x="59266" y="211667"/>
                </a:lnTo>
                <a:lnTo>
                  <a:pt x="76200" y="203200"/>
                </a:lnTo>
                <a:lnTo>
                  <a:pt x="84666" y="203200"/>
                </a:lnTo>
                <a:lnTo>
                  <a:pt x="93133" y="194734"/>
                </a:lnTo>
                <a:lnTo>
                  <a:pt x="110066" y="186267"/>
                </a:lnTo>
                <a:lnTo>
                  <a:pt x="110066" y="169334"/>
                </a:lnTo>
                <a:lnTo>
                  <a:pt x="118533" y="152400"/>
                </a:lnTo>
                <a:lnTo>
                  <a:pt x="118533" y="127000"/>
                </a:lnTo>
                <a:lnTo>
                  <a:pt x="118533" y="101600"/>
                </a:lnTo>
                <a:lnTo>
                  <a:pt x="110066" y="76200"/>
                </a:lnTo>
                <a:lnTo>
                  <a:pt x="101600" y="50800"/>
                </a:lnTo>
                <a:lnTo>
                  <a:pt x="93133" y="33867"/>
                </a:lnTo>
                <a:lnTo>
                  <a:pt x="76200" y="16934"/>
                </a:lnTo>
                <a:lnTo>
                  <a:pt x="59266" y="8467"/>
                </a:lnTo>
                <a:lnTo>
                  <a:pt x="50800" y="0"/>
                </a:lnTo>
                <a:lnTo>
                  <a:pt x="42333" y="0"/>
                </a:lnTo>
                <a:lnTo>
                  <a:pt x="33866" y="0"/>
                </a:lnTo>
                <a:lnTo>
                  <a:pt x="33866" y="0"/>
                </a:lnTo>
                <a:lnTo>
                  <a:pt x="33866" y="0"/>
                </a:lnTo>
                <a:lnTo>
                  <a:pt x="3386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564467" y="3022600"/>
            <a:ext cx="152401" cy="220134"/>
          </a:xfrm>
          <a:custGeom>
            <a:avLst/>
            <a:gdLst/>
            <a:ahLst/>
            <a:cxnLst/>
            <a:rect l="0" t="0" r="0" b="0"/>
            <a:pathLst>
              <a:path w="152401" h="220134">
                <a:moveTo>
                  <a:pt x="59266" y="16933"/>
                </a:moveTo>
                <a:lnTo>
                  <a:pt x="59266" y="16933"/>
                </a:lnTo>
                <a:lnTo>
                  <a:pt x="59266" y="16933"/>
                </a:lnTo>
                <a:lnTo>
                  <a:pt x="59266" y="16933"/>
                </a:lnTo>
                <a:lnTo>
                  <a:pt x="59266" y="16933"/>
                </a:lnTo>
                <a:lnTo>
                  <a:pt x="50800" y="16933"/>
                </a:lnTo>
                <a:lnTo>
                  <a:pt x="50800" y="25400"/>
                </a:lnTo>
                <a:lnTo>
                  <a:pt x="42333" y="33867"/>
                </a:lnTo>
                <a:lnTo>
                  <a:pt x="33866" y="50800"/>
                </a:lnTo>
                <a:lnTo>
                  <a:pt x="25400" y="67733"/>
                </a:lnTo>
                <a:lnTo>
                  <a:pt x="16933" y="84667"/>
                </a:lnTo>
                <a:lnTo>
                  <a:pt x="8466" y="101600"/>
                </a:lnTo>
                <a:lnTo>
                  <a:pt x="0" y="127000"/>
                </a:lnTo>
                <a:lnTo>
                  <a:pt x="0" y="152400"/>
                </a:lnTo>
                <a:lnTo>
                  <a:pt x="0" y="169333"/>
                </a:lnTo>
                <a:lnTo>
                  <a:pt x="8466" y="186267"/>
                </a:lnTo>
                <a:lnTo>
                  <a:pt x="16933" y="194733"/>
                </a:lnTo>
                <a:lnTo>
                  <a:pt x="33866" y="203200"/>
                </a:lnTo>
                <a:lnTo>
                  <a:pt x="50800" y="220133"/>
                </a:lnTo>
                <a:lnTo>
                  <a:pt x="67733" y="220133"/>
                </a:lnTo>
                <a:lnTo>
                  <a:pt x="93133" y="220133"/>
                </a:lnTo>
                <a:lnTo>
                  <a:pt x="110066" y="220133"/>
                </a:lnTo>
                <a:lnTo>
                  <a:pt x="127000" y="211667"/>
                </a:lnTo>
                <a:lnTo>
                  <a:pt x="143933" y="203200"/>
                </a:lnTo>
                <a:lnTo>
                  <a:pt x="143933" y="186267"/>
                </a:lnTo>
                <a:lnTo>
                  <a:pt x="152400" y="160867"/>
                </a:lnTo>
                <a:lnTo>
                  <a:pt x="152400" y="143933"/>
                </a:lnTo>
                <a:lnTo>
                  <a:pt x="152400" y="110067"/>
                </a:lnTo>
                <a:lnTo>
                  <a:pt x="143933" y="84667"/>
                </a:lnTo>
                <a:lnTo>
                  <a:pt x="127000" y="59267"/>
                </a:lnTo>
                <a:lnTo>
                  <a:pt x="118533" y="33867"/>
                </a:lnTo>
                <a:lnTo>
                  <a:pt x="93133" y="16933"/>
                </a:lnTo>
                <a:lnTo>
                  <a:pt x="76200" y="8467"/>
                </a:lnTo>
                <a:lnTo>
                  <a:pt x="59266" y="0"/>
                </a:lnTo>
                <a:lnTo>
                  <a:pt x="42333" y="0"/>
                </a:lnTo>
                <a:lnTo>
                  <a:pt x="42333" y="0"/>
                </a:lnTo>
                <a:lnTo>
                  <a:pt x="25400" y="8467"/>
                </a:lnTo>
                <a:lnTo>
                  <a:pt x="25400"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953000" y="2768600"/>
            <a:ext cx="169334" cy="431801"/>
          </a:xfrm>
          <a:custGeom>
            <a:avLst/>
            <a:gdLst/>
            <a:ahLst/>
            <a:cxnLst/>
            <a:rect l="0" t="0" r="0" b="0"/>
            <a:pathLst>
              <a:path w="169334" h="431801">
                <a:moveTo>
                  <a:pt x="0" y="25400"/>
                </a:moveTo>
                <a:lnTo>
                  <a:pt x="0" y="25400"/>
                </a:lnTo>
                <a:lnTo>
                  <a:pt x="0" y="25400"/>
                </a:lnTo>
                <a:lnTo>
                  <a:pt x="0" y="33867"/>
                </a:lnTo>
                <a:lnTo>
                  <a:pt x="8467" y="42333"/>
                </a:lnTo>
                <a:lnTo>
                  <a:pt x="8467" y="59267"/>
                </a:lnTo>
                <a:lnTo>
                  <a:pt x="8467" y="84667"/>
                </a:lnTo>
                <a:lnTo>
                  <a:pt x="16933" y="101600"/>
                </a:lnTo>
                <a:lnTo>
                  <a:pt x="16933" y="127000"/>
                </a:lnTo>
                <a:lnTo>
                  <a:pt x="16933" y="160867"/>
                </a:lnTo>
                <a:lnTo>
                  <a:pt x="8467" y="186267"/>
                </a:lnTo>
                <a:lnTo>
                  <a:pt x="8467" y="220133"/>
                </a:lnTo>
                <a:lnTo>
                  <a:pt x="8467" y="245533"/>
                </a:lnTo>
                <a:lnTo>
                  <a:pt x="8467" y="270933"/>
                </a:lnTo>
                <a:lnTo>
                  <a:pt x="8467" y="304800"/>
                </a:lnTo>
                <a:lnTo>
                  <a:pt x="8467" y="330200"/>
                </a:lnTo>
                <a:lnTo>
                  <a:pt x="8467" y="355600"/>
                </a:lnTo>
                <a:lnTo>
                  <a:pt x="8467" y="381000"/>
                </a:lnTo>
                <a:lnTo>
                  <a:pt x="8467" y="397933"/>
                </a:lnTo>
                <a:lnTo>
                  <a:pt x="8467" y="406400"/>
                </a:lnTo>
                <a:lnTo>
                  <a:pt x="16933" y="423333"/>
                </a:lnTo>
                <a:lnTo>
                  <a:pt x="16933" y="423333"/>
                </a:lnTo>
                <a:lnTo>
                  <a:pt x="16933" y="431800"/>
                </a:lnTo>
                <a:lnTo>
                  <a:pt x="16933" y="431800"/>
                </a:lnTo>
                <a:lnTo>
                  <a:pt x="16933" y="431800"/>
                </a:lnTo>
                <a:lnTo>
                  <a:pt x="16933" y="423333"/>
                </a:lnTo>
                <a:lnTo>
                  <a:pt x="16933" y="414867"/>
                </a:lnTo>
                <a:lnTo>
                  <a:pt x="16933" y="397933"/>
                </a:lnTo>
                <a:lnTo>
                  <a:pt x="16933" y="381000"/>
                </a:lnTo>
                <a:lnTo>
                  <a:pt x="16933" y="355600"/>
                </a:lnTo>
                <a:lnTo>
                  <a:pt x="16933" y="330200"/>
                </a:lnTo>
                <a:lnTo>
                  <a:pt x="16933" y="296333"/>
                </a:lnTo>
                <a:lnTo>
                  <a:pt x="8467" y="262467"/>
                </a:lnTo>
                <a:lnTo>
                  <a:pt x="8467" y="228600"/>
                </a:lnTo>
                <a:lnTo>
                  <a:pt x="8467" y="194733"/>
                </a:lnTo>
                <a:lnTo>
                  <a:pt x="0" y="160867"/>
                </a:lnTo>
                <a:lnTo>
                  <a:pt x="0" y="135467"/>
                </a:lnTo>
                <a:lnTo>
                  <a:pt x="0" y="118533"/>
                </a:lnTo>
                <a:lnTo>
                  <a:pt x="8467" y="93133"/>
                </a:lnTo>
                <a:lnTo>
                  <a:pt x="8467" y="76200"/>
                </a:lnTo>
                <a:lnTo>
                  <a:pt x="8467" y="67733"/>
                </a:lnTo>
                <a:lnTo>
                  <a:pt x="16933" y="50800"/>
                </a:lnTo>
                <a:lnTo>
                  <a:pt x="33867" y="33867"/>
                </a:lnTo>
                <a:lnTo>
                  <a:pt x="42333" y="25400"/>
                </a:lnTo>
                <a:lnTo>
                  <a:pt x="59267" y="8467"/>
                </a:lnTo>
                <a:lnTo>
                  <a:pt x="76200" y="8467"/>
                </a:lnTo>
                <a:lnTo>
                  <a:pt x="93133" y="0"/>
                </a:lnTo>
                <a:lnTo>
                  <a:pt x="110067" y="0"/>
                </a:lnTo>
                <a:lnTo>
                  <a:pt x="118533" y="0"/>
                </a:lnTo>
                <a:lnTo>
                  <a:pt x="135467" y="0"/>
                </a:lnTo>
                <a:lnTo>
                  <a:pt x="143933" y="8467"/>
                </a:lnTo>
                <a:lnTo>
                  <a:pt x="152400" y="8467"/>
                </a:lnTo>
                <a:lnTo>
                  <a:pt x="160867" y="25400"/>
                </a:lnTo>
                <a:lnTo>
                  <a:pt x="169333" y="33867"/>
                </a:lnTo>
                <a:lnTo>
                  <a:pt x="169333" y="42333"/>
                </a:lnTo>
                <a:lnTo>
                  <a:pt x="169333" y="59267"/>
                </a:lnTo>
                <a:lnTo>
                  <a:pt x="160867" y="67733"/>
                </a:lnTo>
                <a:lnTo>
                  <a:pt x="152400" y="84667"/>
                </a:lnTo>
                <a:lnTo>
                  <a:pt x="143933" y="101600"/>
                </a:lnTo>
                <a:lnTo>
                  <a:pt x="127000" y="118533"/>
                </a:lnTo>
                <a:lnTo>
                  <a:pt x="118533" y="135467"/>
                </a:lnTo>
                <a:lnTo>
                  <a:pt x="101600" y="152400"/>
                </a:lnTo>
                <a:lnTo>
                  <a:pt x="84667" y="160867"/>
                </a:lnTo>
                <a:lnTo>
                  <a:pt x="67733" y="177800"/>
                </a:lnTo>
                <a:lnTo>
                  <a:pt x="59267" y="186267"/>
                </a:lnTo>
                <a:lnTo>
                  <a:pt x="42333" y="194733"/>
                </a:lnTo>
                <a:lnTo>
                  <a:pt x="33867" y="194733"/>
                </a:lnTo>
                <a:lnTo>
                  <a:pt x="25400" y="203200"/>
                </a:lnTo>
                <a:lnTo>
                  <a:pt x="25400" y="203200"/>
                </a:lnTo>
                <a:lnTo>
                  <a:pt x="16933" y="194733"/>
                </a:lnTo>
                <a:lnTo>
                  <a:pt x="16933" y="194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266267" y="2599267"/>
            <a:ext cx="101601" cy="626534"/>
          </a:xfrm>
          <a:custGeom>
            <a:avLst/>
            <a:gdLst/>
            <a:ahLst/>
            <a:cxnLst/>
            <a:rect l="0" t="0" r="0" b="0"/>
            <a:pathLst>
              <a:path w="101601" h="626534">
                <a:moveTo>
                  <a:pt x="101600" y="0"/>
                </a:moveTo>
                <a:lnTo>
                  <a:pt x="101600" y="0"/>
                </a:lnTo>
                <a:lnTo>
                  <a:pt x="101600" y="0"/>
                </a:lnTo>
                <a:lnTo>
                  <a:pt x="101600" y="0"/>
                </a:lnTo>
                <a:lnTo>
                  <a:pt x="101600" y="8466"/>
                </a:lnTo>
                <a:lnTo>
                  <a:pt x="93133" y="16933"/>
                </a:lnTo>
                <a:lnTo>
                  <a:pt x="93133" y="25400"/>
                </a:lnTo>
                <a:lnTo>
                  <a:pt x="84666" y="42333"/>
                </a:lnTo>
                <a:lnTo>
                  <a:pt x="84666" y="59266"/>
                </a:lnTo>
                <a:lnTo>
                  <a:pt x="76200" y="84666"/>
                </a:lnTo>
                <a:lnTo>
                  <a:pt x="67733" y="110066"/>
                </a:lnTo>
                <a:lnTo>
                  <a:pt x="50800" y="143933"/>
                </a:lnTo>
                <a:lnTo>
                  <a:pt x="50800" y="177800"/>
                </a:lnTo>
                <a:lnTo>
                  <a:pt x="42333" y="211666"/>
                </a:lnTo>
                <a:lnTo>
                  <a:pt x="25400" y="254000"/>
                </a:lnTo>
                <a:lnTo>
                  <a:pt x="16933" y="296333"/>
                </a:lnTo>
                <a:lnTo>
                  <a:pt x="8466" y="338666"/>
                </a:lnTo>
                <a:lnTo>
                  <a:pt x="0" y="381000"/>
                </a:lnTo>
                <a:lnTo>
                  <a:pt x="0" y="423333"/>
                </a:lnTo>
                <a:lnTo>
                  <a:pt x="0" y="457200"/>
                </a:lnTo>
                <a:lnTo>
                  <a:pt x="8466" y="491066"/>
                </a:lnTo>
                <a:lnTo>
                  <a:pt x="16933" y="516466"/>
                </a:lnTo>
                <a:lnTo>
                  <a:pt x="25400" y="550333"/>
                </a:lnTo>
                <a:lnTo>
                  <a:pt x="33866" y="567266"/>
                </a:lnTo>
                <a:lnTo>
                  <a:pt x="42333" y="592666"/>
                </a:lnTo>
                <a:lnTo>
                  <a:pt x="59266" y="609600"/>
                </a:lnTo>
                <a:lnTo>
                  <a:pt x="67733" y="618066"/>
                </a:lnTo>
                <a:lnTo>
                  <a:pt x="76200" y="618066"/>
                </a:lnTo>
                <a:lnTo>
                  <a:pt x="76200" y="618066"/>
                </a:lnTo>
                <a:lnTo>
                  <a:pt x="84666" y="626533"/>
                </a:lnTo>
                <a:lnTo>
                  <a:pt x="84666" y="626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418667" y="2836333"/>
            <a:ext cx="1" cy="313268"/>
          </a:xfrm>
          <a:custGeom>
            <a:avLst/>
            <a:gdLst/>
            <a:ahLst/>
            <a:cxnLst/>
            <a:rect l="0" t="0" r="0" b="0"/>
            <a:pathLst>
              <a:path w="1" h="313268">
                <a:moveTo>
                  <a:pt x="0" y="0"/>
                </a:moveTo>
                <a:lnTo>
                  <a:pt x="0" y="0"/>
                </a:lnTo>
                <a:lnTo>
                  <a:pt x="0" y="0"/>
                </a:lnTo>
                <a:lnTo>
                  <a:pt x="0" y="8467"/>
                </a:lnTo>
                <a:lnTo>
                  <a:pt x="0" y="16934"/>
                </a:lnTo>
                <a:lnTo>
                  <a:pt x="0" y="33867"/>
                </a:lnTo>
                <a:lnTo>
                  <a:pt x="0" y="50800"/>
                </a:lnTo>
                <a:lnTo>
                  <a:pt x="0" y="84667"/>
                </a:lnTo>
                <a:lnTo>
                  <a:pt x="0" y="110067"/>
                </a:lnTo>
                <a:lnTo>
                  <a:pt x="0" y="143934"/>
                </a:lnTo>
                <a:lnTo>
                  <a:pt x="0" y="177800"/>
                </a:lnTo>
                <a:lnTo>
                  <a:pt x="0" y="220134"/>
                </a:lnTo>
                <a:lnTo>
                  <a:pt x="0" y="245534"/>
                </a:lnTo>
                <a:lnTo>
                  <a:pt x="0" y="279400"/>
                </a:lnTo>
                <a:lnTo>
                  <a:pt x="0" y="296334"/>
                </a:lnTo>
                <a:lnTo>
                  <a:pt x="0" y="313267"/>
                </a:lnTo>
                <a:lnTo>
                  <a:pt x="0" y="313267"/>
                </a:lnTo>
                <a:lnTo>
                  <a:pt x="0" y="313267"/>
                </a:lnTo>
                <a:lnTo>
                  <a:pt x="0" y="313267"/>
                </a:lnTo>
                <a:lnTo>
                  <a:pt x="0" y="296334"/>
                </a:lnTo>
                <a:lnTo>
                  <a:pt x="0" y="287867"/>
                </a:lnTo>
                <a:lnTo>
                  <a:pt x="0" y="262467"/>
                </a:lnTo>
                <a:lnTo>
                  <a:pt x="0" y="262467"/>
                </a:lnTo>
                <a:lnTo>
                  <a:pt x="0" y="245534"/>
                </a:lnTo>
                <a:lnTo>
                  <a:pt x="0" y="245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401733" y="2802467"/>
            <a:ext cx="237068" cy="355601"/>
          </a:xfrm>
          <a:custGeom>
            <a:avLst/>
            <a:gdLst/>
            <a:ahLst/>
            <a:cxnLst/>
            <a:rect l="0" t="0" r="0" b="0"/>
            <a:pathLst>
              <a:path w="237068" h="355601">
                <a:moveTo>
                  <a:pt x="0" y="25400"/>
                </a:moveTo>
                <a:lnTo>
                  <a:pt x="0" y="25400"/>
                </a:lnTo>
                <a:lnTo>
                  <a:pt x="0" y="16933"/>
                </a:lnTo>
                <a:lnTo>
                  <a:pt x="8467" y="8466"/>
                </a:lnTo>
                <a:lnTo>
                  <a:pt x="8467" y="8466"/>
                </a:lnTo>
                <a:lnTo>
                  <a:pt x="16934" y="0"/>
                </a:lnTo>
                <a:lnTo>
                  <a:pt x="33867" y="0"/>
                </a:lnTo>
                <a:lnTo>
                  <a:pt x="50800" y="0"/>
                </a:lnTo>
                <a:lnTo>
                  <a:pt x="59267" y="0"/>
                </a:lnTo>
                <a:lnTo>
                  <a:pt x="76200" y="8466"/>
                </a:lnTo>
                <a:lnTo>
                  <a:pt x="93134" y="8466"/>
                </a:lnTo>
                <a:lnTo>
                  <a:pt x="110067" y="16933"/>
                </a:lnTo>
                <a:lnTo>
                  <a:pt x="118534" y="25400"/>
                </a:lnTo>
                <a:lnTo>
                  <a:pt x="127000" y="33866"/>
                </a:lnTo>
                <a:lnTo>
                  <a:pt x="135467" y="42333"/>
                </a:lnTo>
                <a:lnTo>
                  <a:pt x="135467" y="59266"/>
                </a:lnTo>
                <a:lnTo>
                  <a:pt x="135467" y="76200"/>
                </a:lnTo>
                <a:lnTo>
                  <a:pt x="127000" y="93133"/>
                </a:lnTo>
                <a:lnTo>
                  <a:pt x="118534" y="101600"/>
                </a:lnTo>
                <a:lnTo>
                  <a:pt x="110067" y="118533"/>
                </a:lnTo>
                <a:lnTo>
                  <a:pt x="93134" y="127000"/>
                </a:lnTo>
                <a:lnTo>
                  <a:pt x="84667" y="135466"/>
                </a:lnTo>
                <a:lnTo>
                  <a:pt x="67734" y="143933"/>
                </a:lnTo>
                <a:lnTo>
                  <a:pt x="59267" y="152400"/>
                </a:lnTo>
                <a:lnTo>
                  <a:pt x="50800" y="160866"/>
                </a:lnTo>
                <a:lnTo>
                  <a:pt x="50800" y="160866"/>
                </a:lnTo>
                <a:lnTo>
                  <a:pt x="50800" y="160866"/>
                </a:lnTo>
                <a:lnTo>
                  <a:pt x="50800" y="160866"/>
                </a:lnTo>
                <a:lnTo>
                  <a:pt x="50800" y="160866"/>
                </a:lnTo>
                <a:lnTo>
                  <a:pt x="59267" y="160866"/>
                </a:lnTo>
                <a:lnTo>
                  <a:pt x="76200" y="160866"/>
                </a:lnTo>
                <a:lnTo>
                  <a:pt x="93134" y="160866"/>
                </a:lnTo>
                <a:lnTo>
                  <a:pt x="118534" y="160866"/>
                </a:lnTo>
                <a:lnTo>
                  <a:pt x="135467" y="169333"/>
                </a:lnTo>
                <a:lnTo>
                  <a:pt x="160867" y="177800"/>
                </a:lnTo>
                <a:lnTo>
                  <a:pt x="177800" y="186266"/>
                </a:lnTo>
                <a:lnTo>
                  <a:pt x="203200" y="203200"/>
                </a:lnTo>
                <a:lnTo>
                  <a:pt x="220134" y="211666"/>
                </a:lnTo>
                <a:lnTo>
                  <a:pt x="228600" y="237066"/>
                </a:lnTo>
                <a:lnTo>
                  <a:pt x="237067" y="254000"/>
                </a:lnTo>
                <a:lnTo>
                  <a:pt x="237067" y="270933"/>
                </a:lnTo>
                <a:lnTo>
                  <a:pt x="237067" y="287866"/>
                </a:lnTo>
                <a:lnTo>
                  <a:pt x="228600" y="296333"/>
                </a:lnTo>
                <a:lnTo>
                  <a:pt x="211667" y="313266"/>
                </a:lnTo>
                <a:lnTo>
                  <a:pt x="194734" y="330200"/>
                </a:lnTo>
                <a:lnTo>
                  <a:pt x="177800" y="330200"/>
                </a:lnTo>
                <a:lnTo>
                  <a:pt x="160867" y="338666"/>
                </a:lnTo>
                <a:lnTo>
                  <a:pt x="135467" y="347133"/>
                </a:lnTo>
                <a:lnTo>
                  <a:pt x="118534" y="347133"/>
                </a:lnTo>
                <a:lnTo>
                  <a:pt x="93134" y="355600"/>
                </a:lnTo>
                <a:lnTo>
                  <a:pt x="76200" y="355600"/>
                </a:lnTo>
                <a:lnTo>
                  <a:pt x="59267" y="347133"/>
                </a:lnTo>
                <a:lnTo>
                  <a:pt x="42334" y="338666"/>
                </a:lnTo>
                <a:lnTo>
                  <a:pt x="33867" y="330200"/>
                </a:lnTo>
                <a:lnTo>
                  <a:pt x="33867" y="330200"/>
                </a:lnTo>
                <a:lnTo>
                  <a:pt x="25400" y="321733"/>
                </a:lnTo>
                <a:lnTo>
                  <a:pt x="25400"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621867" y="2624667"/>
            <a:ext cx="211667" cy="592667"/>
          </a:xfrm>
          <a:custGeom>
            <a:avLst/>
            <a:gdLst/>
            <a:ahLst/>
            <a:cxnLst/>
            <a:rect l="0" t="0" r="0" b="0"/>
            <a:pathLst>
              <a:path w="211667" h="592667">
                <a:moveTo>
                  <a:pt x="0" y="8466"/>
                </a:moveTo>
                <a:lnTo>
                  <a:pt x="0" y="8466"/>
                </a:lnTo>
                <a:lnTo>
                  <a:pt x="8466" y="8466"/>
                </a:lnTo>
                <a:lnTo>
                  <a:pt x="8466" y="0"/>
                </a:lnTo>
                <a:lnTo>
                  <a:pt x="16933" y="0"/>
                </a:lnTo>
                <a:lnTo>
                  <a:pt x="25400" y="0"/>
                </a:lnTo>
                <a:lnTo>
                  <a:pt x="42333" y="8466"/>
                </a:lnTo>
                <a:lnTo>
                  <a:pt x="59266" y="25400"/>
                </a:lnTo>
                <a:lnTo>
                  <a:pt x="76200" y="42333"/>
                </a:lnTo>
                <a:lnTo>
                  <a:pt x="101600" y="59266"/>
                </a:lnTo>
                <a:lnTo>
                  <a:pt x="118533" y="93133"/>
                </a:lnTo>
                <a:lnTo>
                  <a:pt x="135466" y="118533"/>
                </a:lnTo>
                <a:lnTo>
                  <a:pt x="160866" y="160866"/>
                </a:lnTo>
                <a:lnTo>
                  <a:pt x="177800" y="203200"/>
                </a:lnTo>
                <a:lnTo>
                  <a:pt x="186266" y="245533"/>
                </a:lnTo>
                <a:lnTo>
                  <a:pt x="203200" y="287866"/>
                </a:lnTo>
                <a:lnTo>
                  <a:pt x="211666" y="338666"/>
                </a:lnTo>
                <a:lnTo>
                  <a:pt x="211666" y="381000"/>
                </a:lnTo>
                <a:lnTo>
                  <a:pt x="211666" y="414866"/>
                </a:lnTo>
                <a:lnTo>
                  <a:pt x="203200" y="448733"/>
                </a:lnTo>
                <a:lnTo>
                  <a:pt x="194733" y="482600"/>
                </a:lnTo>
                <a:lnTo>
                  <a:pt x="186266" y="508000"/>
                </a:lnTo>
                <a:lnTo>
                  <a:pt x="177800" y="533400"/>
                </a:lnTo>
                <a:lnTo>
                  <a:pt x="160866" y="550333"/>
                </a:lnTo>
                <a:lnTo>
                  <a:pt x="152400" y="567266"/>
                </a:lnTo>
                <a:lnTo>
                  <a:pt x="143933" y="584200"/>
                </a:lnTo>
                <a:lnTo>
                  <a:pt x="135466" y="592666"/>
                </a:lnTo>
                <a:lnTo>
                  <a:pt x="127000" y="592666"/>
                </a:lnTo>
                <a:lnTo>
                  <a:pt x="127000" y="592666"/>
                </a:lnTo>
                <a:lnTo>
                  <a:pt x="127000" y="592666"/>
                </a:lnTo>
                <a:lnTo>
                  <a:pt x="118533" y="584200"/>
                </a:lnTo>
                <a:lnTo>
                  <a:pt x="118533" y="584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875867" y="2963333"/>
            <a:ext cx="152401" cy="8468"/>
          </a:xfrm>
          <a:custGeom>
            <a:avLst/>
            <a:gdLst/>
            <a:ahLst/>
            <a:cxnLst/>
            <a:rect l="0" t="0" r="0" b="0"/>
            <a:pathLst>
              <a:path w="152401" h="8468">
                <a:moveTo>
                  <a:pt x="0" y="8467"/>
                </a:moveTo>
                <a:lnTo>
                  <a:pt x="8466" y="8467"/>
                </a:lnTo>
                <a:lnTo>
                  <a:pt x="8466" y="8467"/>
                </a:lnTo>
                <a:lnTo>
                  <a:pt x="16933" y="0"/>
                </a:lnTo>
                <a:lnTo>
                  <a:pt x="25400" y="0"/>
                </a:lnTo>
                <a:lnTo>
                  <a:pt x="42333" y="0"/>
                </a:lnTo>
                <a:lnTo>
                  <a:pt x="59266" y="0"/>
                </a:lnTo>
                <a:lnTo>
                  <a:pt x="76200" y="0"/>
                </a:lnTo>
                <a:lnTo>
                  <a:pt x="101600" y="0"/>
                </a:lnTo>
                <a:lnTo>
                  <a:pt x="118533" y="0"/>
                </a:lnTo>
                <a:lnTo>
                  <a:pt x="135466" y="0"/>
                </a:lnTo>
                <a:lnTo>
                  <a:pt x="143933" y="8467"/>
                </a:lnTo>
                <a:lnTo>
                  <a:pt x="143933" y="8467"/>
                </a:lnTo>
                <a:lnTo>
                  <a:pt x="152400" y="8467"/>
                </a:lnTo>
                <a:lnTo>
                  <a:pt x="152400"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867400" y="3090333"/>
            <a:ext cx="110068" cy="25401"/>
          </a:xfrm>
          <a:custGeom>
            <a:avLst/>
            <a:gdLst/>
            <a:ahLst/>
            <a:cxnLst/>
            <a:rect l="0" t="0" r="0" b="0"/>
            <a:pathLst>
              <a:path w="110068" h="25401">
                <a:moveTo>
                  <a:pt x="0" y="0"/>
                </a:moveTo>
                <a:lnTo>
                  <a:pt x="0" y="0"/>
                </a:lnTo>
                <a:lnTo>
                  <a:pt x="0" y="0"/>
                </a:lnTo>
                <a:lnTo>
                  <a:pt x="0" y="0"/>
                </a:lnTo>
                <a:lnTo>
                  <a:pt x="8467" y="8467"/>
                </a:lnTo>
                <a:lnTo>
                  <a:pt x="16933" y="8467"/>
                </a:lnTo>
                <a:lnTo>
                  <a:pt x="33867" y="8467"/>
                </a:lnTo>
                <a:lnTo>
                  <a:pt x="59267" y="16934"/>
                </a:lnTo>
                <a:lnTo>
                  <a:pt x="93133" y="25400"/>
                </a:lnTo>
                <a:lnTo>
                  <a:pt x="93133" y="25400"/>
                </a:lnTo>
                <a:lnTo>
                  <a:pt x="110067" y="25400"/>
                </a:lnTo>
                <a:lnTo>
                  <a:pt x="110067"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6400800" y="2641600"/>
            <a:ext cx="262467" cy="296334"/>
          </a:xfrm>
          <a:custGeom>
            <a:avLst/>
            <a:gdLst/>
            <a:ahLst/>
            <a:cxnLst/>
            <a:rect l="0" t="0" r="0" b="0"/>
            <a:pathLst>
              <a:path w="262467" h="296334">
                <a:moveTo>
                  <a:pt x="262466" y="16933"/>
                </a:moveTo>
                <a:lnTo>
                  <a:pt x="262466" y="16933"/>
                </a:lnTo>
                <a:lnTo>
                  <a:pt x="262466" y="16933"/>
                </a:lnTo>
                <a:lnTo>
                  <a:pt x="254000" y="16933"/>
                </a:lnTo>
                <a:lnTo>
                  <a:pt x="245533" y="8467"/>
                </a:lnTo>
                <a:lnTo>
                  <a:pt x="237067" y="8467"/>
                </a:lnTo>
                <a:lnTo>
                  <a:pt x="228600" y="8467"/>
                </a:lnTo>
                <a:lnTo>
                  <a:pt x="220133" y="8467"/>
                </a:lnTo>
                <a:lnTo>
                  <a:pt x="211667" y="8467"/>
                </a:lnTo>
                <a:lnTo>
                  <a:pt x="203200" y="16933"/>
                </a:lnTo>
                <a:lnTo>
                  <a:pt x="186266" y="16933"/>
                </a:lnTo>
                <a:lnTo>
                  <a:pt x="177800" y="16933"/>
                </a:lnTo>
                <a:lnTo>
                  <a:pt x="160867" y="8467"/>
                </a:lnTo>
                <a:lnTo>
                  <a:pt x="143933" y="8467"/>
                </a:lnTo>
                <a:lnTo>
                  <a:pt x="135467" y="8467"/>
                </a:lnTo>
                <a:lnTo>
                  <a:pt x="118534" y="8467"/>
                </a:lnTo>
                <a:lnTo>
                  <a:pt x="110066" y="8467"/>
                </a:lnTo>
                <a:lnTo>
                  <a:pt x="101600" y="0"/>
                </a:lnTo>
                <a:lnTo>
                  <a:pt x="93133" y="0"/>
                </a:lnTo>
                <a:lnTo>
                  <a:pt x="84667" y="8467"/>
                </a:lnTo>
                <a:lnTo>
                  <a:pt x="84667" y="8467"/>
                </a:lnTo>
                <a:lnTo>
                  <a:pt x="76200" y="8467"/>
                </a:lnTo>
                <a:lnTo>
                  <a:pt x="59267" y="16933"/>
                </a:lnTo>
                <a:lnTo>
                  <a:pt x="50800" y="25400"/>
                </a:lnTo>
                <a:lnTo>
                  <a:pt x="42333" y="33867"/>
                </a:lnTo>
                <a:lnTo>
                  <a:pt x="42333" y="42333"/>
                </a:lnTo>
                <a:lnTo>
                  <a:pt x="33867" y="50800"/>
                </a:lnTo>
                <a:lnTo>
                  <a:pt x="25400" y="59267"/>
                </a:lnTo>
                <a:lnTo>
                  <a:pt x="25400" y="67733"/>
                </a:lnTo>
                <a:lnTo>
                  <a:pt x="25400" y="76200"/>
                </a:lnTo>
                <a:lnTo>
                  <a:pt x="16933" y="93133"/>
                </a:lnTo>
                <a:lnTo>
                  <a:pt x="16933" y="101600"/>
                </a:lnTo>
                <a:lnTo>
                  <a:pt x="8467" y="110067"/>
                </a:lnTo>
                <a:lnTo>
                  <a:pt x="8467" y="118533"/>
                </a:lnTo>
                <a:lnTo>
                  <a:pt x="8467" y="127000"/>
                </a:lnTo>
                <a:lnTo>
                  <a:pt x="0" y="135467"/>
                </a:lnTo>
                <a:lnTo>
                  <a:pt x="0" y="135467"/>
                </a:lnTo>
                <a:lnTo>
                  <a:pt x="0" y="143933"/>
                </a:lnTo>
                <a:lnTo>
                  <a:pt x="0" y="143933"/>
                </a:lnTo>
                <a:lnTo>
                  <a:pt x="8467" y="143933"/>
                </a:lnTo>
                <a:lnTo>
                  <a:pt x="8467" y="152400"/>
                </a:lnTo>
                <a:lnTo>
                  <a:pt x="8467" y="152400"/>
                </a:lnTo>
                <a:lnTo>
                  <a:pt x="16933" y="143933"/>
                </a:lnTo>
                <a:lnTo>
                  <a:pt x="25400" y="143933"/>
                </a:lnTo>
                <a:lnTo>
                  <a:pt x="33867" y="143933"/>
                </a:lnTo>
                <a:lnTo>
                  <a:pt x="42333" y="143933"/>
                </a:lnTo>
                <a:lnTo>
                  <a:pt x="50800" y="135467"/>
                </a:lnTo>
                <a:lnTo>
                  <a:pt x="59267" y="135467"/>
                </a:lnTo>
                <a:lnTo>
                  <a:pt x="76200" y="135467"/>
                </a:lnTo>
                <a:lnTo>
                  <a:pt x="93133" y="135467"/>
                </a:lnTo>
                <a:lnTo>
                  <a:pt x="110066" y="135467"/>
                </a:lnTo>
                <a:lnTo>
                  <a:pt x="127000" y="143933"/>
                </a:lnTo>
                <a:lnTo>
                  <a:pt x="143933" y="152400"/>
                </a:lnTo>
                <a:lnTo>
                  <a:pt x="160867" y="152400"/>
                </a:lnTo>
                <a:lnTo>
                  <a:pt x="169333" y="160867"/>
                </a:lnTo>
                <a:lnTo>
                  <a:pt x="186266" y="169333"/>
                </a:lnTo>
                <a:lnTo>
                  <a:pt x="203200" y="177800"/>
                </a:lnTo>
                <a:lnTo>
                  <a:pt x="211667" y="186267"/>
                </a:lnTo>
                <a:lnTo>
                  <a:pt x="228600" y="194733"/>
                </a:lnTo>
                <a:lnTo>
                  <a:pt x="237067" y="203200"/>
                </a:lnTo>
                <a:lnTo>
                  <a:pt x="245533" y="211667"/>
                </a:lnTo>
                <a:lnTo>
                  <a:pt x="254000" y="220133"/>
                </a:lnTo>
                <a:lnTo>
                  <a:pt x="254000" y="237067"/>
                </a:lnTo>
                <a:lnTo>
                  <a:pt x="262466" y="245533"/>
                </a:lnTo>
                <a:lnTo>
                  <a:pt x="254000" y="254000"/>
                </a:lnTo>
                <a:lnTo>
                  <a:pt x="254000" y="262467"/>
                </a:lnTo>
                <a:lnTo>
                  <a:pt x="245533" y="270933"/>
                </a:lnTo>
                <a:lnTo>
                  <a:pt x="237067" y="279400"/>
                </a:lnTo>
                <a:lnTo>
                  <a:pt x="228600" y="287867"/>
                </a:lnTo>
                <a:lnTo>
                  <a:pt x="211667" y="287867"/>
                </a:lnTo>
                <a:lnTo>
                  <a:pt x="203200" y="287867"/>
                </a:lnTo>
                <a:lnTo>
                  <a:pt x="186266" y="296333"/>
                </a:lnTo>
                <a:lnTo>
                  <a:pt x="169333" y="296333"/>
                </a:lnTo>
                <a:lnTo>
                  <a:pt x="152400" y="296333"/>
                </a:lnTo>
                <a:lnTo>
                  <a:pt x="135467" y="296333"/>
                </a:lnTo>
                <a:lnTo>
                  <a:pt x="118534" y="296333"/>
                </a:lnTo>
                <a:lnTo>
                  <a:pt x="101600" y="296333"/>
                </a:lnTo>
                <a:lnTo>
                  <a:pt x="93133" y="287867"/>
                </a:lnTo>
                <a:lnTo>
                  <a:pt x="76200" y="287867"/>
                </a:lnTo>
                <a:lnTo>
                  <a:pt x="76200" y="287867"/>
                </a:lnTo>
                <a:lnTo>
                  <a:pt x="67733" y="279400"/>
                </a:lnTo>
                <a:lnTo>
                  <a:pt x="67733" y="279400"/>
                </a:lnTo>
                <a:lnTo>
                  <a:pt x="67733" y="279400"/>
                </a:lnTo>
                <a:lnTo>
                  <a:pt x="76200" y="270933"/>
                </a:lnTo>
                <a:lnTo>
                  <a:pt x="76200" y="270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6705600" y="2717800"/>
            <a:ext cx="186267" cy="203201"/>
          </a:xfrm>
          <a:custGeom>
            <a:avLst/>
            <a:gdLst/>
            <a:ahLst/>
            <a:cxnLst/>
            <a:rect l="0" t="0" r="0" b="0"/>
            <a:pathLst>
              <a:path w="186267" h="203201">
                <a:moveTo>
                  <a:pt x="101600" y="0"/>
                </a:moveTo>
                <a:lnTo>
                  <a:pt x="101600" y="0"/>
                </a:lnTo>
                <a:lnTo>
                  <a:pt x="93133" y="0"/>
                </a:lnTo>
                <a:lnTo>
                  <a:pt x="84667" y="0"/>
                </a:lnTo>
                <a:lnTo>
                  <a:pt x="84667" y="0"/>
                </a:lnTo>
                <a:lnTo>
                  <a:pt x="76200" y="8467"/>
                </a:lnTo>
                <a:lnTo>
                  <a:pt x="67733" y="8467"/>
                </a:lnTo>
                <a:lnTo>
                  <a:pt x="67733" y="16933"/>
                </a:lnTo>
                <a:lnTo>
                  <a:pt x="50800" y="33867"/>
                </a:lnTo>
                <a:lnTo>
                  <a:pt x="42334" y="42333"/>
                </a:lnTo>
                <a:lnTo>
                  <a:pt x="33866" y="59267"/>
                </a:lnTo>
                <a:lnTo>
                  <a:pt x="16933" y="84667"/>
                </a:lnTo>
                <a:lnTo>
                  <a:pt x="8467" y="101600"/>
                </a:lnTo>
                <a:lnTo>
                  <a:pt x="0" y="127000"/>
                </a:lnTo>
                <a:lnTo>
                  <a:pt x="0" y="143933"/>
                </a:lnTo>
                <a:lnTo>
                  <a:pt x="0" y="160867"/>
                </a:lnTo>
                <a:lnTo>
                  <a:pt x="8467" y="169333"/>
                </a:lnTo>
                <a:lnTo>
                  <a:pt x="16933" y="186267"/>
                </a:lnTo>
                <a:lnTo>
                  <a:pt x="25400" y="194733"/>
                </a:lnTo>
                <a:lnTo>
                  <a:pt x="42334" y="203200"/>
                </a:lnTo>
                <a:lnTo>
                  <a:pt x="50800" y="203200"/>
                </a:lnTo>
                <a:lnTo>
                  <a:pt x="67733" y="203200"/>
                </a:lnTo>
                <a:lnTo>
                  <a:pt x="76200" y="203200"/>
                </a:lnTo>
                <a:lnTo>
                  <a:pt x="93133" y="203200"/>
                </a:lnTo>
                <a:lnTo>
                  <a:pt x="110066" y="194733"/>
                </a:lnTo>
                <a:lnTo>
                  <a:pt x="127000" y="186267"/>
                </a:lnTo>
                <a:lnTo>
                  <a:pt x="135467" y="169333"/>
                </a:lnTo>
                <a:lnTo>
                  <a:pt x="152400" y="160867"/>
                </a:lnTo>
                <a:lnTo>
                  <a:pt x="160867" y="143933"/>
                </a:lnTo>
                <a:lnTo>
                  <a:pt x="169333" y="135467"/>
                </a:lnTo>
                <a:lnTo>
                  <a:pt x="177800" y="118533"/>
                </a:lnTo>
                <a:lnTo>
                  <a:pt x="186266" y="101600"/>
                </a:lnTo>
                <a:lnTo>
                  <a:pt x="186266" y="84667"/>
                </a:lnTo>
                <a:lnTo>
                  <a:pt x="186266" y="67733"/>
                </a:lnTo>
                <a:lnTo>
                  <a:pt x="177800" y="50800"/>
                </a:lnTo>
                <a:lnTo>
                  <a:pt x="169333" y="33867"/>
                </a:lnTo>
                <a:lnTo>
                  <a:pt x="160867" y="25400"/>
                </a:lnTo>
                <a:lnTo>
                  <a:pt x="143933" y="16933"/>
                </a:lnTo>
                <a:lnTo>
                  <a:pt x="127000" y="8467"/>
                </a:lnTo>
                <a:lnTo>
                  <a:pt x="110066" y="0"/>
                </a:lnTo>
                <a:lnTo>
                  <a:pt x="101600" y="0"/>
                </a:lnTo>
                <a:lnTo>
                  <a:pt x="93133" y="0"/>
                </a:lnTo>
                <a:lnTo>
                  <a:pt x="84667" y="0"/>
                </a:lnTo>
                <a:lnTo>
                  <a:pt x="84667" y="0"/>
                </a:lnTo>
                <a:lnTo>
                  <a:pt x="93133" y="0"/>
                </a:lnTo>
                <a:lnTo>
                  <a:pt x="93133" y="0"/>
                </a:lnTo>
                <a:lnTo>
                  <a:pt x="101600" y="0"/>
                </a:lnTo>
                <a:close/>
              </a:path>
            </a:pathLst>
          </a:cu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908800" y="2700867"/>
            <a:ext cx="169334" cy="220134"/>
          </a:xfrm>
          <a:custGeom>
            <a:avLst/>
            <a:gdLst/>
            <a:ahLst/>
            <a:cxnLst/>
            <a:rect l="0" t="0" r="0" b="0"/>
            <a:pathLst>
              <a:path w="169334" h="220134">
                <a:moveTo>
                  <a:pt x="118533" y="0"/>
                </a:moveTo>
                <a:lnTo>
                  <a:pt x="118533" y="0"/>
                </a:lnTo>
                <a:lnTo>
                  <a:pt x="110067" y="8466"/>
                </a:lnTo>
                <a:lnTo>
                  <a:pt x="101600" y="8466"/>
                </a:lnTo>
                <a:lnTo>
                  <a:pt x="93133" y="16933"/>
                </a:lnTo>
                <a:lnTo>
                  <a:pt x="84667" y="16933"/>
                </a:lnTo>
                <a:lnTo>
                  <a:pt x="76200" y="33866"/>
                </a:lnTo>
                <a:lnTo>
                  <a:pt x="59266" y="33866"/>
                </a:lnTo>
                <a:lnTo>
                  <a:pt x="50800" y="50800"/>
                </a:lnTo>
                <a:lnTo>
                  <a:pt x="42333" y="59266"/>
                </a:lnTo>
                <a:lnTo>
                  <a:pt x="33867" y="67733"/>
                </a:lnTo>
                <a:lnTo>
                  <a:pt x="25400" y="84666"/>
                </a:lnTo>
                <a:lnTo>
                  <a:pt x="16933" y="101600"/>
                </a:lnTo>
                <a:lnTo>
                  <a:pt x="8467" y="118533"/>
                </a:lnTo>
                <a:lnTo>
                  <a:pt x="0" y="127000"/>
                </a:lnTo>
                <a:lnTo>
                  <a:pt x="0" y="143933"/>
                </a:lnTo>
                <a:lnTo>
                  <a:pt x="8467" y="160866"/>
                </a:lnTo>
                <a:lnTo>
                  <a:pt x="8467" y="169333"/>
                </a:lnTo>
                <a:lnTo>
                  <a:pt x="16933" y="186266"/>
                </a:lnTo>
                <a:lnTo>
                  <a:pt x="25400" y="194733"/>
                </a:lnTo>
                <a:lnTo>
                  <a:pt x="33867" y="203200"/>
                </a:lnTo>
                <a:lnTo>
                  <a:pt x="42333" y="211666"/>
                </a:lnTo>
                <a:lnTo>
                  <a:pt x="59266" y="211666"/>
                </a:lnTo>
                <a:lnTo>
                  <a:pt x="76200" y="220133"/>
                </a:lnTo>
                <a:lnTo>
                  <a:pt x="84667" y="220133"/>
                </a:lnTo>
                <a:lnTo>
                  <a:pt x="101600" y="220133"/>
                </a:lnTo>
                <a:lnTo>
                  <a:pt x="118533" y="220133"/>
                </a:lnTo>
                <a:lnTo>
                  <a:pt x="127000" y="220133"/>
                </a:lnTo>
                <a:lnTo>
                  <a:pt x="143934" y="211666"/>
                </a:lnTo>
                <a:lnTo>
                  <a:pt x="152400" y="203200"/>
                </a:lnTo>
                <a:lnTo>
                  <a:pt x="152400" y="194733"/>
                </a:lnTo>
                <a:lnTo>
                  <a:pt x="160867" y="186266"/>
                </a:lnTo>
                <a:lnTo>
                  <a:pt x="169333" y="169333"/>
                </a:lnTo>
                <a:lnTo>
                  <a:pt x="169333" y="152400"/>
                </a:lnTo>
                <a:lnTo>
                  <a:pt x="160867" y="135466"/>
                </a:lnTo>
                <a:lnTo>
                  <a:pt x="152400" y="110066"/>
                </a:lnTo>
                <a:lnTo>
                  <a:pt x="143934" y="93133"/>
                </a:lnTo>
                <a:lnTo>
                  <a:pt x="135466" y="76200"/>
                </a:lnTo>
                <a:lnTo>
                  <a:pt x="127000" y="59266"/>
                </a:lnTo>
                <a:lnTo>
                  <a:pt x="110067" y="42333"/>
                </a:lnTo>
                <a:lnTo>
                  <a:pt x="93133" y="33866"/>
                </a:lnTo>
                <a:lnTo>
                  <a:pt x="76200" y="33866"/>
                </a:lnTo>
                <a:lnTo>
                  <a:pt x="67734" y="33866"/>
                </a:lnTo>
                <a:lnTo>
                  <a:pt x="59266" y="33866"/>
                </a:lnTo>
                <a:lnTo>
                  <a:pt x="59266" y="33866"/>
                </a:lnTo>
                <a:lnTo>
                  <a:pt x="50800" y="33866"/>
                </a:lnTo>
                <a:lnTo>
                  <a:pt x="50800" y="33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299200" y="2954867"/>
            <a:ext cx="948268" cy="42334"/>
          </a:xfrm>
          <a:custGeom>
            <a:avLst/>
            <a:gdLst/>
            <a:ahLst/>
            <a:cxnLst/>
            <a:rect l="0" t="0" r="0" b="0"/>
            <a:pathLst>
              <a:path w="948268" h="42334">
                <a:moveTo>
                  <a:pt x="0" y="33866"/>
                </a:moveTo>
                <a:lnTo>
                  <a:pt x="0" y="33866"/>
                </a:lnTo>
                <a:lnTo>
                  <a:pt x="0" y="33866"/>
                </a:lnTo>
                <a:lnTo>
                  <a:pt x="0" y="33866"/>
                </a:lnTo>
                <a:lnTo>
                  <a:pt x="8467" y="42333"/>
                </a:lnTo>
                <a:lnTo>
                  <a:pt x="8467" y="42333"/>
                </a:lnTo>
                <a:lnTo>
                  <a:pt x="16933" y="42333"/>
                </a:lnTo>
                <a:lnTo>
                  <a:pt x="25400" y="42333"/>
                </a:lnTo>
                <a:lnTo>
                  <a:pt x="42333" y="42333"/>
                </a:lnTo>
                <a:lnTo>
                  <a:pt x="50800" y="42333"/>
                </a:lnTo>
                <a:lnTo>
                  <a:pt x="76200" y="42333"/>
                </a:lnTo>
                <a:lnTo>
                  <a:pt x="101600" y="42333"/>
                </a:lnTo>
                <a:lnTo>
                  <a:pt x="118533" y="42333"/>
                </a:lnTo>
                <a:lnTo>
                  <a:pt x="143933" y="42333"/>
                </a:lnTo>
                <a:lnTo>
                  <a:pt x="177800" y="42333"/>
                </a:lnTo>
                <a:lnTo>
                  <a:pt x="203200" y="42333"/>
                </a:lnTo>
                <a:lnTo>
                  <a:pt x="245533" y="42333"/>
                </a:lnTo>
                <a:lnTo>
                  <a:pt x="279400" y="42333"/>
                </a:lnTo>
                <a:lnTo>
                  <a:pt x="321733" y="42333"/>
                </a:lnTo>
                <a:lnTo>
                  <a:pt x="364066" y="42333"/>
                </a:lnTo>
                <a:lnTo>
                  <a:pt x="406400" y="33866"/>
                </a:lnTo>
                <a:lnTo>
                  <a:pt x="457200" y="25400"/>
                </a:lnTo>
                <a:lnTo>
                  <a:pt x="508000" y="25400"/>
                </a:lnTo>
                <a:lnTo>
                  <a:pt x="558800" y="16933"/>
                </a:lnTo>
                <a:lnTo>
                  <a:pt x="609600" y="16933"/>
                </a:lnTo>
                <a:lnTo>
                  <a:pt x="660400" y="8466"/>
                </a:lnTo>
                <a:lnTo>
                  <a:pt x="711200" y="0"/>
                </a:lnTo>
                <a:lnTo>
                  <a:pt x="770467" y="0"/>
                </a:lnTo>
                <a:lnTo>
                  <a:pt x="812800" y="0"/>
                </a:lnTo>
                <a:lnTo>
                  <a:pt x="863600" y="0"/>
                </a:lnTo>
                <a:lnTo>
                  <a:pt x="905934" y="0"/>
                </a:lnTo>
                <a:lnTo>
                  <a:pt x="905934" y="0"/>
                </a:lnTo>
                <a:lnTo>
                  <a:pt x="948267" y="0"/>
                </a:lnTo>
                <a:lnTo>
                  <a:pt x="9482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341533" y="3064933"/>
            <a:ext cx="160868" cy="262468"/>
          </a:xfrm>
          <a:custGeom>
            <a:avLst/>
            <a:gdLst/>
            <a:ahLst/>
            <a:cxnLst/>
            <a:rect l="0" t="0" r="0" b="0"/>
            <a:pathLst>
              <a:path w="160868" h="262468">
                <a:moveTo>
                  <a:pt x="25400" y="84667"/>
                </a:moveTo>
                <a:lnTo>
                  <a:pt x="25400" y="84667"/>
                </a:lnTo>
                <a:lnTo>
                  <a:pt x="16934" y="76200"/>
                </a:lnTo>
                <a:lnTo>
                  <a:pt x="8467" y="76200"/>
                </a:lnTo>
                <a:lnTo>
                  <a:pt x="8467" y="67734"/>
                </a:lnTo>
                <a:lnTo>
                  <a:pt x="0" y="50800"/>
                </a:lnTo>
                <a:lnTo>
                  <a:pt x="8467" y="42334"/>
                </a:lnTo>
                <a:lnTo>
                  <a:pt x="16934" y="33867"/>
                </a:lnTo>
                <a:lnTo>
                  <a:pt x="25400" y="25400"/>
                </a:lnTo>
                <a:lnTo>
                  <a:pt x="33867" y="8467"/>
                </a:lnTo>
                <a:lnTo>
                  <a:pt x="50800" y="8467"/>
                </a:lnTo>
                <a:lnTo>
                  <a:pt x="59267" y="0"/>
                </a:lnTo>
                <a:lnTo>
                  <a:pt x="76200" y="0"/>
                </a:lnTo>
                <a:lnTo>
                  <a:pt x="93134" y="0"/>
                </a:lnTo>
                <a:lnTo>
                  <a:pt x="101600" y="8467"/>
                </a:lnTo>
                <a:lnTo>
                  <a:pt x="110067" y="16934"/>
                </a:lnTo>
                <a:lnTo>
                  <a:pt x="127000" y="33867"/>
                </a:lnTo>
                <a:lnTo>
                  <a:pt x="135467" y="59267"/>
                </a:lnTo>
                <a:lnTo>
                  <a:pt x="143934" y="84667"/>
                </a:lnTo>
                <a:lnTo>
                  <a:pt x="152400" y="110067"/>
                </a:lnTo>
                <a:lnTo>
                  <a:pt x="160867" y="143934"/>
                </a:lnTo>
                <a:lnTo>
                  <a:pt x="160867" y="169334"/>
                </a:lnTo>
                <a:lnTo>
                  <a:pt x="152400" y="194734"/>
                </a:lnTo>
                <a:lnTo>
                  <a:pt x="152400" y="220134"/>
                </a:lnTo>
                <a:lnTo>
                  <a:pt x="143934" y="237067"/>
                </a:lnTo>
                <a:lnTo>
                  <a:pt x="135467" y="245534"/>
                </a:lnTo>
                <a:lnTo>
                  <a:pt x="127000" y="254000"/>
                </a:lnTo>
                <a:lnTo>
                  <a:pt x="118534" y="262467"/>
                </a:lnTo>
                <a:lnTo>
                  <a:pt x="110067" y="262467"/>
                </a:lnTo>
                <a:lnTo>
                  <a:pt x="101600" y="262467"/>
                </a:lnTo>
                <a:lnTo>
                  <a:pt x="93134" y="254000"/>
                </a:lnTo>
                <a:lnTo>
                  <a:pt x="84667" y="237067"/>
                </a:lnTo>
                <a:lnTo>
                  <a:pt x="84667" y="237067"/>
                </a:lnTo>
                <a:lnTo>
                  <a:pt x="84667" y="220134"/>
                </a:lnTo>
                <a:lnTo>
                  <a:pt x="84667" y="2201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409267" y="3208867"/>
            <a:ext cx="160867" cy="118534"/>
          </a:xfrm>
          <a:custGeom>
            <a:avLst/>
            <a:gdLst/>
            <a:ahLst/>
            <a:cxnLst/>
            <a:rect l="0" t="0" r="0" b="0"/>
            <a:pathLst>
              <a:path w="160867" h="118534">
                <a:moveTo>
                  <a:pt x="0" y="8466"/>
                </a:moveTo>
                <a:lnTo>
                  <a:pt x="0" y="8466"/>
                </a:lnTo>
                <a:lnTo>
                  <a:pt x="0" y="0"/>
                </a:lnTo>
                <a:lnTo>
                  <a:pt x="16933" y="0"/>
                </a:lnTo>
                <a:lnTo>
                  <a:pt x="25400" y="0"/>
                </a:lnTo>
                <a:lnTo>
                  <a:pt x="33866" y="0"/>
                </a:lnTo>
                <a:lnTo>
                  <a:pt x="42333" y="8466"/>
                </a:lnTo>
                <a:lnTo>
                  <a:pt x="59266" y="16933"/>
                </a:lnTo>
                <a:lnTo>
                  <a:pt x="76200" y="33866"/>
                </a:lnTo>
                <a:lnTo>
                  <a:pt x="93133" y="59266"/>
                </a:lnTo>
                <a:lnTo>
                  <a:pt x="101599" y="76200"/>
                </a:lnTo>
                <a:lnTo>
                  <a:pt x="118533" y="93133"/>
                </a:lnTo>
                <a:lnTo>
                  <a:pt x="135466" y="101600"/>
                </a:lnTo>
                <a:lnTo>
                  <a:pt x="143933" y="110066"/>
                </a:lnTo>
                <a:lnTo>
                  <a:pt x="152400" y="118533"/>
                </a:lnTo>
                <a:lnTo>
                  <a:pt x="152400" y="118533"/>
                </a:lnTo>
                <a:lnTo>
                  <a:pt x="160866" y="118533"/>
                </a:lnTo>
                <a:lnTo>
                  <a:pt x="160866" y="118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595534" y="3302000"/>
            <a:ext cx="1" cy="1"/>
          </a:xfrm>
          <a:custGeom>
            <a:avLst/>
            <a:gdLst/>
            <a:ahLst/>
            <a:cxnLst/>
            <a:rect l="0" t="0" r="0" b="0"/>
            <a:pathLst>
              <a:path w="1" h="1">
                <a:moveTo>
                  <a:pt x="0" y="0"/>
                </a:moveTo>
                <a:lnTo>
                  <a:pt x="0" y="0"/>
                </a:lnTo>
                <a:lnTo>
                  <a:pt x="0" y="0"/>
                </a:lnTo>
                <a:close/>
              </a:path>
            </a:pathLst>
          </a:cu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663266" y="3115733"/>
            <a:ext cx="177802" cy="101601"/>
          </a:xfrm>
          <a:custGeom>
            <a:avLst/>
            <a:gdLst/>
            <a:ahLst/>
            <a:cxnLst/>
            <a:rect l="0" t="0" r="0" b="0"/>
            <a:pathLst>
              <a:path w="177802" h="101601">
                <a:moveTo>
                  <a:pt x="8468" y="0"/>
                </a:moveTo>
                <a:lnTo>
                  <a:pt x="8468" y="0"/>
                </a:lnTo>
                <a:lnTo>
                  <a:pt x="8468" y="0"/>
                </a:lnTo>
                <a:lnTo>
                  <a:pt x="8468" y="8467"/>
                </a:lnTo>
                <a:lnTo>
                  <a:pt x="0" y="8467"/>
                </a:lnTo>
                <a:lnTo>
                  <a:pt x="0" y="16934"/>
                </a:lnTo>
                <a:lnTo>
                  <a:pt x="8468" y="33867"/>
                </a:lnTo>
                <a:lnTo>
                  <a:pt x="8468" y="50800"/>
                </a:lnTo>
                <a:lnTo>
                  <a:pt x="8468" y="59267"/>
                </a:lnTo>
                <a:lnTo>
                  <a:pt x="16934" y="76200"/>
                </a:lnTo>
                <a:lnTo>
                  <a:pt x="25401" y="84667"/>
                </a:lnTo>
                <a:lnTo>
                  <a:pt x="42334" y="93134"/>
                </a:lnTo>
                <a:lnTo>
                  <a:pt x="50801" y="93134"/>
                </a:lnTo>
                <a:lnTo>
                  <a:pt x="59267" y="101600"/>
                </a:lnTo>
                <a:lnTo>
                  <a:pt x="76200" y="101600"/>
                </a:lnTo>
                <a:lnTo>
                  <a:pt x="93134" y="101600"/>
                </a:lnTo>
                <a:lnTo>
                  <a:pt x="110067" y="93134"/>
                </a:lnTo>
                <a:lnTo>
                  <a:pt x="127001" y="93134"/>
                </a:lnTo>
                <a:lnTo>
                  <a:pt x="143934" y="84667"/>
                </a:lnTo>
                <a:lnTo>
                  <a:pt x="169334" y="76200"/>
                </a:lnTo>
                <a:lnTo>
                  <a:pt x="169334" y="76200"/>
                </a:lnTo>
                <a:lnTo>
                  <a:pt x="177801" y="76200"/>
                </a:lnTo>
                <a:lnTo>
                  <a:pt x="177801" y="76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807200" y="3073400"/>
            <a:ext cx="84667" cy="228601"/>
          </a:xfrm>
          <a:custGeom>
            <a:avLst/>
            <a:gdLst/>
            <a:ahLst/>
            <a:cxnLst/>
            <a:rect l="0" t="0" r="0" b="0"/>
            <a:pathLst>
              <a:path w="84667" h="228601">
                <a:moveTo>
                  <a:pt x="42333" y="0"/>
                </a:moveTo>
                <a:lnTo>
                  <a:pt x="33867" y="0"/>
                </a:lnTo>
                <a:lnTo>
                  <a:pt x="25400" y="0"/>
                </a:lnTo>
                <a:lnTo>
                  <a:pt x="16934" y="0"/>
                </a:lnTo>
                <a:lnTo>
                  <a:pt x="8466" y="0"/>
                </a:lnTo>
                <a:lnTo>
                  <a:pt x="8466" y="8467"/>
                </a:lnTo>
                <a:lnTo>
                  <a:pt x="0" y="25400"/>
                </a:lnTo>
                <a:lnTo>
                  <a:pt x="0" y="42333"/>
                </a:lnTo>
                <a:lnTo>
                  <a:pt x="0" y="67733"/>
                </a:lnTo>
                <a:lnTo>
                  <a:pt x="8466" y="101600"/>
                </a:lnTo>
                <a:lnTo>
                  <a:pt x="8466" y="135467"/>
                </a:lnTo>
                <a:lnTo>
                  <a:pt x="8466" y="160867"/>
                </a:lnTo>
                <a:lnTo>
                  <a:pt x="8466" y="186267"/>
                </a:lnTo>
                <a:lnTo>
                  <a:pt x="16934" y="203200"/>
                </a:lnTo>
                <a:lnTo>
                  <a:pt x="25400" y="211667"/>
                </a:lnTo>
                <a:lnTo>
                  <a:pt x="33867" y="228600"/>
                </a:lnTo>
                <a:lnTo>
                  <a:pt x="50800" y="228600"/>
                </a:lnTo>
                <a:lnTo>
                  <a:pt x="67733" y="228600"/>
                </a:lnTo>
                <a:lnTo>
                  <a:pt x="67733" y="228600"/>
                </a:lnTo>
                <a:lnTo>
                  <a:pt x="84666" y="220133"/>
                </a:lnTo>
                <a:lnTo>
                  <a:pt x="84666" y="220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951133" y="3056467"/>
            <a:ext cx="110068" cy="237067"/>
          </a:xfrm>
          <a:custGeom>
            <a:avLst/>
            <a:gdLst/>
            <a:ahLst/>
            <a:cxnLst/>
            <a:rect l="0" t="0" r="0" b="0"/>
            <a:pathLst>
              <a:path w="110068" h="237067">
                <a:moveTo>
                  <a:pt x="84667" y="8466"/>
                </a:moveTo>
                <a:lnTo>
                  <a:pt x="84667" y="8466"/>
                </a:lnTo>
                <a:lnTo>
                  <a:pt x="84667" y="8466"/>
                </a:lnTo>
                <a:lnTo>
                  <a:pt x="84667" y="0"/>
                </a:lnTo>
                <a:lnTo>
                  <a:pt x="76200" y="0"/>
                </a:lnTo>
                <a:lnTo>
                  <a:pt x="67734" y="8466"/>
                </a:lnTo>
                <a:lnTo>
                  <a:pt x="59267" y="16933"/>
                </a:lnTo>
                <a:lnTo>
                  <a:pt x="50800" y="33866"/>
                </a:lnTo>
                <a:lnTo>
                  <a:pt x="42334" y="50800"/>
                </a:lnTo>
                <a:lnTo>
                  <a:pt x="25401" y="76200"/>
                </a:lnTo>
                <a:lnTo>
                  <a:pt x="16933" y="110066"/>
                </a:lnTo>
                <a:lnTo>
                  <a:pt x="8467" y="135466"/>
                </a:lnTo>
                <a:lnTo>
                  <a:pt x="0" y="160866"/>
                </a:lnTo>
                <a:lnTo>
                  <a:pt x="0" y="186266"/>
                </a:lnTo>
                <a:lnTo>
                  <a:pt x="0" y="203200"/>
                </a:lnTo>
                <a:lnTo>
                  <a:pt x="0" y="220133"/>
                </a:lnTo>
                <a:lnTo>
                  <a:pt x="8467" y="228600"/>
                </a:lnTo>
                <a:lnTo>
                  <a:pt x="25401" y="228600"/>
                </a:lnTo>
                <a:lnTo>
                  <a:pt x="33867" y="237066"/>
                </a:lnTo>
                <a:lnTo>
                  <a:pt x="42334" y="237066"/>
                </a:lnTo>
                <a:lnTo>
                  <a:pt x="59267" y="228600"/>
                </a:lnTo>
                <a:lnTo>
                  <a:pt x="76200" y="220133"/>
                </a:lnTo>
                <a:lnTo>
                  <a:pt x="84667" y="211666"/>
                </a:lnTo>
                <a:lnTo>
                  <a:pt x="93133" y="194733"/>
                </a:lnTo>
                <a:lnTo>
                  <a:pt x="101601" y="177800"/>
                </a:lnTo>
                <a:lnTo>
                  <a:pt x="110067" y="160866"/>
                </a:lnTo>
                <a:lnTo>
                  <a:pt x="110067" y="135466"/>
                </a:lnTo>
                <a:lnTo>
                  <a:pt x="110067" y="118533"/>
                </a:lnTo>
                <a:lnTo>
                  <a:pt x="101601" y="93133"/>
                </a:lnTo>
                <a:lnTo>
                  <a:pt x="93133" y="76200"/>
                </a:lnTo>
                <a:lnTo>
                  <a:pt x="76200" y="67733"/>
                </a:lnTo>
                <a:lnTo>
                  <a:pt x="67734" y="59266"/>
                </a:lnTo>
                <a:lnTo>
                  <a:pt x="50800" y="50800"/>
                </a:lnTo>
                <a:lnTo>
                  <a:pt x="42334" y="50800"/>
                </a:lnTo>
                <a:lnTo>
                  <a:pt x="33867" y="50800"/>
                </a:lnTo>
                <a:lnTo>
                  <a:pt x="25401" y="59266"/>
                </a:lnTo>
                <a:lnTo>
                  <a:pt x="25401" y="59266"/>
                </a:lnTo>
                <a:lnTo>
                  <a:pt x="25401" y="59266"/>
                </a:lnTo>
                <a:lnTo>
                  <a:pt x="33867" y="59266"/>
                </a:lnTo>
                <a:lnTo>
                  <a:pt x="33867" y="59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7112000" y="3064933"/>
            <a:ext cx="152401" cy="279401"/>
          </a:xfrm>
          <a:custGeom>
            <a:avLst/>
            <a:gdLst/>
            <a:ahLst/>
            <a:cxnLst/>
            <a:rect l="0" t="0" r="0" b="0"/>
            <a:pathLst>
              <a:path w="152401" h="279401">
                <a:moveTo>
                  <a:pt x="93134" y="0"/>
                </a:moveTo>
                <a:lnTo>
                  <a:pt x="93134" y="0"/>
                </a:lnTo>
                <a:lnTo>
                  <a:pt x="84666" y="0"/>
                </a:lnTo>
                <a:lnTo>
                  <a:pt x="76200" y="8467"/>
                </a:lnTo>
                <a:lnTo>
                  <a:pt x="59267" y="8467"/>
                </a:lnTo>
                <a:lnTo>
                  <a:pt x="50800" y="16934"/>
                </a:lnTo>
                <a:lnTo>
                  <a:pt x="42333" y="25400"/>
                </a:lnTo>
                <a:lnTo>
                  <a:pt x="33867" y="33867"/>
                </a:lnTo>
                <a:lnTo>
                  <a:pt x="25400" y="59267"/>
                </a:lnTo>
                <a:lnTo>
                  <a:pt x="16934" y="84667"/>
                </a:lnTo>
                <a:lnTo>
                  <a:pt x="8466" y="110067"/>
                </a:lnTo>
                <a:lnTo>
                  <a:pt x="0" y="152400"/>
                </a:lnTo>
                <a:lnTo>
                  <a:pt x="0" y="186267"/>
                </a:lnTo>
                <a:lnTo>
                  <a:pt x="0" y="220134"/>
                </a:lnTo>
                <a:lnTo>
                  <a:pt x="8466" y="245534"/>
                </a:lnTo>
                <a:lnTo>
                  <a:pt x="25400" y="262467"/>
                </a:lnTo>
                <a:lnTo>
                  <a:pt x="33867" y="270934"/>
                </a:lnTo>
                <a:lnTo>
                  <a:pt x="42333" y="279400"/>
                </a:lnTo>
                <a:lnTo>
                  <a:pt x="59267" y="279400"/>
                </a:lnTo>
                <a:lnTo>
                  <a:pt x="67733" y="279400"/>
                </a:lnTo>
                <a:lnTo>
                  <a:pt x="84666" y="270934"/>
                </a:lnTo>
                <a:lnTo>
                  <a:pt x="93134" y="262467"/>
                </a:lnTo>
                <a:lnTo>
                  <a:pt x="110067" y="254000"/>
                </a:lnTo>
                <a:lnTo>
                  <a:pt x="127000" y="237067"/>
                </a:lnTo>
                <a:lnTo>
                  <a:pt x="135467" y="220134"/>
                </a:lnTo>
                <a:lnTo>
                  <a:pt x="143933" y="203200"/>
                </a:lnTo>
                <a:lnTo>
                  <a:pt x="152400" y="177800"/>
                </a:lnTo>
                <a:lnTo>
                  <a:pt x="152400" y="152400"/>
                </a:lnTo>
                <a:lnTo>
                  <a:pt x="143933" y="127000"/>
                </a:lnTo>
                <a:lnTo>
                  <a:pt x="135467" y="101600"/>
                </a:lnTo>
                <a:lnTo>
                  <a:pt x="127000" y="76200"/>
                </a:lnTo>
                <a:lnTo>
                  <a:pt x="110067" y="67734"/>
                </a:lnTo>
                <a:lnTo>
                  <a:pt x="101600" y="59267"/>
                </a:lnTo>
                <a:lnTo>
                  <a:pt x="84666" y="50800"/>
                </a:lnTo>
                <a:lnTo>
                  <a:pt x="67733" y="59267"/>
                </a:lnTo>
                <a:lnTo>
                  <a:pt x="67733" y="59267"/>
                </a:lnTo>
                <a:lnTo>
                  <a:pt x="59267" y="59267"/>
                </a:lnTo>
                <a:lnTo>
                  <a:pt x="59267" y="59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6392333" y="3310467"/>
            <a:ext cx="50801" cy="8467"/>
          </a:xfrm>
          <a:custGeom>
            <a:avLst/>
            <a:gdLst/>
            <a:ahLst/>
            <a:cxnLst/>
            <a:rect l="0" t="0" r="0" b="0"/>
            <a:pathLst>
              <a:path w="50801" h="8467">
                <a:moveTo>
                  <a:pt x="50800" y="8466"/>
                </a:moveTo>
                <a:lnTo>
                  <a:pt x="50800" y="8466"/>
                </a:lnTo>
                <a:lnTo>
                  <a:pt x="50800" y="8466"/>
                </a:lnTo>
                <a:lnTo>
                  <a:pt x="42334" y="8466"/>
                </a:lnTo>
                <a:lnTo>
                  <a:pt x="42334" y="8466"/>
                </a:lnTo>
                <a:lnTo>
                  <a:pt x="42334" y="8466"/>
                </a:lnTo>
                <a:lnTo>
                  <a:pt x="42334" y="8466"/>
                </a:lnTo>
                <a:lnTo>
                  <a:pt x="33867" y="8466"/>
                </a:lnTo>
                <a:lnTo>
                  <a:pt x="33867" y="8466"/>
                </a:lnTo>
                <a:lnTo>
                  <a:pt x="33867" y="8466"/>
                </a:lnTo>
                <a:lnTo>
                  <a:pt x="33867" y="8466"/>
                </a:lnTo>
                <a:lnTo>
                  <a:pt x="33867" y="8466"/>
                </a:lnTo>
                <a:lnTo>
                  <a:pt x="25400" y="8466"/>
                </a:lnTo>
                <a:lnTo>
                  <a:pt x="25400" y="8466"/>
                </a:lnTo>
                <a:lnTo>
                  <a:pt x="16934" y="8466"/>
                </a:lnTo>
                <a:lnTo>
                  <a:pt x="16934" y="8466"/>
                </a:lnTo>
                <a:lnTo>
                  <a:pt x="8467" y="8466"/>
                </a:lnTo>
                <a:lnTo>
                  <a:pt x="8467" y="0"/>
                </a:lnTo>
                <a:lnTo>
                  <a:pt x="8467" y="0"/>
                </a:lnTo>
                <a:lnTo>
                  <a:pt x="0" y="0"/>
                </a:lnTo>
                <a:lnTo>
                  <a:pt x="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6350000" y="3208867"/>
            <a:ext cx="42334" cy="93134"/>
          </a:xfrm>
          <a:custGeom>
            <a:avLst/>
            <a:gdLst/>
            <a:ahLst/>
            <a:cxnLst/>
            <a:rect l="0" t="0" r="0" b="0"/>
            <a:pathLst>
              <a:path w="42334" h="93134">
                <a:moveTo>
                  <a:pt x="33867" y="93133"/>
                </a:moveTo>
                <a:lnTo>
                  <a:pt x="33867" y="93133"/>
                </a:lnTo>
                <a:lnTo>
                  <a:pt x="25400" y="93133"/>
                </a:lnTo>
                <a:lnTo>
                  <a:pt x="25400" y="84666"/>
                </a:lnTo>
                <a:lnTo>
                  <a:pt x="16933" y="84666"/>
                </a:lnTo>
                <a:lnTo>
                  <a:pt x="8467" y="76200"/>
                </a:lnTo>
                <a:lnTo>
                  <a:pt x="8467" y="67733"/>
                </a:lnTo>
                <a:lnTo>
                  <a:pt x="0" y="59266"/>
                </a:lnTo>
                <a:lnTo>
                  <a:pt x="0" y="59266"/>
                </a:lnTo>
                <a:lnTo>
                  <a:pt x="0" y="50800"/>
                </a:lnTo>
                <a:lnTo>
                  <a:pt x="0" y="50800"/>
                </a:lnTo>
                <a:lnTo>
                  <a:pt x="0" y="42333"/>
                </a:lnTo>
                <a:lnTo>
                  <a:pt x="0" y="42333"/>
                </a:lnTo>
                <a:lnTo>
                  <a:pt x="0" y="33866"/>
                </a:lnTo>
                <a:lnTo>
                  <a:pt x="0" y="25400"/>
                </a:lnTo>
                <a:lnTo>
                  <a:pt x="0" y="25400"/>
                </a:lnTo>
                <a:lnTo>
                  <a:pt x="0" y="16933"/>
                </a:lnTo>
                <a:lnTo>
                  <a:pt x="0" y="8466"/>
                </a:lnTo>
                <a:lnTo>
                  <a:pt x="0" y="8466"/>
                </a:lnTo>
                <a:lnTo>
                  <a:pt x="0" y="8466"/>
                </a:lnTo>
                <a:lnTo>
                  <a:pt x="8467" y="0"/>
                </a:lnTo>
                <a:lnTo>
                  <a:pt x="16933" y="0"/>
                </a:lnTo>
                <a:lnTo>
                  <a:pt x="25400" y="0"/>
                </a:lnTo>
                <a:lnTo>
                  <a:pt x="33867" y="0"/>
                </a:lnTo>
                <a:lnTo>
                  <a:pt x="33867" y="0"/>
                </a:lnTo>
                <a:lnTo>
                  <a:pt x="42333" y="0"/>
                </a:lnTo>
                <a:lnTo>
                  <a:pt x="423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8094133" y="2667000"/>
            <a:ext cx="245534" cy="499534"/>
          </a:xfrm>
          <a:custGeom>
            <a:avLst/>
            <a:gdLst/>
            <a:ahLst/>
            <a:cxnLst/>
            <a:rect l="0" t="0" r="0" b="0"/>
            <a:pathLst>
              <a:path w="245534" h="499534">
                <a:moveTo>
                  <a:pt x="0" y="0"/>
                </a:moveTo>
                <a:lnTo>
                  <a:pt x="0" y="0"/>
                </a:lnTo>
                <a:lnTo>
                  <a:pt x="0" y="0"/>
                </a:lnTo>
                <a:lnTo>
                  <a:pt x="0" y="8467"/>
                </a:lnTo>
                <a:lnTo>
                  <a:pt x="0" y="8467"/>
                </a:lnTo>
                <a:lnTo>
                  <a:pt x="0" y="8467"/>
                </a:lnTo>
                <a:lnTo>
                  <a:pt x="8467" y="16933"/>
                </a:lnTo>
                <a:lnTo>
                  <a:pt x="16933" y="16933"/>
                </a:lnTo>
                <a:lnTo>
                  <a:pt x="25401" y="25400"/>
                </a:lnTo>
                <a:lnTo>
                  <a:pt x="25401" y="42333"/>
                </a:lnTo>
                <a:lnTo>
                  <a:pt x="33867" y="59267"/>
                </a:lnTo>
                <a:lnTo>
                  <a:pt x="33867" y="76200"/>
                </a:lnTo>
                <a:lnTo>
                  <a:pt x="33867" y="93133"/>
                </a:lnTo>
                <a:lnTo>
                  <a:pt x="33867" y="127000"/>
                </a:lnTo>
                <a:lnTo>
                  <a:pt x="33867" y="152400"/>
                </a:lnTo>
                <a:lnTo>
                  <a:pt x="25401" y="186267"/>
                </a:lnTo>
                <a:lnTo>
                  <a:pt x="25401" y="220133"/>
                </a:lnTo>
                <a:lnTo>
                  <a:pt x="33867" y="254000"/>
                </a:lnTo>
                <a:lnTo>
                  <a:pt x="33867" y="287867"/>
                </a:lnTo>
                <a:lnTo>
                  <a:pt x="25401" y="321733"/>
                </a:lnTo>
                <a:lnTo>
                  <a:pt x="25401" y="355600"/>
                </a:lnTo>
                <a:lnTo>
                  <a:pt x="25401" y="389467"/>
                </a:lnTo>
                <a:lnTo>
                  <a:pt x="25401" y="414867"/>
                </a:lnTo>
                <a:lnTo>
                  <a:pt x="16933" y="440267"/>
                </a:lnTo>
                <a:lnTo>
                  <a:pt x="16933" y="457200"/>
                </a:lnTo>
                <a:lnTo>
                  <a:pt x="16933" y="474133"/>
                </a:lnTo>
                <a:lnTo>
                  <a:pt x="8467" y="491067"/>
                </a:lnTo>
                <a:lnTo>
                  <a:pt x="8467" y="499533"/>
                </a:lnTo>
                <a:lnTo>
                  <a:pt x="8467" y="499533"/>
                </a:lnTo>
                <a:lnTo>
                  <a:pt x="8467" y="499533"/>
                </a:lnTo>
                <a:lnTo>
                  <a:pt x="8467" y="499533"/>
                </a:lnTo>
                <a:lnTo>
                  <a:pt x="8467" y="491067"/>
                </a:lnTo>
                <a:lnTo>
                  <a:pt x="8467" y="474133"/>
                </a:lnTo>
                <a:lnTo>
                  <a:pt x="8467" y="457200"/>
                </a:lnTo>
                <a:lnTo>
                  <a:pt x="8467" y="431800"/>
                </a:lnTo>
                <a:lnTo>
                  <a:pt x="8467" y="406400"/>
                </a:lnTo>
                <a:lnTo>
                  <a:pt x="8467" y="372533"/>
                </a:lnTo>
                <a:lnTo>
                  <a:pt x="16933" y="347133"/>
                </a:lnTo>
                <a:lnTo>
                  <a:pt x="16933" y="313267"/>
                </a:lnTo>
                <a:lnTo>
                  <a:pt x="16933" y="287867"/>
                </a:lnTo>
                <a:lnTo>
                  <a:pt x="16933" y="262467"/>
                </a:lnTo>
                <a:lnTo>
                  <a:pt x="25401" y="237067"/>
                </a:lnTo>
                <a:lnTo>
                  <a:pt x="25401" y="211667"/>
                </a:lnTo>
                <a:lnTo>
                  <a:pt x="33867" y="194733"/>
                </a:lnTo>
                <a:lnTo>
                  <a:pt x="42334" y="169333"/>
                </a:lnTo>
                <a:lnTo>
                  <a:pt x="50800" y="152400"/>
                </a:lnTo>
                <a:lnTo>
                  <a:pt x="50800" y="135467"/>
                </a:lnTo>
                <a:lnTo>
                  <a:pt x="59267" y="118533"/>
                </a:lnTo>
                <a:lnTo>
                  <a:pt x="67734" y="101600"/>
                </a:lnTo>
                <a:lnTo>
                  <a:pt x="76200" y="84667"/>
                </a:lnTo>
                <a:lnTo>
                  <a:pt x="84667" y="76200"/>
                </a:lnTo>
                <a:lnTo>
                  <a:pt x="93133" y="67733"/>
                </a:lnTo>
                <a:lnTo>
                  <a:pt x="110067" y="59267"/>
                </a:lnTo>
                <a:lnTo>
                  <a:pt x="127000" y="50800"/>
                </a:lnTo>
                <a:lnTo>
                  <a:pt x="135467" y="50800"/>
                </a:lnTo>
                <a:lnTo>
                  <a:pt x="152400" y="42333"/>
                </a:lnTo>
                <a:lnTo>
                  <a:pt x="160867" y="42333"/>
                </a:lnTo>
                <a:lnTo>
                  <a:pt x="177801" y="50800"/>
                </a:lnTo>
                <a:lnTo>
                  <a:pt x="194734" y="59267"/>
                </a:lnTo>
                <a:lnTo>
                  <a:pt x="211667" y="67733"/>
                </a:lnTo>
                <a:lnTo>
                  <a:pt x="220134" y="84667"/>
                </a:lnTo>
                <a:lnTo>
                  <a:pt x="237067" y="101600"/>
                </a:lnTo>
                <a:lnTo>
                  <a:pt x="237067" y="110067"/>
                </a:lnTo>
                <a:lnTo>
                  <a:pt x="245533" y="127000"/>
                </a:lnTo>
                <a:lnTo>
                  <a:pt x="237067" y="143933"/>
                </a:lnTo>
                <a:lnTo>
                  <a:pt x="237067" y="160867"/>
                </a:lnTo>
                <a:lnTo>
                  <a:pt x="228600" y="177800"/>
                </a:lnTo>
                <a:lnTo>
                  <a:pt x="211667" y="194733"/>
                </a:lnTo>
                <a:lnTo>
                  <a:pt x="194734" y="211667"/>
                </a:lnTo>
                <a:lnTo>
                  <a:pt x="177801" y="228600"/>
                </a:lnTo>
                <a:lnTo>
                  <a:pt x="152400" y="245533"/>
                </a:lnTo>
                <a:lnTo>
                  <a:pt x="127000" y="262467"/>
                </a:lnTo>
                <a:lnTo>
                  <a:pt x="101601" y="270933"/>
                </a:lnTo>
                <a:lnTo>
                  <a:pt x="84667" y="279400"/>
                </a:lnTo>
                <a:lnTo>
                  <a:pt x="59267" y="287867"/>
                </a:lnTo>
                <a:lnTo>
                  <a:pt x="42334" y="287867"/>
                </a:lnTo>
                <a:lnTo>
                  <a:pt x="25401" y="279400"/>
                </a:lnTo>
                <a:lnTo>
                  <a:pt x="16933" y="270933"/>
                </a:lnTo>
                <a:lnTo>
                  <a:pt x="16933" y="270933"/>
                </a:lnTo>
                <a:lnTo>
                  <a:pt x="8467" y="262467"/>
                </a:lnTo>
                <a:lnTo>
                  <a:pt x="8467"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8407400" y="2683933"/>
            <a:ext cx="203201" cy="508001"/>
          </a:xfrm>
          <a:custGeom>
            <a:avLst/>
            <a:gdLst/>
            <a:ahLst/>
            <a:cxnLst/>
            <a:rect l="0" t="0" r="0" b="0"/>
            <a:pathLst>
              <a:path w="203201" h="508001">
                <a:moveTo>
                  <a:pt x="160866" y="0"/>
                </a:moveTo>
                <a:lnTo>
                  <a:pt x="160866" y="0"/>
                </a:lnTo>
                <a:lnTo>
                  <a:pt x="160866" y="0"/>
                </a:lnTo>
                <a:lnTo>
                  <a:pt x="160866" y="0"/>
                </a:lnTo>
                <a:lnTo>
                  <a:pt x="160866" y="0"/>
                </a:lnTo>
                <a:lnTo>
                  <a:pt x="152400" y="8467"/>
                </a:lnTo>
                <a:lnTo>
                  <a:pt x="152400" y="16934"/>
                </a:lnTo>
                <a:lnTo>
                  <a:pt x="135467" y="33867"/>
                </a:lnTo>
                <a:lnTo>
                  <a:pt x="127000" y="50800"/>
                </a:lnTo>
                <a:lnTo>
                  <a:pt x="110067" y="67734"/>
                </a:lnTo>
                <a:lnTo>
                  <a:pt x="93134" y="93134"/>
                </a:lnTo>
                <a:lnTo>
                  <a:pt x="67733" y="127000"/>
                </a:lnTo>
                <a:lnTo>
                  <a:pt x="50800" y="160867"/>
                </a:lnTo>
                <a:lnTo>
                  <a:pt x="33867" y="203200"/>
                </a:lnTo>
                <a:lnTo>
                  <a:pt x="16934" y="237067"/>
                </a:lnTo>
                <a:lnTo>
                  <a:pt x="0" y="279400"/>
                </a:lnTo>
                <a:lnTo>
                  <a:pt x="0" y="313267"/>
                </a:lnTo>
                <a:lnTo>
                  <a:pt x="0" y="338667"/>
                </a:lnTo>
                <a:lnTo>
                  <a:pt x="0" y="372534"/>
                </a:lnTo>
                <a:lnTo>
                  <a:pt x="8466" y="397934"/>
                </a:lnTo>
                <a:lnTo>
                  <a:pt x="16934" y="414867"/>
                </a:lnTo>
                <a:lnTo>
                  <a:pt x="33867" y="431800"/>
                </a:lnTo>
                <a:lnTo>
                  <a:pt x="42333" y="440267"/>
                </a:lnTo>
                <a:lnTo>
                  <a:pt x="59267" y="457200"/>
                </a:lnTo>
                <a:lnTo>
                  <a:pt x="76200" y="465667"/>
                </a:lnTo>
                <a:lnTo>
                  <a:pt x="93134" y="474134"/>
                </a:lnTo>
                <a:lnTo>
                  <a:pt x="110067" y="482600"/>
                </a:lnTo>
                <a:lnTo>
                  <a:pt x="127000" y="482600"/>
                </a:lnTo>
                <a:lnTo>
                  <a:pt x="143933" y="491067"/>
                </a:lnTo>
                <a:lnTo>
                  <a:pt x="160866" y="491067"/>
                </a:lnTo>
                <a:lnTo>
                  <a:pt x="169334" y="499534"/>
                </a:lnTo>
                <a:lnTo>
                  <a:pt x="177800" y="508000"/>
                </a:lnTo>
                <a:lnTo>
                  <a:pt x="194733" y="508000"/>
                </a:lnTo>
                <a:lnTo>
                  <a:pt x="194733" y="508000"/>
                </a:lnTo>
                <a:lnTo>
                  <a:pt x="203200" y="508000"/>
                </a:lnTo>
                <a:lnTo>
                  <a:pt x="203200" y="508000"/>
                </a:lnTo>
                <a:lnTo>
                  <a:pt x="203200" y="508000"/>
                </a:lnTo>
                <a:lnTo>
                  <a:pt x="203200" y="508000"/>
                </a:lnTo>
                <a:lnTo>
                  <a:pt x="203200" y="508000"/>
                </a:lnTo>
                <a:lnTo>
                  <a:pt x="203200" y="508000"/>
                </a:lnTo>
                <a:lnTo>
                  <a:pt x="203200" y="508000"/>
                </a:lnTo>
                <a:lnTo>
                  <a:pt x="194733" y="508000"/>
                </a:lnTo>
                <a:lnTo>
                  <a:pt x="194733" y="508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8669867" y="2785533"/>
            <a:ext cx="177801" cy="313268"/>
          </a:xfrm>
          <a:custGeom>
            <a:avLst/>
            <a:gdLst/>
            <a:ahLst/>
            <a:cxnLst/>
            <a:rect l="0" t="0" r="0" b="0"/>
            <a:pathLst>
              <a:path w="177801" h="313268">
                <a:moveTo>
                  <a:pt x="16933" y="8467"/>
                </a:moveTo>
                <a:lnTo>
                  <a:pt x="16933" y="8467"/>
                </a:lnTo>
                <a:lnTo>
                  <a:pt x="16933" y="8467"/>
                </a:lnTo>
                <a:lnTo>
                  <a:pt x="16933" y="8467"/>
                </a:lnTo>
                <a:lnTo>
                  <a:pt x="16933" y="8467"/>
                </a:lnTo>
                <a:lnTo>
                  <a:pt x="8466" y="16934"/>
                </a:lnTo>
                <a:lnTo>
                  <a:pt x="8466" y="25400"/>
                </a:lnTo>
                <a:lnTo>
                  <a:pt x="8466" y="25400"/>
                </a:lnTo>
                <a:lnTo>
                  <a:pt x="8466" y="42334"/>
                </a:lnTo>
                <a:lnTo>
                  <a:pt x="8466" y="59267"/>
                </a:lnTo>
                <a:lnTo>
                  <a:pt x="8466" y="76200"/>
                </a:lnTo>
                <a:lnTo>
                  <a:pt x="8466" y="93134"/>
                </a:lnTo>
                <a:lnTo>
                  <a:pt x="8466" y="118534"/>
                </a:lnTo>
                <a:lnTo>
                  <a:pt x="8466" y="143934"/>
                </a:lnTo>
                <a:lnTo>
                  <a:pt x="8466" y="169334"/>
                </a:lnTo>
                <a:lnTo>
                  <a:pt x="8466" y="194734"/>
                </a:lnTo>
                <a:lnTo>
                  <a:pt x="8466" y="220134"/>
                </a:lnTo>
                <a:lnTo>
                  <a:pt x="8466" y="245534"/>
                </a:lnTo>
                <a:lnTo>
                  <a:pt x="16933" y="262467"/>
                </a:lnTo>
                <a:lnTo>
                  <a:pt x="16933" y="287867"/>
                </a:lnTo>
                <a:lnTo>
                  <a:pt x="16933" y="296334"/>
                </a:lnTo>
                <a:lnTo>
                  <a:pt x="16933" y="304800"/>
                </a:lnTo>
                <a:lnTo>
                  <a:pt x="16933" y="313267"/>
                </a:lnTo>
                <a:lnTo>
                  <a:pt x="16933" y="313267"/>
                </a:lnTo>
                <a:lnTo>
                  <a:pt x="16933" y="313267"/>
                </a:lnTo>
                <a:lnTo>
                  <a:pt x="16933" y="304800"/>
                </a:lnTo>
                <a:lnTo>
                  <a:pt x="16933" y="296334"/>
                </a:lnTo>
                <a:lnTo>
                  <a:pt x="16933" y="279400"/>
                </a:lnTo>
                <a:lnTo>
                  <a:pt x="8466" y="262467"/>
                </a:lnTo>
                <a:lnTo>
                  <a:pt x="8466" y="245534"/>
                </a:lnTo>
                <a:lnTo>
                  <a:pt x="8466" y="220134"/>
                </a:lnTo>
                <a:lnTo>
                  <a:pt x="8466" y="194734"/>
                </a:lnTo>
                <a:lnTo>
                  <a:pt x="0" y="169334"/>
                </a:lnTo>
                <a:lnTo>
                  <a:pt x="0" y="135467"/>
                </a:lnTo>
                <a:lnTo>
                  <a:pt x="8466" y="110067"/>
                </a:lnTo>
                <a:lnTo>
                  <a:pt x="8466" y="93134"/>
                </a:lnTo>
                <a:lnTo>
                  <a:pt x="16933" y="67734"/>
                </a:lnTo>
                <a:lnTo>
                  <a:pt x="25400" y="50800"/>
                </a:lnTo>
                <a:lnTo>
                  <a:pt x="33866" y="33867"/>
                </a:lnTo>
                <a:lnTo>
                  <a:pt x="42333" y="25400"/>
                </a:lnTo>
                <a:lnTo>
                  <a:pt x="59267" y="8467"/>
                </a:lnTo>
                <a:lnTo>
                  <a:pt x="67733" y="8467"/>
                </a:lnTo>
                <a:lnTo>
                  <a:pt x="76200" y="0"/>
                </a:lnTo>
                <a:lnTo>
                  <a:pt x="93133" y="0"/>
                </a:lnTo>
                <a:lnTo>
                  <a:pt x="101600" y="8467"/>
                </a:lnTo>
                <a:lnTo>
                  <a:pt x="118533" y="8467"/>
                </a:lnTo>
                <a:lnTo>
                  <a:pt x="126999" y="25400"/>
                </a:lnTo>
                <a:lnTo>
                  <a:pt x="135467" y="42334"/>
                </a:lnTo>
                <a:lnTo>
                  <a:pt x="143933" y="59267"/>
                </a:lnTo>
                <a:lnTo>
                  <a:pt x="152400" y="84667"/>
                </a:lnTo>
                <a:lnTo>
                  <a:pt x="160866" y="110067"/>
                </a:lnTo>
                <a:lnTo>
                  <a:pt x="160866" y="127000"/>
                </a:lnTo>
                <a:lnTo>
                  <a:pt x="169333" y="152400"/>
                </a:lnTo>
                <a:lnTo>
                  <a:pt x="169333" y="177800"/>
                </a:lnTo>
                <a:lnTo>
                  <a:pt x="177800" y="194734"/>
                </a:lnTo>
                <a:lnTo>
                  <a:pt x="177800" y="211667"/>
                </a:lnTo>
                <a:lnTo>
                  <a:pt x="177800" y="237067"/>
                </a:lnTo>
                <a:lnTo>
                  <a:pt x="177800" y="245534"/>
                </a:lnTo>
                <a:lnTo>
                  <a:pt x="177800" y="262467"/>
                </a:lnTo>
                <a:lnTo>
                  <a:pt x="169333" y="270934"/>
                </a:lnTo>
                <a:lnTo>
                  <a:pt x="169333" y="279400"/>
                </a:lnTo>
                <a:lnTo>
                  <a:pt x="169333" y="279400"/>
                </a:lnTo>
                <a:lnTo>
                  <a:pt x="169333" y="279400"/>
                </a:lnTo>
                <a:lnTo>
                  <a:pt x="169333" y="279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8636000" y="2946400"/>
            <a:ext cx="211668" cy="8468"/>
          </a:xfrm>
          <a:custGeom>
            <a:avLst/>
            <a:gdLst/>
            <a:ahLst/>
            <a:cxnLst/>
            <a:rect l="0" t="0" r="0" b="0"/>
            <a:pathLst>
              <a:path w="211668" h="8468">
                <a:moveTo>
                  <a:pt x="211667" y="8467"/>
                </a:moveTo>
                <a:lnTo>
                  <a:pt x="203200" y="8467"/>
                </a:lnTo>
                <a:lnTo>
                  <a:pt x="203200" y="8467"/>
                </a:lnTo>
                <a:lnTo>
                  <a:pt x="194733" y="8467"/>
                </a:lnTo>
                <a:lnTo>
                  <a:pt x="177800" y="0"/>
                </a:lnTo>
                <a:lnTo>
                  <a:pt x="160866" y="0"/>
                </a:lnTo>
                <a:lnTo>
                  <a:pt x="152400" y="0"/>
                </a:lnTo>
                <a:lnTo>
                  <a:pt x="135467" y="8467"/>
                </a:lnTo>
                <a:lnTo>
                  <a:pt x="110067" y="8467"/>
                </a:lnTo>
                <a:lnTo>
                  <a:pt x="93134" y="8467"/>
                </a:lnTo>
                <a:lnTo>
                  <a:pt x="67733" y="8467"/>
                </a:lnTo>
                <a:lnTo>
                  <a:pt x="50800" y="8467"/>
                </a:lnTo>
                <a:lnTo>
                  <a:pt x="33867" y="8467"/>
                </a:lnTo>
                <a:lnTo>
                  <a:pt x="25400" y="8467"/>
                </a:lnTo>
                <a:lnTo>
                  <a:pt x="8466" y="8467"/>
                </a:lnTo>
                <a:lnTo>
                  <a:pt x="0" y="8467"/>
                </a:lnTo>
                <a:lnTo>
                  <a:pt x="0" y="8467"/>
                </a:lnTo>
                <a:lnTo>
                  <a:pt x="0" y="8467"/>
                </a:lnTo>
                <a:lnTo>
                  <a:pt x="0" y="8467"/>
                </a:lnTo>
                <a:lnTo>
                  <a:pt x="0" y="8467"/>
                </a:lnTo>
                <a:lnTo>
                  <a:pt x="8466" y="8467"/>
                </a:lnTo>
                <a:lnTo>
                  <a:pt x="8466"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8915400" y="2802467"/>
            <a:ext cx="169334" cy="245534"/>
          </a:xfrm>
          <a:custGeom>
            <a:avLst/>
            <a:gdLst/>
            <a:ahLst/>
            <a:cxnLst/>
            <a:rect l="0" t="0" r="0" b="0"/>
            <a:pathLst>
              <a:path w="169334" h="245534">
                <a:moveTo>
                  <a:pt x="84667" y="0"/>
                </a:moveTo>
                <a:lnTo>
                  <a:pt x="84667" y="0"/>
                </a:lnTo>
                <a:lnTo>
                  <a:pt x="84667" y="0"/>
                </a:lnTo>
                <a:lnTo>
                  <a:pt x="84667" y="0"/>
                </a:lnTo>
                <a:lnTo>
                  <a:pt x="84667" y="8466"/>
                </a:lnTo>
                <a:lnTo>
                  <a:pt x="84667" y="8466"/>
                </a:lnTo>
                <a:lnTo>
                  <a:pt x="93133" y="25400"/>
                </a:lnTo>
                <a:lnTo>
                  <a:pt x="93133" y="42333"/>
                </a:lnTo>
                <a:lnTo>
                  <a:pt x="93133" y="59266"/>
                </a:lnTo>
                <a:lnTo>
                  <a:pt x="101600" y="76200"/>
                </a:lnTo>
                <a:lnTo>
                  <a:pt x="101600" y="93133"/>
                </a:lnTo>
                <a:lnTo>
                  <a:pt x="101600" y="118533"/>
                </a:lnTo>
                <a:lnTo>
                  <a:pt x="110066" y="135466"/>
                </a:lnTo>
                <a:lnTo>
                  <a:pt x="110066" y="160866"/>
                </a:lnTo>
                <a:lnTo>
                  <a:pt x="110066" y="177800"/>
                </a:lnTo>
                <a:lnTo>
                  <a:pt x="110066" y="194733"/>
                </a:lnTo>
                <a:lnTo>
                  <a:pt x="110066" y="211666"/>
                </a:lnTo>
                <a:lnTo>
                  <a:pt x="110066" y="228600"/>
                </a:lnTo>
                <a:lnTo>
                  <a:pt x="110066" y="237066"/>
                </a:lnTo>
                <a:lnTo>
                  <a:pt x="118534" y="237066"/>
                </a:lnTo>
                <a:lnTo>
                  <a:pt x="118534" y="245533"/>
                </a:lnTo>
                <a:lnTo>
                  <a:pt x="118534" y="245533"/>
                </a:lnTo>
                <a:lnTo>
                  <a:pt x="118534" y="245533"/>
                </a:lnTo>
                <a:lnTo>
                  <a:pt x="118534" y="245533"/>
                </a:lnTo>
                <a:lnTo>
                  <a:pt x="110066" y="237066"/>
                </a:lnTo>
                <a:lnTo>
                  <a:pt x="110066" y="228600"/>
                </a:lnTo>
                <a:lnTo>
                  <a:pt x="110066" y="220133"/>
                </a:lnTo>
                <a:lnTo>
                  <a:pt x="101600" y="203200"/>
                </a:lnTo>
                <a:lnTo>
                  <a:pt x="93133" y="186266"/>
                </a:lnTo>
                <a:lnTo>
                  <a:pt x="84667" y="160866"/>
                </a:lnTo>
                <a:lnTo>
                  <a:pt x="76200" y="143933"/>
                </a:lnTo>
                <a:lnTo>
                  <a:pt x="67733" y="127000"/>
                </a:lnTo>
                <a:lnTo>
                  <a:pt x="59267" y="110066"/>
                </a:lnTo>
                <a:lnTo>
                  <a:pt x="50800" y="93133"/>
                </a:lnTo>
                <a:lnTo>
                  <a:pt x="50800" y="84666"/>
                </a:lnTo>
                <a:lnTo>
                  <a:pt x="42334" y="84666"/>
                </a:lnTo>
                <a:lnTo>
                  <a:pt x="33866" y="76200"/>
                </a:lnTo>
                <a:lnTo>
                  <a:pt x="33866" y="76200"/>
                </a:lnTo>
                <a:lnTo>
                  <a:pt x="25400" y="84666"/>
                </a:lnTo>
                <a:lnTo>
                  <a:pt x="16933" y="84666"/>
                </a:lnTo>
                <a:lnTo>
                  <a:pt x="8467" y="93133"/>
                </a:lnTo>
                <a:lnTo>
                  <a:pt x="0" y="101600"/>
                </a:lnTo>
                <a:lnTo>
                  <a:pt x="0" y="101600"/>
                </a:lnTo>
                <a:lnTo>
                  <a:pt x="0" y="118533"/>
                </a:lnTo>
                <a:lnTo>
                  <a:pt x="0" y="127000"/>
                </a:lnTo>
                <a:lnTo>
                  <a:pt x="0" y="135466"/>
                </a:lnTo>
                <a:lnTo>
                  <a:pt x="8467" y="143933"/>
                </a:lnTo>
                <a:lnTo>
                  <a:pt x="16933" y="152400"/>
                </a:lnTo>
                <a:lnTo>
                  <a:pt x="33866" y="160866"/>
                </a:lnTo>
                <a:lnTo>
                  <a:pt x="42334" y="160866"/>
                </a:lnTo>
                <a:lnTo>
                  <a:pt x="59267" y="160866"/>
                </a:lnTo>
                <a:lnTo>
                  <a:pt x="76200" y="160866"/>
                </a:lnTo>
                <a:lnTo>
                  <a:pt x="93133" y="160866"/>
                </a:lnTo>
                <a:lnTo>
                  <a:pt x="110066" y="160866"/>
                </a:lnTo>
                <a:lnTo>
                  <a:pt x="135467" y="160866"/>
                </a:lnTo>
                <a:lnTo>
                  <a:pt x="152400" y="152400"/>
                </a:lnTo>
                <a:lnTo>
                  <a:pt x="152400" y="152400"/>
                </a:lnTo>
                <a:lnTo>
                  <a:pt x="169333" y="143933"/>
                </a:lnTo>
                <a:lnTo>
                  <a:pt x="169333" y="143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9110134" y="2760133"/>
            <a:ext cx="279400" cy="364068"/>
          </a:xfrm>
          <a:custGeom>
            <a:avLst/>
            <a:gdLst/>
            <a:ahLst/>
            <a:cxnLst/>
            <a:rect l="0" t="0" r="0" b="0"/>
            <a:pathLst>
              <a:path w="279400" h="364068">
                <a:moveTo>
                  <a:pt x="59266" y="76200"/>
                </a:moveTo>
                <a:lnTo>
                  <a:pt x="59266" y="84667"/>
                </a:lnTo>
                <a:lnTo>
                  <a:pt x="59266" y="84667"/>
                </a:lnTo>
                <a:lnTo>
                  <a:pt x="59266" y="93134"/>
                </a:lnTo>
                <a:lnTo>
                  <a:pt x="50799" y="101600"/>
                </a:lnTo>
                <a:lnTo>
                  <a:pt x="50799" y="110067"/>
                </a:lnTo>
                <a:lnTo>
                  <a:pt x="50799" y="135467"/>
                </a:lnTo>
                <a:lnTo>
                  <a:pt x="59266" y="152400"/>
                </a:lnTo>
                <a:lnTo>
                  <a:pt x="59266" y="177800"/>
                </a:lnTo>
                <a:lnTo>
                  <a:pt x="59266" y="203200"/>
                </a:lnTo>
                <a:lnTo>
                  <a:pt x="59266" y="228600"/>
                </a:lnTo>
                <a:lnTo>
                  <a:pt x="59266" y="254000"/>
                </a:lnTo>
                <a:lnTo>
                  <a:pt x="59266" y="270934"/>
                </a:lnTo>
                <a:lnTo>
                  <a:pt x="67732" y="279400"/>
                </a:lnTo>
                <a:lnTo>
                  <a:pt x="67732" y="296334"/>
                </a:lnTo>
                <a:lnTo>
                  <a:pt x="67732" y="304800"/>
                </a:lnTo>
                <a:lnTo>
                  <a:pt x="67732" y="313267"/>
                </a:lnTo>
                <a:lnTo>
                  <a:pt x="67732" y="313267"/>
                </a:lnTo>
                <a:lnTo>
                  <a:pt x="67732" y="304800"/>
                </a:lnTo>
                <a:lnTo>
                  <a:pt x="67732" y="296334"/>
                </a:lnTo>
                <a:lnTo>
                  <a:pt x="67732" y="287867"/>
                </a:lnTo>
                <a:lnTo>
                  <a:pt x="59266" y="279400"/>
                </a:lnTo>
                <a:lnTo>
                  <a:pt x="59266" y="254000"/>
                </a:lnTo>
                <a:lnTo>
                  <a:pt x="50799" y="237067"/>
                </a:lnTo>
                <a:lnTo>
                  <a:pt x="50799" y="211667"/>
                </a:lnTo>
                <a:lnTo>
                  <a:pt x="50799" y="177800"/>
                </a:lnTo>
                <a:lnTo>
                  <a:pt x="50799" y="152400"/>
                </a:lnTo>
                <a:lnTo>
                  <a:pt x="50799" y="127000"/>
                </a:lnTo>
                <a:lnTo>
                  <a:pt x="50799" y="93134"/>
                </a:lnTo>
                <a:lnTo>
                  <a:pt x="50799" y="67734"/>
                </a:lnTo>
                <a:lnTo>
                  <a:pt x="59266" y="50800"/>
                </a:lnTo>
                <a:lnTo>
                  <a:pt x="67732" y="25400"/>
                </a:lnTo>
                <a:lnTo>
                  <a:pt x="76200" y="16934"/>
                </a:lnTo>
                <a:lnTo>
                  <a:pt x="93133" y="0"/>
                </a:lnTo>
                <a:lnTo>
                  <a:pt x="101599" y="0"/>
                </a:lnTo>
                <a:lnTo>
                  <a:pt x="110066" y="0"/>
                </a:lnTo>
                <a:lnTo>
                  <a:pt x="126999" y="0"/>
                </a:lnTo>
                <a:lnTo>
                  <a:pt x="135466" y="0"/>
                </a:lnTo>
                <a:lnTo>
                  <a:pt x="152400" y="16934"/>
                </a:lnTo>
                <a:lnTo>
                  <a:pt x="152400" y="25400"/>
                </a:lnTo>
                <a:lnTo>
                  <a:pt x="152400" y="42334"/>
                </a:lnTo>
                <a:lnTo>
                  <a:pt x="152400" y="59267"/>
                </a:lnTo>
                <a:lnTo>
                  <a:pt x="152400" y="76200"/>
                </a:lnTo>
                <a:lnTo>
                  <a:pt x="143932" y="93134"/>
                </a:lnTo>
                <a:lnTo>
                  <a:pt x="135466" y="110067"/>
                </a:lnTo>
                <a:lnTo>
                  <a:pt x="126999" y="127000"/>
                </a:lnTo>
                <a:lnTo>
                  <a:pt x="118533" y="143934"/>
                </a:lnTo>
                <a:lnTo>
                  <a:pt x="110066" y="152400"/>
                </a:lnTo>
                <a:lnTo>
                  <a:pt x="101599" y="160867"/>
                </a:lnTo>
                <a:lnTo>
                  <a:pt x="101599" y="160867"/>
                </a:lnTo>
                <a:lnTo>
                  <a:pt x="101599" y="160867"/>
                </a:lnTo>
                <a:lnTo>
                  <a:pt x="101599" y="160867"/>
                </a:lnTo>
                <a:lnTo>
                  <a:pt x="101599" y="160867"/>
                </a:lnTo>
                <a:lnTo>
                  <a:pt x="101599" y="160867"/>
                </a:lnTo>
                <a:lnTo>
                  <a:pt x="110066" y="160867"/>
                </a:lnTo>
                <a:lnTo>
                  <a:pt x="118533" y="160867"/>
                </a:lnTo>
                <a:lnTo>
                  <a:pt x="126999" y="152400"/>
                </a:lnTo>
                <a:lnTo>
                  <a:pt x="143932" y="152400"/>
                </a:lnTo>
                <a:lnTo>
                  <a:pt x="160866" y="143934"/>
                </a:lnTo>
                <a:lnTo>
                  <a:pt x="186266" y="143934"/>
                </a:lnTo>
                <a:lnTo>
                  <a:pt x="211666" y="152400"/>
                </a:lnTo>
                <a:lnTo>
                  <a:pt x="228600" y="152400"/>
                </a:lnTo>
                <a:lnTo>
                  <a:pt x="237066" y="160867"/>
                </a:lnTo>
                <a:lnTo>
                  <a:pt x="253999" y="169334"/>
                </a:lnTo>
                <a:lnTo>
                  <a:pt x="270933" y="186267"/>
                </a:lnTo>
                <a:lnTo>
                  <a:pt x="279399" y="203200"/>
                </a:lnTo>
                <a:lnTo>
                  <a:pt x="279399" y="220134"/>
                </a:lnTo>
                <a:lnTo>
                  <a:pt x="270933" y="245534"/>
                </a:lnTo>
                <a:lnTo>
                  <a:pt x="270933" y="262467"/>
                </a:lnTo>
                <a:lnTo>
                  <a:pt x="253999" y="279400"/>
                </a:lnTo>
                <a:lnTo>
                  <a:pt x="237066" y="296334"/>
                </a:lnTo>
                <a:lnTo>
                  <a:pt x="220132" y="313267"/>
                </a:lnTo>
                <a:lnTo>
                  <a:pt x="203199" y="321734"/>
                </a:lnTo>
                <a:lnTo>
                  <a:pt x="177799" y="338667"/>
                </a:lnTo>
                <a:lnTo>
                  <a:pt x="160866" y="347134"/>
                </a:lnTo>
                <a:lnTo>
                  <a:pt x="135466" y="355600"/>
                </a:lnTo>
                <a:lnTo>
                  <a:pt x="110066" y="364067"/>
                </a:lnTo>
                <a:lnTo>
                  <a:pt x="93133" y="364067"/>
                </a:lnTo>
                <a:lnTo>
                  <a:pt x="67732" y="364067"/>
                </a:lnTo>
                <a:lnTo>
                  <a:pt x="50799" y="355600"/>
                </a:lnTo>
                <a:lnTo>
                  <a:pt x="33866" y="347134"/>
                </a:lnTo>
                <a:lnTo>
                  <a:pt x="16933" y="338667"/>
                </a:lnTo>
                <a:lnTo>
                  <a:pt x="0" y="330200"/>
                </a:lnTo>
                <a:lnTo>
                  <a:pt x="0" y="313267"/>
                </a:lnTo>
                <a:lnTo>
                  <a:pt x="0" y="296334"/>
                </a:lnTo>
                <a:lnTo>
                  <a:pt x="0" y="296334"/>
                </a:lnTo>
                <a:lnTo>
                  <a:pt x="8466" y="279400"/>
                </a:lnTo>
                <a:lnTo>
                  <a:pt x="8466" y="279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9347200" y="2650067"/>
            <a:ext cx="160868" cy="592667"/>
          </a:xfrm>
          <a:custGeom>
            <a:avLst/>
            <a:gdLst/>
            <a:ahLst/>
            <a:cxnLst/>
            <a:rect l="0" t="0" r="0" b="0"/>
            <a:pathLst>
              <a:path w="160868" h="592667">
                <a:moveTo>
                  <a:pt x="0" y="0"/>
                </a:moveTo>
                <a:lnTo>
                  <a:pt x="0" y="0"/>
                </a:lnTo>
                <a:lnTo>
                  <a:pt x="0" y="0"/>
                </a:lnTo>
                <a:lnTo>
                  <a:pt x="0" y="8466"/>
                </a:lnTo>
                <a:lnTo>
                  <a:pt x="8467" y="16933"/>
                </a:lnTo>
                <a:lnTo>
                  <a:pt x="16933" y="25400"/>
                </a:lnTo>
                <a:lnTo>
                  <a:pt x="33867" y="33866"/>
                </a:lnTo>
                <a:lnTo>
                  <a:pt x="50800" y="59266"/>
                </a:lnTo>
                <a:lnTo>
                  <a:pt x="67734" y="76200"/>
                </a:lnTo>
                <a:lnTo>
                  <a:pt x="84667" y="101600"/>
                </a:lnTo>
                <a:lnTo>
                  <a:pt x="101600" y="135466"/>
                </a:lnTo>
                <a:lnTo>
                  <a:pt x="127000" y="169333"/>
                </a:lnTo>
                <a:lnTo>
                  <a:pt x="143934" y="203200"/>
                </a:lnTo>
                <a:lnTo>
                  <a:pt x="152400" y="245533"/>
                </a:lnTo>
                <a:lnTo>
                  <a:pt x="160867" y="279400"/>
                </a:lnTo>
                <a:lnTo>
                  <a:pt x="160867" y="321733"/>
                </a:lnTo>
                <a:lnTo>
                  <a:pt x="160867" y="364066"/>
                </a:lnTo>
                <a:lnTo>
                  <a:pt x="152400" y="389466"/>
                </a:lnTo>
                <a:lnTo>
                  <a:pt x="143934" y="423333"/>
                </a:lnTo>
                <a:lnTo>
                  <a:pt x="135466" y="457200"/>
                </a:lnTo>
                <a:lnTo>
                  <a:pt x="118533" y="482600"/>
                </a:lnTo>
                <a:lnTo>
                  <a:pt x="110067" y="516466"/>
                </a:lnTo>
                <a:lnTo>
                  <a:pt x="93133" y="533400"/>
                </a:lnTo>
                <a:lnTo>
                  <a:pt x="84667" y="550333"/>
                </a:lnTo>
                <a:lnTo>
                  <a:pt x="76200" y="567266"/>
                </a:lnTo>
                <a:lnTo>
                  <a:pt x="67734" y="575733"/>
                </a:lnTo>
                <a:lnTo>
                  <a:pt x="59266" y="584200"/>
                </a:lnTo>
                <a:lnTo>
                  <a:pt x="50800" y="592666"/>
                </a:lnTo>
                <a:lnTo>
                  <a:pt x="50800" y="592666"/>
                </a:lnTo>
                <a:lnTo>
                  <a:pt x="42333" y="592666"/>
                </a:lnTo>
                <a:lnTo>
                  <a:pt x="42333" y="592666"/>
                </a:lnTo>
                <a:lnTo>
                  <a:pt x="42333" y="592666"/>
                </a:lnTo>
                <a:lnTo>
                  <a:pt x="42333" y="592666"/>
                </a:lnTo>
                <a:lnTo>
                  <a:pt x="42333" y="592666"/>
                </a:lnTo>
                <a:lnTo>
                  <a:pt x="42333" y="592666"/>
                </a:lnTo>
                <a:lnTo>
                  <a:pt x="42333" y="592666"/>
                </a:lnTo>
                <a:lnTo>
                  <a:pt x="42333" y="592666"/>
                </a:lnTo>
                <a:lnTo>
                  <a:pt x="42333" y="592666"/>
                </a:lnTo>
                <a:lnTo>
                  <a:pt x="50800" y="592666"/>
                </a:lnTo>
                <a:lnTo>
                  <a:pt x="50800" y="592666"/>
                </a:lnTo>
                <a:lnTo>
                  <a:pt x="50800" y="584200"/>
                </a:lnTo>
                <a:lnTo>
                  <a:pt x="59266" y="575733"/>
                </a:lnTo>
                <a:lnTo>
                  <a:pt x="59266" y="575733"/>
                </a:lnTo>
                <a:lnTo>
                  <a:pt x="59266" y="567266"/>
                </a:lnTo>
                <a:lnTo>
                  <a:pt x="59266" y="567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9677400" y="2946400"/>
            <a:ext cx="101601" cy="8468"/>
          </a:xfrm>
          <a:custGeom>
            <a:avLst/>
            <a:gdLst/>
            <a:ahLst/>
            <a:cxnLst/>
            <a:rect l="0" t="0" r="0" b="0"/>
            <a:pathLst>
              <a:path w="101601" h="8468">
                <a:moveTo>
                  <a:pt x="0" y="8467"/>
                </a:moveTo>
                <a:lnTo>
                  <a:pt x="0" y="8467"/>
                </a:lnTo>
                <a:lnTo>
                  <a:pt x="0" y="8467"/>
                </a:lnTo>
                <a:lnTo>
                  <a:pt x="16933" y="0"/>
                </a:lnTo>
                <a:lnTo>
                  <a:pt x="25400" y="0"/>
                </a:lnTo>
                <a:lnTo>
                  <a:pt x="42334" y="0"/>
                </a:lnTo>
                <a:lnTo>
                  <a:pt x="50800" y="0"/>
                </a:lnTo>
                <a:lnTo>
                  <a:pt x="67733" y="0"/>
                </a:lnTo>
                <a:lnTo>
                  <a:pt x="84667" y="0"/>
                </a:lnTo>
                <a:lnTo>
                  <a:pt x="93134" y="0"/>
                </a:lnTo>
                <a:lnTo>
                  <a:pt x="101600" y="0"/>
                </a:lnTo>
                <a:lnTo>
                  <a:pt x="101600" y="0"/>
                </a:lnTo>
                <a:lnTo>
                  <a:pt x="101600" y="0"/>
                </a:lnTo>
                <a:lnTo>
                  <a:pt x="1016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9635066" y="3073400"/>
            <a:ext cx="101602" cy="8468"/>
          </a:xfrm>
          <a:custGeom>
            <a:avLst/>
            <a:gdLst/>
            <a:ahLst/>
            <a:cxnLst/>
            <a:rect l="0" t="0" r="0" b="0"/>
            <a:pathLst>
              <a:path w="101602" h="8468">
                <a:moveTo>
                  <a:pt x="0" y="8467"/>
                </a:moveTo>
                <a:lnTo>
                  <a:pt x="0" y="8467"/>
                </a:lnTo>
                <a:lnTo>
                  <a:pt x="0" y="8467"/>
                </a:lnTo>
                <a:lnTo>
                  <a:pt x="0" y="0"/>
                </a:lnTo>
                <a:lnTo>
                  <a:pt x="8468" y="0"/>
                </a:lnTo>
                <a:lnTo>
                  <a:pt x="25401" y="0"/>
                </a:lnTo>
                <a:lnTo>
                  <a:pt x="42334" y="0"/>
                </a:lnTo>
                <a:lnTo>
                  <a:pt x="59267" y="0"/>
                </a:lnTo>
                <a:lnTo>
                  <a:pt x="84668" y="0"/>
                </a:lnTo>
                <a:lnTo>
                  <a:pt x="84668" y="0"/>
                </a:lnTo>
                <a:lnTo>
                  <a:pt x="101601" y="0"/>
                </a:lnTo>
                <a:lnTo>
                  <a:pt x="101601"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0168466" y="2650067"/>
            <a:ext cx="50802" cy="279401"/>
          </a:xfrm>
          <a:custGeom>
            <a:avLst/>
            <a:gdLst/>
            <a:ahLst/>
            <a:cxnLst/>
            <a:rect l="0" t="0" r="0" b="0"/>
            <a:pathLst>
              <a:path w="50802" h="279401">
                <a:moveTo>
                  <a:pt x="25400" y="0"/>
                </a:moveTo>
                <a:lnTo>
                  <a:pt x="25400" y="0"/>
                </a:lnTo>
                <a:lnTo>
                  <a:pt x="25400" y="0"/>
                </a:lnTo>
                <a:lnTo>
                  <a:pt x="25400" y="8466"/>
                </a:lnTo>
                <a:lnTo>
                  <a:pt x="25400" y="25400"/>
                </a:lnTo>
                <a:lnTo>
                  <a:pt x="33867" y="33866"/>
                </a:lnTo>
                <a:lnTo>
                  <a:pt x="33867" y="59266"/>
                </a:lnTo>
                <a:lnTo>
                  <a:pt x="33867" y="84666"/>
                </a:lnTo>
                <a:lnTo>
                  <a:pt x="25400" y="110066"/>
                </a:lnTo>
                <a:lnTo>
                  <a:pt x="25400" y="135466"/>
                </a:lnTo>
                <a:lnTo>
                  <a:pt x="16934" y="169333"/>
                </a:lnTo>
                <a:lnTo>
                  <a:pt x="16934" y="203200"/>
                </a:lnTo>
                <a:lnTo>
                  <a:pt x="8468" y="228600"/>
                </a:lnTo>
                <a:lnTo>
                  <a:pt x="0" y="254000"/>
                </a:lnTo>
                <a:lnTo>
                  <a:pt x="0" y="270933"/>
                </a:lnTo>
                <a:lnTo>
                  <a:pt x="0" y="279400"/>
                </a:lnTo>
                <a:lnTo>
                  <a:pt x="8468" y="279400"/>
                </a:lnTo>
                <a:lnTo>
                  <a:pt x="16934" y="279400"/>
                </a:lnTo>
                <a:lnTo>
                  <a:pt x="33867" y="270933"/>
                </a:lnTo>
                <a:lnTo>
                  <a:pt x="33867" y="270933"/>
                </a:lnTo>
                <a:lnTo>
                  <a:pt x="50801" y="254000"/>
                </a:lnTo>
                <a:lnTo>
                  <a:pt x="50801"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0312400" y="2700867"/>
            <a:ext cx="152401" cy="203201"/>
          </a:xfrm>
          <a:custGeom>
            <a:avLst/>
            <a:gdLst/>
            <a:ahLst/>
            <a:cxnLst/>
            <a:rect l="0" t="0" r="0" b="0"/>
            <a:pathLst>
              <a:path w="152401" h="203201">
                <a:moveTo>
                  <a:pt x="101600" y="0"/>
                </a:moveTo>
                <a:lnTo>
                  <a:pt x="101600" y="0"/>
                </a:lnTo>
                <a:lnTo>
                  <a:pt x="101600" y="0"/>
                </a:lnTo>
                <a:lnTo>
                  <a:pt x="93134" y="8466"/>
                </a:lnTo>
                <a:lnTo>
                  <a:pt x="84666" y="8466"/>
                </a:lnTo>
                <a:lnTo>
                  <a:pt x="67734" y="8466"/>
                </a:lnTo>
                <a:lnTo>
                  <a:pt x="59267" y="16933"/>
                </a:lnTo>
                <a:lnTo>
                  <a:pt x="50800" y="25400"/>
                </a:lnTo>
                <a:lnTo>
                  <a:pt x="42333" y="42333"/>
                </a:lnTo>
                <a:lnTo>
                  <a:pt x="25400" y="59266"/>
                </a:lnTo>
                <a:lnTo>
                  <a:pt x="16934" y="76200"/>
                </a:lnTo>
                <a:lnTo>
                  <a:pt x="8466" y="101600"/>
                </a:lnTo>
                <a:lnTo>
                  <a:pt x="0" y="127000"/>
                </a:lnTo>
                <a:lnTo>
                  <a:pt x="0" y="152400"/>
                </a:lnTo>
                <a:lnTo>
                  <a:pt x="0" y="169333"/>
                </a:lnTo>
                <a:lnTo>
                  <a:pt x="8466" y="186266"/>
                </a:lnTo>
                <a:lnTo>
                  <a:pt x="16934" y="194733"/>
                </a:lnTo>
                <a:lnTo>
                  <a:pt x="33866" y="203200"/>
                </a:lnTo>
                <a:lnTo>
                  <a:pt x="42333" y="203200"/>
                </a:lnTo>
                <a:lnTo>
                  <a:pt x="59267" y="203200"/>
                </a:lnTo>
                <a:lnTo>
                  <a:pt x="76200" y="194733"/>
                </a:lnTo>
                <a:lnTo>
                  <a:pt x="93134" y="186266"/>
                </a:lnTo>
                <a:lnTo>
                  <a:pt x="110066" y="177800"/>
                </a:lnTo>
                <a:lnTo>
                  <a:pt x="127000" y="169333"/>
                </a:lnTo>
                <a:lnTo>
                  <a:pt x="143934" y="152400"/>
                </a:lnTo>
                <a:lnTo>
                  <a:pt x="152400" y="143933"/>
                </a:lnTo>
                <a:lnTo>
                  <a:pt x="152400" y="127000"/>
                </a:lnTo>
                <a:lnTo>
                  <a:pt x="152400" y="110066"/>
                </a:lnTo>
                <a:lnTo>
                  <a:pt x="152400" y="93133"/>
                </a:lnTo>
                <a:lnTo>
                  <a:pt x="135467" y="76200"/>
                </a:lnTo>
                <a:lnTo>
                  <a:pt x="127000" y="50800"/>
                </a:lnTo>
                <a:lnTo>
                  <a:pt x="110066" y="42333"/>
                </a:lnTo>
                <a:lnTo>
                  <a:pt x="101600" y="25400"/>
                </a:lnTo>
                <a:lnTo>
                  <a:pt x="84666" y="16933"/>
                </a:lnTo>
                <a:lnTo>
                  <a:pt x="76200" y="8466"/>
                </a:lnTo>
                <a:lnTo>
                  <a:pt x="67734" y="8466"/>
                </a:lnTo>
                <a:lnTo>
                  <a:pt x="67734" y="0"/>
                </a:lnTo>
                <a:lnTo>
                  <a:pt x="67734" y="0"/>
                </a:lnTo>
                <a:lnTo>
                  <a:pt x="76200" y="0"/>
                </a:lnTo>
                <a:lnTo>
                  <a:pt x="93134" y="0"/>
                </a:lnTo>
                <a:lnTo>
                  <a:pt x="110066" y="0"/>
                </a:lnTo>
                <a:lnTo>
                  <a:pt x="110066" y="0"/>
                </a:lnTo>
                <a:lnTo>
                  <a:pt x="127000" y="0"/>
                </a:lnTo>
                <a:lnTo>
                  <a:pt x="1270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10549466" y="2692400"/>
            <a:ext cx="169335" cy="211668"/>
          </a:xfrm>
          <a:custGeom>
            <a:avLst/>
            <a:gdLst/>
            <a:ahLst/>
            <a:cxnLst/>
            <a:rect l="0" t="0" r="0" b="0"/>
            <a:pathLst>
              <a:path w="169335" h="211668">
                <a:moveTo>
                  <a:pt x="93134" y="0"/>
                </a:moveTo>
                <a:lnTo>
                  <a:pt x="93134" y="0"/>
                </a:lnTo>
                <a:lnTo>
                  <a:pt x="84668" y="8467"/>
                </a:lnTo>
                <a:lnTo>
                  <a:pt x="76200" y="16933"/>
                </a:lnTo>
                <a:lnTo>
                  <a:pt x="67734" y="25400"/>
                </a:lnTo>
                <a:lnTo>
                  <a:pt x="50801" y="33867"/>
                </a:lnTo>
                <a:lnTo>
                  <a:pt x="42334" y="42333"/>
                </a:lnTo>
                <a:lnTo>
                  <a:pt x="25400" y="59267"/>
                </a:lnTo>
                <a:lnTo>
                  <a:pt x="16934" y="76200"/>
                </a:lnTo>
                <a:lnTo>
                  <a:pt x="8468" y="93133"/>
                </a:lnTo>
                <a:lnTo>
                  <a:pt x="0" y="118533"/>
                </a:lnTo>
                <a:lnTo>
                  <a:pt x="0" y="135467"/>
                </a:lnTo>
                <a:lnTo>
                  <a:pt x="0" y="160867"/>
                </a:lnTo>
                <a:lnTo>
                  <a:pt x="0" y="177800"/>
                </a:lnTo>
                <a:lnTo>
                  <a:pt x="8468" y="194733"/>
                </a:lnTo>
                <a:lnTo>
                  <a:pt x="25400" y="203200"/>
                </a:lnTo>
                <a:lnTo>
                  <a:pt x="42334" y="211667"/>
                </a:lnTo>
                <a:lnTo>
                  <a:pt x="59268" y="211667"/>
                </a:lnTo>
                <a:lnTo>
                  <a:pt x="76200" y="211667"/>
                </a:lnTo>
                <a:lnTo>
                  <a:pt x="101600" y="203200"/>
                </a:lnTo>
                <a:lnTo>
                  <a:pt x="118534" y="194733"/>
                </a:lnTo>
                <a:lnTo>
                  <a:pt x="135468" y="186267"/>
                </a:lnTo>
                <a:lnTo>
                  <a:pt x="152400" y="169333"/>
                </a:lnTo>
                <a:lnTo>
                  <a:pt x="160868" y="160867"/>
                </a:lnTo>
                <a:lnTo>
                  <a:pt x="169334" y="135467"/>
                </a:lnTo>
                <a:lnTo>
                  <a:pt x="169334" y="118533"/>
                </a:lnTo>
                <a:lnTo>
                  <a:pt x="160868" y="101600"/>
                </a:lnTo>
                <a:lnTo>
                  <a:pt x="160868" y="76200"/>
                </a:lnTo>
                <a:lnTo>
                  <a:pt x="143934" y="59267"/>
                </a:lnTo>
                <a:lnTo>
                  <a:pt x="127001" y="42333"/>
                </a:lnTo>
                <a:lnTo>
                  <a:pt x="110067" y="25400"/>
                </a:lnTo>
                <a:lnTo>
                  <a:pt x="93134" y="16933"/>
                </a:lnTo>
                <a:lnTo>
                  <a:pt x="67734" y="16933"/>
                </a:lnTo>
                <a:lnTo>
                  <a:pt x="50801" y="25400"/>
                </a:lnTo>
                <a:lnTo>
                  <a:pt x="50801" y="25400"/>
                </a:lnTo>
                <a:lnTo>
                  <a:pt x="33867" y="25400"/>
                </a:lnTo>
                <a:lnTo>
                  <a:pt x="33867"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0066867" y="2963333"/>
            <a:ext cx="821267" cy="59268"/>
          </a:xfrm>
          <a:custGeom>
            <a:avLst/>
            <a:gdLst/>
            <a:ahLst/>
            <a:cxnLst/>
            <a:rect l="0" t="0" r="0" b="0"/>
            <a:pathLst>
              <a:path w="821267" h="59268">
                <a:moveTo>
                  <a:pt x="0" y="59267"/>
                </a:moveTo>
                <a:lnTo>
                  <a:pt x="0" y="59267"/>
                </a:lnTo>
                <a:lnTo>
                  <a:pt x="0" y="59267"/>
                </a:lnTo>
                <a:lnTo>
                  <a:pt x="0" y="59267"/>
                </a:lnTo>
                <a:lnTo>
                  <a:pt x="8467" y="59267"/>
                </a:lnTo>
                <a:lnTo>
                  <a:pt x="16933" y="50800"/>
                </a:lnTo>
                <a:lnTo>
                  <a:pt x="33867" y="50800"/>
                </a:lnTo>
                <a:lnTo>
                  <a:pt x="50799" y="50800"/>
                </a:lnTo>
                <a:lnTo>
                  <a:pt x="76200" y="50800"/>
                </a:lnTo>
                <a:lnTo>
                  <a:pt x="101599" y="50800"/>
                </a:lnTo>
                <a:lnTo>
                  <a:pt x="135466" y="42334"/>
                </a:lnTo>
                <a:lnTo>
                  <a:pt x="169333" y="42334"/>
                </a:lnTo>
                <a:lnTo>
                  <a:pt x="211666" y="33867"/>
                </a:lnTo>
                <a:lnTo>
                  <a:pt x="262467" y="33867"/>
                </a:lnTo>
                <a:lnTo>
                  <a:pt x="304800" y="25400"/>
                </a:lnTo>
                <a:lnTo>
                  <a:pt x="355599" y="25400"/>
                </a:lnTo>
                <a:lnTo>
                  <a:pt x="414867" y="16934"/>
                </a:lnTo>
                <a:lnTo>
                  <a:pt x="465667" y="16934"/>
                </a:lnTo>
                <a:lnTo>
                  <a:pt x="524933" y="8467"/>
                </a:lnTo>
                <a:lnTo>
                  <a:pt x="584199" y="0"/>
                </a:lnTo>
                <a:lnTo>
                  <a:pt x="634999" y="0"/>
                </a:lnTo>
                <a:lnTo>
                  <a:pt x="685800" y="0"/>
                </a:lnTo>
                <a:lnTo>
                  <a:pt x="736599" y="0"/>
                </a:lnTo>
                <a:lnTo>
                  <a:pt x="778933" y="8467"/>
                </a:lnTo>
                <a:lnTo>
                  <a:pt x="778933" y="8467"/>
                </a:lnTo>
                <a:lnTo>
                  <a:pt x="821266" y="8467"/>
                </a:lnTo>
                <a:lnTo>
                  <a:pt x="821266"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0151534" y="3098800"/>
            <a:ext cx="186267" cy="254001"/>
          </a:xfrm>
          <a:custGeom>
            <a:avLst/>
            <a:gdLst/>
            <a:ahLst/>
            <a:cxnLst/>
            <a:rect l="0" t="0" r="0" b="0"/>
            <a:pathLst>
              <a:path w="186267" h="254001">
                <a:moveTo>
                  <a:pt x="59266" y="16933"/>
                </a:moveTo>
                <a:lnTo>
                  <a:pt x="59266" y="16933"/>
                </a:lnTo>
                <a:lnTo>
                  <a:pt x="50799" y="25400"/>
                </a:lnTo>
                <a:lnTo>
                  <a:pt x="50799" y="25400"/>
                </a:lnTo>
                <a:lnTo>
                  <a:pt x="42332" y="33867"/>
                </a:lnTo>
                <a:lnTo>
                  <a:pt x="33866" y="33867"/>
                </a:lnTo>
                <a:lnTo>
                  <a:pt x="25400" y="33867"/>
                </a:lnTo>
                <a:lnTo>
                  <a:pt x="16932" y="42333"/>
                </a:lnTo>
                <a:lnTo>
                  <a:pt x="16932" y="42333"/>
                </a:lnTo>
                <a:lnTo>
                  <a:pt x="8466" y="42333"/>
                </a:lnTo>
                <a:lnTo>
                  <a:pt x="8466" y="42333"/>
                </a:lnTo>
                <a:lnTo>
                  <a:pt x="8466" y="42333"/>
                </a:lnTo>
                <a:lnTo>
                  <a:pt x="8466" y="42333"/>
                </a:lnTo>
                <a:lnTo>
                  <a:pt x="8466" y="33867"/>
                </a:lnTo>
                <a:lnTo>
                  <a:pt x="16932" y="33867"/>
                </a:lnTo>
                <a:lnTo>
                  <a:pt x="33866" y="25400"/>
                </a:lnTo>
                <a:lnTo>
                  <a:pt x="42332" y="16933"/>
                </a:lnTo>
                <a:lnTo>
                  <a:pt x="59266" y="0"/>
                </a:lnTo>
                <a:lnTo>
                  <a:pt x="84666" y="0"/>
                </a:lnTo>
                <a:lnTo>
                  <a:pt x="101600" y="0"/>
                </a:lnTo>
                <a:lnTo>
                  <a:pt x="118532" y="0"/>
                </a:lnTo>
                <a:lnTo>
                  <a:pt x="143933" y="0"/>
                </a:lnTo>
                <a:lnTo>
                  <a:pt x="152400" y="8467"/>
                </a:lnTo>
                <a:lnTo>
                  <a:pt x="169332" y="25400"/>
                </a:lnTo>
                <a:lnTo>
                  <a:pt x="177800" y="42333"/>
                </a:lnTo>
                <a:lnTo>
                  <a:pt x="177800" y="59267"/>
                </a:lnTo>
                <a:lnTo>
                  <a:pt x="177800" y="84667"/>
                </a:lnTo>
                <a:lnTo>
                  <a:pt x="177800" y="110067"/>
                </a:lnTo>
                <a:lnTo>
                  <a:pt x="169332" y="135467"/>
                </a:lnTo>
                <a:lnTo>
                  <a:pt x="160866" y="160867"/>
                </a:lnTo>
                <a:lnTo>
                  <a:pt x="143933" y="177800"/>
                </a:lnTo>
                <a:lnTo>
                  <a:pt x="135466" y="203200"/>
                </a:lnTo>
                <a:lnTo>
                  <a:pt x="110066" y="220133"/>
                </a:lnTo>
                <a:lnTo>
                  <a:pt x="93132" y="237067"/>
                </a:lnTo>
                <a:lnTo>
                  <a:pt x="76200" y="245533"/>
                </a:lnTo>
                <a:lnTo>
                  <a:pt x="59266" y="254000"/>
                </a:lnTo>
                <a:lnTo>
                  <a:pt x="42332" y="254000"/>
                </a:lnTo>
                <a:lnTo>
                  <a:pt x="25400" y="254000"/>
                </a:lnTo>
                <a:lnTo>
                  <a:pt x="16932" y="245533"/>
                </a:lnTo>
                <a:lnTo>
                  <a:pt x="8466" y="237067"/>
                </a:lnTo>
                <a:lnTo>
                  <a:pt x="0" y="220133"/>
                </a:lnTo>
                <a:lnTo>
                  <a:pt x="0" y="203200"/>
                </a:lnTo>
                <a:lnTo>
                  <a:pt x="0" y="186267"/>
                </a:lnTo>
                <a:lnTo>
                  <a:pt x="8466" y="169333"/>
                </a:lnTo>
                <a:lnTo>
                  <a:pt x="16932" y="160867"/>
                </a:lnTo>
                <a:lnTo>
                  <a:pt x="33866" y="160867"/>
                </a:lnTo>
                <a:lnTo>
                  <a:pt x="50799" y="160867"/>
                </a:lnTo>
                <a:lnTo>
                  <a:pt x="59266" y="160867"/>
                </a:lnTo>
                <a:lnTo>
                  <a:pt x="84666" y="169333"/>
                </a:lnTo>
                <a:lnTo>
                  <a:pt x="101600" y="177800"/>
                </a:lnTo>
                <a:lnTo>
                  <a:pt x="110066" y="186267"/>
                </a:lnTo>
                <a:lnTo>
                  <a:pt x="126999" y="203200"/>
                </a:lnTo>
                <a:lnTo>
                  <a:pt x="135466" y="211667"/>
                </a:lnTo>
                <a:lnTo>
                  <a:pt x="143933" y="220133"/>
                </a:lnTo>
                <a:lnTo>
                  <a:pt x="152400" y="228600"/>
                </a:lnTo>
                <a:lnTo>
                  <a:pt x="160866" y="228600"/>
                </a:lnTo>
                <a:lnTo>
                  <a:pt x="169332" y="228600"/>
                </a:lnTo>
                <a:lnTo>
                  <a:pt x="177800" y="228600"/>
                </a:lnTo>
                <a:lnTo>
                  <a:pt x="177800" y="228600"/>
                </a:lnTo>
                <a:lnTo>
                  <a:pt x="186266" y="220133"/>
                </a:lnTo>
                <a:lnTo>
                  <a:pt x="186266" y="220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0397066" y="3149600"/>
            <a:ext cx="169335" cy="110068"/>
          </a:xfrm>
          <a:custGeom>
            <a:avLst/>
            <a:gdLst/>
            <a:ahLst/>
            <a:cxnLst/>
            <a:rect l="0" t="0" r="0" b="0"/>
            <a:pathLst>
              <a:path w="169335" h="110068">
                <a:moveTo>
                  <a:pt x="0" y="0"/>
                </a:moveTo>
                <a:lnTo>
                  <a:pt x="8468" y="0"/>
                </a:lnTo>
                <a:lnTo>
                  <a:pt x="8468" y="0"/>
                </a:lnTo>
                <a:lnTo>
                  <a:pt x="8468" y="0"/>
                </a:lnTo>
                <a:lnTo>
                  <a:pt x="8468" y="0"/>
                </a:lnTo>
                <a:lnTo>
                  <a:pt x="8468" y="0"/>
                </a:lnTo>
                <a:lnTo>
                  <a:pt x="8468" y="0"/>
                </a:lnTo>
                <a:lnTo>
                  <a:pt x="8468" y="16933"/>
                </a:lnTo>
                <a:lnTo>
                  <a:pt x="16934" y="25400"/>
                </a:lnTo>
                <a:lnTo>
                  <a:pt x="16934" y="33867"/>
                </a:lnTo>
                <a:lnTo>
                  <a:pt x="16934" y="59267"/>
                </a:lnTo>
                <a:lnTo>
                  <a:pt x="16934" y="76200"/>
                </a:lnTo>
                <a:lnTo>
                  <a:pt x="16934" y="84667"/>
                </a:lnTo>
                <a:lnTo>
                  <a:pt x="25400" y="93133"/>
                </a:lnTo>
                <a:lnTo>
                  <a:pt x="25400" y="101600"/>
                </a:lnTo>
                <a:lnTo>
                  <a:pt x="33867" y="110067"/>
                </a:lnTo>
                <a:lnTo>
                  <a:pt x="42334" y="110067"/>
                </a:lnTo>
                <a:lnTo>
                  <a:pt x="59268" y="110067"/>
                </a:lnTo>
                <a:lnTo>
                  <a:pt x="67734" y="110067"/>
                </a:lnTo>
                <a:lnTo>
                  <a:pt x="84668" y="110067"/>
                </a:lnTo>
                <a:lnTo>
                  <a:pt x="93134" y="101600"/>
                </a:lnTo>
                <a:lnTo>
                  <a:pt x="110067" y="101600"/>
                </a:lnTo>
                <a:lnTo>
                  <a:pt x="127001" y="93133"/>
                </a:lnTo>
                <a:lnTo>
                  <a:pt x="143934" y="93133"/>
                </a:lnTo>
                <a:lnTo>
                  <a:pt x="160868" y="93133"/>
                </a:lnTo>
                <a:lnTo>
                  <a:pt x="160868" y="93133"/>
                </a:lnTo>
                <a:lnTo>
                  <a:pt x="169334" y="84667"/>
                </a:lnTo>
                <a:lnTo>
                  <a:pt x="169334" y="84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10515600" y="3115733"/>
            <a:ext cx="25401" cy="262468"/>
          </a:xfrm>
          <a:custGeom>
            <a:avLst/>
            <a:gdLst/>
            <a:ahLst/>
            <a:cxnLst/>
            <a:rect l="0" t="0" r="0" b="0"/>
            <a:pathLst>
              <a:path w="25401" h="262468">
                <a:moveTo>
                  <a:pt x="25400" y="0"/>
                </a:moveTo>
                <a:lnTo>
                  <a:pt x="16934" y="0"/>
                </a:lnTo>
                <a:lnTo>
                  <a:pt x="16934" y="0"/>
                </a:lnTo>
                <a:lnTo>
                  <a:pt x="8467" y="8467"/>
                </a:lnTo>
                <a:lnTo>
                  <a:pt x="8467" y="25400"/>
                </a:lnTo>
                <a:lnTo>
                  <a:pt x="0" y="42334"/>
                </a:lnTo>
                <a:lnTo>
                  <a:pt x="0" y="67734"/>
                </a:lnTo>
                <a:lnTo>
                  <a:pt x="0" y="93134"/>
                </a:lnTo>
                <a:lnTo>
                  <a:pt x="0" y="127000"/>
                </a:lnTo>
                <a:lnTo>
                  <a:pt x="0" y="152400"/>
                </a:lnTo>
                <a:lnTo>
                  <a:pt x="0" y="186267"/>
                </a:lnTo>
                <a:lnTo>
                  <a:pt x="0" y="211667"/>
                </a:lnTo>
                <a:lnTo>
                  <a:pt x="0" y="237067"/>
                </a:lnTo>
                <a:lnTo>
                  <a:pt x="8467" y="254000"/>
                </a:lnTo>
                <a:lnTo>
                  <a:pt x="16934" y="262467"/>
                </a:lnTo>
                <a:lnTo>
                  <a:pt x="16934" y="262467"/>
                </a:lnTo>
                <a:lnTo>
                  <a:pt x="16934" y="262467"/>
                </a:lnTo>
                <a:lnTo>
                  <a:pt x="25400" y="262467"/>
                </a:lnTo>
                <a:lnTo>
                  <a:pt x="25400"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10625666" y="3149600"/>
            <a:ext cx="160869" cy="186268"/>
          </a:xfrm>
          <a:custGeom>
            <a:avLst/>
            <a:gdLst/>
            <a:ahLst/>
            <a:cxnLst/>
            <a:rect l="0" t="0" r="0" b="0"/>
            <a:pathLst>
              <a:path w="160869" h="186268">
                <a:moveTo>
                  <a:pt x="76200" y="0"/>
                </a:moveTo>
                <a:lnTo>
                  <a:pt x="67734" y="0"/>
                </a:lnTo>
                <a:lnTo>
                  <a:pt x="67734" y="8467"/>
                </a:lnTo>
                <a:lnTo>
                  <a:pt x="59268" y="8467"/>
                </a:lnTo>
                <a:lnTo>
                  <a:pt x="50801" y="16933"/>
                </a:lnTo>
                <a:lnTo>
                  <a:pt x="33867" y="25400"/>
                </a:lnTo>
                <a:lnTo>
                  <a:pt x="25400" y="42333"/>
                </a:lnTo>
                <a:lnTo>
                  <a:pt x="16934" y="59267"/>
                </a:lnTo>
                <a:lnTo>
                  <a:pt x="8468" y="84667"/>
                </a:lnTo>
                <a:lnTo>
                  <a:pt x="0" y="110067"/>
                </a:lnTo>
                <a:lnTo>
                  <a:pt x="0" y="127000"/>
                </a:lnTo>
                <a:lnTo>
                  <a:pt x="8468" y="152400"/>
                </a:lnTo>
                <a:lnTo>
                  <a:pt x="8468" y="169333"/>
                </a:lnTo>
                <a:lnTo>
                  <a:pt x="16934" y="177800"/>
                </a:lnTo>
                <a:lnTo>
                  <a:pt x="25400" y="186267"/>
                </a:lnTo>
                <a:lnTo>
                  <a:pt x="42334" y="186267"/>
                </a:lnTo>
                <a:lnTo>
                  <a:pt x="59268" y="186267"/>
                </a:lnTo>
                <a:lnTo>
                  <a:pt x="67734" y="186267"/>
                </a:lnTo>
                <a:lnTo>
                  <a:pt x="84668" y="177800"/>
                </a:lnTo>
                <a:lnTo>
                  <a:pt x="101600" y="169333"/>
                </a:lnTo>
                <a:lnTo>
                  <a:pt x="118534" y="152400"/>
                </a:lnTo>
                <a:lnTo>
                  <a:pt x="135468" y="135467"/>
                </a:lnTo>
                <a:lnTo>
                  <a:pt x="152400" y="118533"/>
                </a:lnTo>
                <a:lnTo>
                  <a:pt x="152400" y="93133"/>
                </a:lnTo>
                <a:lnTo>
                  <a:pt x="160868" y="67733"/>
                </a:lnTo>
                <a:lnTo>
                  <a:pt x="152400" y="50800"/>
                </a:lnTo>
                <a:lnTo>
                  <a:pt x="152400" y="25400"/>
                </a:lnTo>
                <a:lnTo>
                  <a:pt x="135468" y="16933"/>
                </a:lnTo>
                <a:lnTo>
                  <a:pt x="127001" y="8467"/>
                </a:lnTo>
                <a:lnTo>
                  <a:pt x="118534" y="0"/>
                </a:lnTo>
                <a:lnTo>
                  <a:pt x="101600" y="8467"/>
                </a:lnTo>
                <a:lnTo>
                  <a:pt x="84668" y="8467"/>
                </a:lnTo>
                <a:lnTo>
                  <a:pt x="76200" y="16933"/>
                </a:lnTo>
                <a:lnTo>
                  <a:pt x="76200" y="25400"/>
                </a:lnTo>
                <a:lnTo>
                  <a:pt x="76200" y="25400"/>
                </a:lnTo>
                <a:lnTo>
                  <a:pt x="67734" y="25400"/>
                </a:lnTo>
                <a:lnTo>
                  <a:pt x="67734"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10811933" y="3115733"/>
            <a:ext cx="203202" cy="220135"/>
          </a:xfrm>
          <a:custGeom>
            <a:avLst/>
            <a:gdLst/>
            <a:ahLst/>
            <a:cxnLst/>
            <a:rect l="0" t="0" r="0" b="0"/>
            <a:pathLst>
              <a:path w="203202" h="220135">
                <a:moveTo>
                  <a:pt x="42333" y="50800"/>
                </a:moveTo>
                <a:lnTo>
                  <a:pt x="42333" y="50800"/>
                </a:lnTo>
                <a:lnTo>
                  <a:pt x="33867" y="59267"/>
                </a:lnTo>
                <a:lnTo>
                  <a:pt x="25401" y="67734"/>
                </a:lnTo>
                <a:lnTo>
                  <a:pt x="16934" y="84667"/>
                </a:lnTo>
                <a:lnTo>
                  <a:pt x="8467" y="110067"/>
                </a:lnTo>
                <a:lnTo>
                  <a:pt x="0" y="135467"/>
                </a:lnTo>
                <a:lnTo>
                  <a:pt x="0" y="160867"/>
                </a:lnTo>
                <a:lnTo>
                  <a:pt x="0" y="186267"/>
                </a:lnTo>
                <a:lnTo>
                  <a:pt x="8467" y="203200"/>
                </a:lnTo>
                <a:lnTo>
                  <a:pt x="25401" y="211667"/>
                </a:lnTo>
                <a:lnTo>
                  <a:pt x="42333" y="220134"/>
                </a:lnTo>
                <a:lnTo>
                  <a:pt x="59267" y="220134"/>
                </a:lnTo>
                <a:lnTo>
                  <a:pt x="76200" y="211667"/>
                </a:lnTo>
                <a:lnTo>
                  <a:pt x="101601" y="203200"/>
                </a:lnTo>
                <a:lnTo>
                  <a:pt x="118533" y="194734"/>
                </a:lnTo>
                <a:lnTo>
                  <a:pt x="143933" y="177800"/>
                </a:lnTo>
                <a:lnTo>
                  <a:pt x="160867" y="160867"/>
                </a:lnTo>
                <a:lnTo>
                  <a:pt x="177801" y="143934"/>
                </a:lnTo>
                <a:lnTo>
                  <a:pt x="194733" y="127000"/>
                </a:lnTo>
                <a:lnTo>
                  <a:pt x="203201" y="101600"/>
                </a:lnTo>
                <a:lnTo>
                  <a:pt x="203201" y="67734"/>
                </a:lnTo>
                <a:lnTo>
                  <a:pt x="203201" y="50800"/>
                </a:lnTo>
                <a:lnTo>
                  <a:pt x="186267" y="25400"/>
                </a:lnTo>
                <a:lnTo>
                  <a:pt x="169334" y="8467"/>
                </a:lnTo>
                <a:lnTo>
                  <a:pt x="143933" y="0"/>
                </a:lnTo>
                <a:lnTo>
                  <a:pt x="118533" y="8467"/>
                </a:lnTo>
                <a:lnTo>
                  <a:pt x="84667" y="16934"/>
                </a:lnTo>
                <a:lnTo>
                  <a:pt x="84667" y="16934"/>
                </a:lnTo>
                <a:lnTo>
                  <a:pt x="59267" y="25400"/>
                </a:lnTo>
                <a:lnTo>
                  <a:pt x="59267"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855133" y="4301067"/>
            <a:ext cx="194735" cy="677334"/>
          </a:xfrm>
          <a:custGeom>
            <a:avLst/>
            <a:gdLst/>
            <a:ahLst/>
            <a:cxnLst/>
            <a:rect l="0" t="0" r="0" b="0"/>
            <a:pathLst>
              <a:path w="194735" h="677334">
                <a:moveTo>
                  <a:pt x="8467" y="0"/>
                </a:moveTo>
                <a:lnTo>
                  <a:pt x="8467" y="8466"/>
                </a:lnTo>
                <a:lnTo>
                  <a:pt x="8467" y="16933"/>
                </a:lnTo>
                <a:lnTo>
                  <a:pt x="8467" y="25400"/>
                </a:lnTo>
                <a:lnTo>
                  <a:pt x="8467" y="33866"/>
                </a:lnTo>
                <a:lnTo>
                  <a:pt x="8467" y="50800"/>
                </a:lnTo>
                <a:lnTo>
                  <a:pt x="16934" y="67733"/>
                </a:lnTo>
                <a:lnTo>
                  <a:pt x="16934" y="93133"/>
                </a:lnTo>
                <a:lnTo>
                  <a:pt x="16934" y="110066"/>
                </a:lnTo>
                <a:lnTo>
                  <a:pt x="8467" y="135466"/>
                </a:lnTo>
                <a:lnTo>
                  <a:pt x="8467" y="160866"/>
                </a:lnTo>
                <a:lnTo>
                  <a:pt x="8467" y="194733"/>
                </a:lnTo>
                <a:lnTo>
                  <a:pt x="8467" y="228600"/>
                </a:lnTo>
                <a:lnTo>
                  <a:pt x="8467" y="262466"/>
                </a:lnTo>
                <a:lnTo>
                  <a:pt x="8467" y="296333"/>
                </a:lnTo>
                <a:lnTo>
                  <a:pt x="8467" y="338666"/>
                </a:lnTo>
                <a:lnTo>
                  <a:pt x="8467" y="372533"/>
                </a:lnTo>
                <a:lnTo>
                  <a:pt x="8467" y="414866"/>
                </a:lnTo>
                <a:lnTo>
                  <a:pt x="8467" y="457200"/>
                </a:lnTo>
                <a:lnTo>
                  <a:pt x="8467" y="491066"/>
                </a:lnTo>
                <a:lnTo>
                  <a:pt x="8467" y="533400"/>
                </a:lnTo>
                <a:lnTo>
                  <a:pt x="8467" y="567266"/>
                </a:lnTo>
                <a:lnTo>
                  <a:pt x="0" y="601133"/>
                </a:lnTo>
                <a:lnTo>
                  <a:pt x="0" y="626533"/>
                </a:lnTo>
                <a:lnTo>
                  <a:pt x="0" y="643466"/>
                </a:lnTo>
                <a:lnTo>
                  <a:pt x="8467" y="660400"/>
                </a:lnTo>
                <a:lnTo>
                  <a:pt x="8467" y="677333"/>
                </a:lnTo>
                <a:lnTo>
                  <a:pt x="8467" y="677333"/>
                </a:lnTo>
                <a:lnTo>
                  <a:pt x="8467" y="677333"/>
                </a:lnTo>
                <a:lnTo>
                  <a:pt x="16934" y="677333"/>
                </a:lnTo>
                <a:lnTo>
                  <a:pt x="16934" y="668866"/>
                </a:lnTo>
                <a:lnTo>
                  <a:pt x="16934" y="660400"/>
                </a:lnTo>
                <a:lnTo>
                  <a:pt x="16934" y="643466"/>
                </a:lnTo>
                <a:lnTo>
                  <a:pt x="8467" y="618066"/>
                </a:lnTo>
                <a:lnTo>
                  <a:pt x="8467" y="592666"/>
                </a:lnTo>
                <a:lnTo>
                  <a:pt x="8467" y="558800"/>
                </a:lnTo>
                <a:lnTo>
                  <a:pt x="8467" y="524933"/>
                </a:lnTo>
                <a:lnTo>
                  <a:pt x="8467" y="491066"/>
                </a:lnTo>
                <a:lnTo>
                  <a:pt x="8467" y="457200"/>
                </a:lnTo>
                <a:lnTo>
                  <a:pt x="8467" y="423333"/>
                </a:lnTo>
                <a:lnTo>
                  <a:pt x="8467" y="389466"/>
                </a:lnTo>
                <a:lnTo>
                  <a:pt x="8467" y="355600"/>
                </a:lnTo>
                <a:lnTo>
                  <a:pt x="8467" y="330200"/>
                </a:lnTo>
                <a:lnTo>
                  <a:pt x="8467" y="296333"/>
                </a:lnTo>
                <a:lnTo>
                  <a:pt x="8467" y="262466"/>
                </a:lnTo>
                <a:lnTo>
                  <a:pt x="8467" y="237066"/>
                </a:lnTo>
                <a:lnTo>
                  <a:pt x="16934" y="211666"/>
                </a:lnTo>
                <a:lnTo>
                  <a:pt x="8467" y="186266"/>
                </a:lnTo>
                <a:lnTo>
                  <a:pt x="16934" y="160866"/>
                </a:lnTo>
                <a:lnTo>
                  <a:pt x="16934" y="135466"/>
                </a:lnTo>
                <a:lnTo>
                  <a:pt x="16934" y="118533"/>
                </a:lnTo>
                <a:lnTo>
                  <a:pt x="16934" y="101600"/>
                </a:lnTo>
                <a:lnTo>
                  <a:pt x="16934" y="84666"/>
                </a:lnTo>
                <a:lnTo>
                  <a:pt x="25400" y="76200"/>
                </a:lnTo>
                <a:lnTo>
                  <a:pt x="33867" y="59266"/>
                </a:lnTo>
                <a:lnTo>
                  <a:pt x="33867" y="50800"/>
                </a:lnTo>
                <a:lnTo>
                  <a:pt x="42334" y="42333"/>
                </a:lnTo>
                <a:lnTo>
                  <a:pt x="50800" y="33866"/>
                </a:lnTo>
                <a:lnTo>
                  <a:pt x="59267" y="33866"/>
                </a:lnTo>
                <a:lnTo>
                  <a:pt x="67734" y="25400"/>
                </a:lnTo>
                <a:lnTo>
                  <a:pt x="76200" y="25400"/>
                </a:lnTo>
                <a:lnTo>
                  <a:pt x="93134" y="16933"/>
                </a:lnTo>
                <a:lnTo>
                  <a:pt x="101600" y="16933"/>
                </a:lnTo>
                <a:lnTo>
                  <a:pt x="118534" y="25400"/>
                </a:lnTo>
                <a:lnTo>
                  <a:pt x="135467" y="25400"/>
                </a:lnTo>
                <a:lnTo>
                  <a:pt x="143934" y="25400"/>
                </a:lnTo>
                <a:lnTo>
                  <a:pt x="152400" y="33866"/>
                </a:lnTo>
                <a:lnTo>
                  <a:pt x="160867" y="42333"/>
                </a:lnTo>
                <a:lnTo>
                  <a:pt x="169334" y="50800"/>
                </a:lnTo>
                <a:lnTo>
                  <a:pt x="186267" y="59266"/>
                </a:lnTo>
                <a:lnTo>
                  <a:pt x="186267" y="76200"/>
                </a:lnTo>
                <a:lnTo>
                  <a:pt x="194734" y="93133"/>
                </a:lnTo>
                <a:lnTo>
                  <a:pt x="194734" y="101600"/>
                </a:lnTo>
                <a:lnTo>
                  <a:pt x="194734" y="118533"/>
                </a:lnTo>
                <a:lnTo>
                  <a:pt x="194734" y="135466"/>
                </a:lnTo>
                <a:lnTo>
                  <a:pt x="194734" y="143933"/>
                </a:lnTo>
                <a:lnTo>
                  <a:pt x="186267" y="160866"/>
                </a:lnTo>
                <a:lnTo>
                  <a:pt x="177800" y="177800"/>
                </a:lnTo>
                <a:lnTo>
                  <a:pt x="169334" y="194733"/>
                </a:lnTo>
                <a:lnTo>
                  <a:pt x="160867" y="203200"/>
                </a:lnTo>
                <a:lnTo>
                  <a:pt x="152400" y="220133"/>
                </a:lnTo>
                <a:lnTo>
                  <a:pt x="135467" y="237066"/>
                </a:lnTo>
                <a:lnTo>
                  <a:pt x="118534" y="245533"/>
                </a:lnTo>
                <a:lnTo>
                  <a:pt x="110067" y="254000"/>
                </a:lnTo>
                <a:lnTo>
                  <a:pt x="93134" y="262466"/>
                </a:lnTo>
                <a:lnTo>
                  <a:pt x="84667" y="270933"/>
                </a:lnTo>
                <a:lnTo>
                  <a:pt x="67734" y="270933"/>
                </a:lnTo>
                <a:lnTo>
                  <a:pt x="59267" y="270933"/>
                </a:lnTo>
                <a:lnTo>
                  <a:pt x="42334" y="262466"/>
                </a:lnTo>
                <a:lnTo>
                  <a:pt x="33867" y="254000"/>
                </a:lnTo>
                <a:lnTo>
                  <a:pt x="33867" y="245533"/>
                </a:lnTo>
                <a:lnTo>
                  <a:pt x="25400" y="228600"/>
                </a:lnTo>
                <a:lnTo>
                  <a:pt x="25400" y="211666"/>
                </a:lnTo>
                <a:lnTo>
                  <a:pt x="25400" y="194733"/>
                </a:lnTo>
                <a:lnTo>
                  <a:pt x="25400" y="194733"/>
                </a:lnTo>
                <a:lnTo>
                  <a:pt x="25400" y="186266"/>
                </a:lnTo>
                <a:lnTo>
                  <a:pt x="25400" y="186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185333" y="4224867"/>
            <a:ext cx="93135" cy="821267"/>
          </a:xfrm>
          <a:custGeom>
            <a:avLst/>
            <a:gdLst/>
            <a:ahLst/>
            <a:cxnLst/>
            <a:rect l="0" t="0" r="0" b="0"/>
            <a:pathLst>
              <a:path w="93135" h="821267">
                <a:moveTo>
                  <a:pt x="93134" y="0"/>
                </a:moveTo>
                <a:lnTo>
                  <a:pt x="93134" y="8466"/>
                </a:lnTo>
                <a:lnTo>
                  <a:pt x="93134" y="16933"/>
                </a:lnTo>
                <a:lnTo>
                  <a:pt x="93134" y="16933"/>
                </a:lnTo>
                <a:lnTo>
                  <a:pt x="93134" y="25400"/>
                </a:lnTo>
                <a:lnTo>
                  <a:pt x="93134" y="33866"/>
                </a:lnTo>
                <a:lnTo>
                  <a:pt x="93134" y="42333"/>
                </a:lnTo>
                <a:lnTo>
                  <a:pt x="84667" y="59266"/>
                </a:lnTo>
                <a:lnTo>
                  <a:pt x="76200" y="76200"/>
                </a:lnTo>
                <a:lnTo>
                  <a:pt x="76200" y="93133"/>
                </a:lnTo>
                <a:lnTo>
                  <a:pt x="67734" y="110066"/>
                </a:lnTo>
                <a:lnTo>
                  <a:pt x="59267" y="135466"/>
                </a:lnTo>
                <a:lnTo>
                  <a:pt x="50800" y="152400"/>
                </a:lnTo>
                <a:lnTo>
                  <a:pt x="42334" y="186266"/>
                </a:lnTo>
                <a:lnTo>
                  <a:pt x="33867" y="211666"/>
                </a:lnTo>
                <a:lnTo>
                  <a:pt x="25400" y="245533"/>
                </a:lnTo>
                <a:lnTo>
                  <a:pt x="16934" y="270933"/>
                </a:lnTo>
                <a:lnTo>
                  <a:pt x="16934" y="304800"/>
                </a:lnTo>
                <a:lnTo>
                  <a:pt x="8467" y="338666"/>
                </a:lnTo>
                <a:lnTo>
                  <a:pt x="0" y="372533"/>
                </a:lnTo>
                <a:lnTo>
                  <a:pt x="0" y="414866"/>
                </a:lnTo>
                <a:lnTo>
                  <a:pt x="0" y="448733"/>
                </a:lnTo>
                <a:lnTo>
                  <a:pt x="0" y="482600"/>
                </a:lnTo>
                <a:lnTo>
                  <a:pt x="0" y="524933"/>
                </a:lnTo>
                <a:lnTo>
                  <a:pt x="0" y="558800"/>
                </a:lnTo>
                <a:lnTo>
                  <a:pt x="0" y="601133"/>
                </a:lnTo>
                <a:lnTo>
                  <a:pt x="8467" y="635000"/>
                </a:lnTo>
                <a:lnTo>
                  <a:pt x="8467" y="660400"/>
                </a:lnTo>
                <a:lnTo>
                  <a:pt x="16934" y="694266"/>
                </a:lnTo>
                <a:lnTo>
                  <a:pt x="25400" y="719666"/>
                </a:lnTo>
                <a:lnTo>
                  <a:pt x="33867" y="745066"/>
                </a:lnTo>
                <a:lnTo>
                  <a:pt x="42334" y="770466"/>
                </a:lnTo>
                <a:lnTo>
                  <a:pt x="50800" y="787400"/>
                </a:lnTo>
                <a:lnTo>
                  <a:pt x="67734" y="804333"/>
                </a:lnTo>
                <a:lnTo>
                  <a:pt x="76200" y="812800"/>
                </a:lnTo>
                <a:lnTo>
                  <a:pt x="84667" y="812800"/>
                </a:lnTo>
                <a:lnTo>
                  <a:pt x="84667" y="812800"/>
                </a:lnTo>
                <a:lnTo>
                  <a:pt x="93134" y="821266"/>
                </a:lnTo>
                <a:lnTo>
                  <a:pt x="93134" y="821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380067" y="4512733"/>
            <a:ext cx="186267" cy="431801"/>
          </a:xfrm>
          <a:custGeom>
            <a:avLst/>
            <a:gdLst/>
            <a:ahLst/>
            <a:cxnLst/>
            <a:rect l="0" t="0" r="0" b="0"/>
            <a:pathLst>
              <a:path w="186267" h="431801">
                <a:moveTo>
                  <a:pt x="50800" y="50800"/>
                </a:moveTo>
                <a:lnTo>
                  <a:pt x="50800" y="50800"/>
                </a:lnTo>
                <a:lnTo>
                  <a:pt x="50800" y="50800"/>
                </a:lnTo>
                <a:lnTo>
                  <a:pt x="50800" y="59267"/>
                </a:lnTo>
                <a:lnTo>
                  <a:pt x="42333" y="59267"/>
                </a:lnTo>
                <a:lnTo>
                  <a:pt x="42333" y="67734"/>
                </a:lnTo>
                <a:lnTo>
                  <a:pt x="42333" y="76200"/>
                </a:lnTo>
                <a:lnTo>
                  <a:pt x="42333" y="93134"/>
                </a:lnTo>
                <a:lnTo>
                  <a:pt x="42333" y="101600"/>
                </a:lnTo>
                <a:lnTo>
                  <a:pt x="42333" y="118534"/>
                </a:lnTo>
                <a:lnTo>
                  <a:pt x="42333" y="143934"/>
                </a:lnTo>
                <a:lnTo>
                  <a:pt x="42333" y="160867"/>
                </a:lnTo>
                <a:lnTo>
                  <a:pt x="42333" y="186267"/>
                </a:lnTo>
                <a:lnTo>
                  <a:pt x="42333" y="211667"/>
                </a:lnTo>
                <a:lnTo>
                  <a:pt x="33866" y="237067"/>
                </a:lnTo>
                <a:lnTo>
                  <a:pt x="33866" y="262467"/>
                </a:lnTo>
                <a:lnTo>
                  <a:pt x="25400" y="296334"/>
                </a:lnTo>
                <a:lnTo>
                  <a:pt x="25400" y="321734"/>
                </a:lnTo>
                <a:lnTo>
                  <a:pt x="16933" y="338667"/>
                </a:lnTo>
                <a:lnTo>
                  <a:pt x="16933" y="364067"/>
                </a:lnTo>
                <a:lnTo>
                  <a:pt x="8466" y="389467"/>
                </a:lnTo>
                <a:lnTo>
                  <a:pt x="8466" y="406400"/>
                </a:lnTo>
                <a:lnTo>
                  <a:pt x="8466" y="414867"/>
                </a:lnTo>
                <a:lnTo>
                  <a:pt x="8466" y="423334"/>
                </a:lnTo>
                <a:lnTo>
                  <a:pt x="0" y="431800"/>
                </a:lnTo>
                <a:lnTo>
                  <a:pt x="0" y="431800"/>
                </a:lnTo>
                <a:lnTo>
                  <a:pt x="0" y="431800"/>
                </a:lnTo>
                <a:lnTo>
                  <a:pt x="0" y="431800"/>
                </a:lnTo>
                <a:lnTo>
                  <a:pt x="0" y="423334"/>
                </a:lnTo>
                <a:lnTo>
                  <a:pt x="0" y="414867"/>
                </a:lnTo>
                <a:lnTo>
                  <a:pt x="0" y="397934"/>
                </a:lnTo>
                <a:lnTo>
                  <a:pt x="0" y="381000"/>
                </a:lnTo>
                <a:lnTo>
                  <a:pt x="0" y="355600"/>
                </a:lnTo>
                <a:lnTo>
                  <a:pt x="0" y="338667"/>
                </a:lnTo>
                <a:lnTo>
                  <a:pt x="8466" y="304800"/>
                </a:lnTo>
                <a:lnTo>
                  <a:pt x="8466" y="279400"/>
                </a:lnTo>
                <a:lnTo>
                  <a:pt x="8466" y="254000"/>
                </a:lnTo>
                <a:lnTo>
                  <a:pt x="16933" y="228600"/>
                </a:lnTo>
                <a:lnTo>
                  <a:pt x="16933" y="203200"/>
                </a:lnTo>
                <a:lnTo>
                  <a:pt x="25400" y="169334"/>
                </a:lnTo>
                <a:lnTo>
                  <a:pt x="25400" y="143934"/>
                </a:lnTo>
                <a:lnTo>
                  <a:pt x="33866" y="118534"/>
                </a:lnTo>
                <a:lnTo>
                  <a:pt x="42333" y="93134"/>
                </a:lnTo>
                <a:lnTo>
                  <a:pt x="42333" y="76200"/>
                </a:lnTo>
                <a:lnTo>
                  <a:pt x="50800" y="59267"/>
                </a:lnTo>
                <a:lnTo>
                  <a:pt x="59266" y="42334"/>
                </a:lnTo>
                <a:lnTo>
                  <a:pt x="67733" y="25400"/>
                </a:lnTo>
                <a:lnTo>
                  <a:pt x="67733" y="16934"/>
                </a:lnTo>
                <a:lnTo>
                  <a:pt x="76200" y="8467"/>
                </a:lnTo>
                <a:lnTo>
                  <a:pt x="84666" y="0"/>
                </a:lnTo>
                <a:lnTo>
                  <a:pt x="93133" y="0"/>
                </a:lnTo>
                <a:lnTo>
                  <a:pt x="101600" y="0"/>
                </a:lnTo>
                <a:lnTo>
                  <a:pt x="110066" y="8467"/>
                </a:lnTo>
                <a:lnTo>
                  <a:pt x="118533" y="16934"/>
                </a:lnTo>
                <a:lnTo>
                  <a:pt x="127000" y="16934"/>
                </a:lnTo>
                <a:lnTo>
                  <a:pt x="135466" y="33867"/>
                </a:lnTo>
                <a:lnTo>
                  <a:pt x="143933" y="50800"/>
                </a:lnTo>
                <a:lnTo>
                  <a:pt x="152400" y="67734"/>
                </a:lnTo>
                <a:lnTo>
                  <a:pt x="160866" y="84667"/>
                </a:lnTo>
                <a:lnTo>
                  <a:pt x="160866" y="101600"/>
                </a:lnTo>
                <a:lnTo>
                  <a:pt x="169333" y="127000"/>
                </a:lnTo>
                <a:lnTo>
                  <a:pt x="177800" y="152400"/>
                </a:lnTo>
                <a:lnTo>
                  <a:pt x="177800" y="177800"/>
                </a:lnTo>
                <a:lnTo>
                  <a:pt x="177800" y="203200"/>
                </a:lnTo>
                <a:lnTo>
                  <a:pt x="186266" y="228600"/>
                </a:lnTo>
                <a:lnTo>
                  <a:pt x="186266" y="254000"/>
                </a:lnTo>
                <a:lnTo>
                  <a:pt x="186266" y="279400"/>
                </a:lnTo>
                <a:lnTo>
                  <a:pt x="186266" y="304800"/>
                </a:lnTo>
                <a:lnTo>
                  <a:pt x="186266" y="330200"/>
                </a:lnTo>
                <a:lnTo>
                  <a:pt x="186266" y="347134"/>
                </a:lnTo>
                <a:lnTo>
                  <a:pt x="186266" y="372534"/>
                </a:lnTo>
                <a:lnTo>
                  <a:pt x="186266" y="381000"/>
                </a:lnTo>
                <a:lnTo>
                  <a:pt x="186266" y="397934"/>
                </a:lnTo>
                <a:lnTo>
                  <a:pt x="186266" y="406400"/>
                </a:lnTo>
                <a:lnTo>
                  <a:pt x="186266" y="414867"/>
                </a:lnTo>
                <a:lnTo>
                  <a:pt x="186266" y="414867"/>
                </a:lnTo>
                <a:lnTo>
                  <a:pt x="177800" y="414867"/>
                </a:lnTo>
                <a:lnTo>
                  <a:pt x="177800" y="414867"/>
                </a:lnTo>
                <a:lnTo>
                  <a:pt x="177800" y="406400"/>
                </a:lnTo>
                <a:lnTo>
                  <a:pt x="169333" y="389467"/>
                </a:lnTo>
                <a:lnTo>
                  <a:pt x="169333" y="389467"/>
                </a:lnTo>
                <a:lnTo>
                  <a:pt x="169333" y="381000"/>
                </a:lnTo>
                <a:lnTo>
                  <a:pt x="169333" y="381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1430867" y="4707467"/>
            <a:ext cx="143934" cy="16934"/>
          </a:xfrm>
          <a:custGeom>
            <a:avLst/>
            <a:gdLst/>
            <a:ahLst/>
            <a:cxnLst/>
            <a:rect l="0" t="0" r="0" b="0"/>
            <a:pathLst>
              <a:path w="143934" h="16934">
                <a:moveTo>
                  <a:pt x="8466" y="16933"/>
                </a:moveTo>
                <a:lnTo>
                  <a:pt x="8466" y="16933"/>
                </a:lnTo>
                <a:lnTo>
                  <a:pt x="8466" y="16933"/>
                </a:lnTo>
                <a:lnTo>
                  <a:pt x="0" y="16933"/>
                </a:lnTo>
                <a:lnTo>
                  <a:pt x="0" y="16933"/>
                </a:lnTo>
                <a:lnTo>
                  <a:pt x="0" y="8466"/>
                </a:lnTo>
                <a:lnTo>
                  <a:pt x="0" y="8466"/>
                </a:lnTo>
                <a:lnTo>
                  <a:pt x="8466" y="8466"/>
                </a:lnTo>
                <a:lnTo>
                  <a:pt x="8466" y="8466"/>
                </a:lnTo>
                <a:lnTo>
                  <a:pt x="16933" y="8466"/>
                </a:lnTo>
                <a:lnTo>
                  <a:pt x="25400" y="8466"/>
                </a:lnTo>
                <a:lnTo>
                  <a:pt x="42333" y="0"/>
                </a:lnTo>
                <a:lnTo>
                  <a:pt x="59266" y="0"/>
                </a:lnTo>
                <a:lnTo>
                  <a:pt x="67733" y="0"/>
                </a:lnTo>
                <a:lnTo>
                  <a:pt x="84666" y="0"/>
                </a:lnTo>
                <a:lnTo>
                  <a:pt x="93133" y="0"/>
                </a:lnTo>
                <a:lnTo>
                  <a:pt x="110066" y="0"/>
                </a:lnTo>
                <a:lnTo>
                  <a:pt x="118533" y="0"/>
                </a:lnTo>
                <a:lnTo>
                  <a:pt x="127000" y="0"/>
                </a:lnTo>
                <a:lnTo>
                  <a:pt x="127000" y="8466"/>
                </a:lnTo>
                <a:lnTo>
                  <a:pt x="135466" y="8466"/>
                </a:lnTo>
                <a:lnTo>
                  <a:pt x="135466" y="8466"/>
                </a:lnTo>
                <a:lnTo>
                  <a:pt x="135466" y="8466"/>
                </a:lnTo>
                <a:lnTo>
                  <a:pt x="135466" y="8466"/>
                </a:lnTo>
                <a:lnTo>
                  <a:pt x="135466" y="8466"/>
                </a:lnTo>
                <a:lnTo>
                  <a:pt x="135466" y="8466"/>
                </a:lnTo>
                <a:lnTo>
                  <a:pt x="135466" y="8466"/>
                </a:lnTo>
                <a:lnTo>
                  <a:pt x="135466" y="8466"/>
                </a:lnTo>
                <a:lnTo>
                  <a:pt x="135466" y="8466"/>
                </a:lnTo>
                <a:lnTo>
                  <a:pt x="135466" y="8466"/>
                </a:lnTo>
                <a:lnTo>
                  <a:pt x="135466" y="8466"/>
                </a:lnTo>
                <a:lnTo>
                  <a:pt x="135466" y="8466"/>
                </a:lnTo>
                <a:lnTo>
                  <a:pt x="135466" y="8466"/>
                </a:lnTo>
                <a:lnTo>
                  <a:pt x="135466" y="8466"/>
                </a:lnTo>
                <a:lnTo>
                  <a:pt x="143933" y="0"/>
                </a:lnTo>
                <a:lnTo>
                  <a:pt x="1439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837267" y="4648200"/>
            <a:ext cx="110067" cy="237068"/>
          </a:xfrm>
          <a:custGeom>
            <a:avLst/>
            <a:gdLst/>
            <a:ahLst/>
            <a:cxnLst/>
            <a:rect l="0" t="0" r="0" b="0"/>
            <a:pathLst>
              <a:path w="110067" h="237068">
                <a:moveTo>
                  <a:pt x="42333" y="25400"/>
                </a:moveTo>
                <a:lnTo>
                  <a:pt x="42333" y="25400"/>
                </a:lnTo>
                <a:lnTo>
                  <a:pt x="33866" y="33867"/>
                </a:lnTo>
                <a:lnTo>
                  <a:pt x="33866" y="33867"/>
                </a:lnTo>
                <a:lnTo>
                  <a:pt x="25400" y="42333"/>
                </a:lnTo>
                <a:lnTo>
                  <a:pt x="16933" y="50800"/>
                </a:lnTo>
                <a:lnTo>
                  <a:pt x="16933" y="59267"/>
                </a:lnTo>
                <a:lnTo>
                  <a:pt x="8466" y="76200"/>
                </a:lnTo>
                <a:lnTo>
                  <a:pt x="0" y="93133"/>
                </a:lnTo>
                <a:lnTo>
                  <a:pt x="0" y="101600"/>
                </a:lnTo>
                <a:lnTo>
                  <a:pt x="0" y="118533"/>
                </a:lnTo>
                <a:lnTo>
                  <a:pt x="0" y="143933"/>
                </a:lnTo>
                <a:lnTo>
                  <a:pt x="0" y="160867"/>
                </a:lnTo>
                <a:lnTo>
                  <a:pt x="8466" y="177800"/>
                </a:lnTo>
                <a:lnTo>
                  <a:pt x="16933" y="194733"/>
                </a:lnTo>
                <a:lnTo>
                  <a:pt x="16933" y="203200"/>
                </a:lnTo>
                <a:lnTo>
                  <a:pt x="25400" y="220133"/>
                </a:lnTo>
                <a:lnTo>
                  <a:pt x="33866" y="228600"/>
                </a:lnTo>
                <a:lnTo>
                  <a:pt x="42333" y="237067"/>
                </a:lnTo>
                <a:lnTo>
                  <a:pt x="59266" y="237067"/>
                </a:lnTo>
                <a:lnTo>
                  <a:pt x="67733" y="237067"/>
                </a:lnTo>
                <a:lnTo>
                  <a:pt x="84666" y="237067"/>
                </a:lnTo>
                <a:lnTo>
                  <a:pt x="93133" y="237067"/>
                </a:lnTo>
                <a:lnTo>
                  <a:pt x="101600" y="228600"/>
                </a:lnTo>
                <a:lnTo>
                  <a:pt x="101600" y="220133"/>
                </a:lnTo>
                <a:lnTo>
                  <a:pt x="101600" y="203200"/>
                </a:lnTo>
                <a:lnTo>
                  <a:pt x="110066" y="186267"/>
                </a:lnTo>
                <a:lnTo>
                  <a:pt x="110066" y="160867"/>
                </a:lnTo>
                <a:lnTo>
                  <a:pt x="110066" y="135467"/>
                </a:lnTo>
                <a:lnTo>
                  <a:pt x="110066" y="110067"/>
                </a:lnTo>
                <a:lnTo>
                  <a:pt x="110066" y="84667"/>
                </a:lnTo>
                <a:lnTo>
                  <a:pt x="101600" y="59267"/>
                </a:lnTo>
                <a:lnTo>
                  <a:pt x="93133" y="42333"/>
                </a:lnTo>
                <a:lnTo>
                  <a:pt x="84666" y="25400"/>
                </a:lnTo>
                <a:lnTo>
                  <a:pt x="76200" y="8467"/>
                </a:lnTo>
                <a:lnTo>
                  <a:pt x="67733" y="8467"/>
                </a:lnTo>
                <a:lnTo>
                  <a:pt x="50800" y="0"/>
                </a:lnTo>
                <a:lnTo>
                  <a:pt x="42333" y="0"/>
                </a:lnTo>
                <a:lnTo>
                  <a:pt x="33866" y="0"/>
                </a:lnTo>
                <a:lnTo>
                  <a:pt x="25400" y="0"/>
                </a:lnTo>
                <a:lnTo>
                  <a:pt x="25400" y="0"/>
                </a:lnTo>
                <a:lnTo>
                  <a:pt x="25400" y="0"/>
                </a:lnTo>
                <a:lnTo>
                  <a:pt x="254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2006600" y="4656667"/>
            <a:ext cx="160868" cy="211667"/>
          </a:xfrm>
          <a:custGeom>
            <a:avLst/>
            <a:gdLst/>
            <a:ahLst/>
            <a:cxnLst/>
            <a:rect l="0" t="0" r="0" b="0"/>
            <a:pathLst>
              <a:path w="160868" h="211667">
                <a:moveTo>
                  <a:pt x="8467" y="67733"/>
                </a:moveTo>
                <a:lnTo>
                  <a:pt x="8467" y="76200"/>
                </a:lnTo>
                <a:lnTo>
                  <a:pt x="0" y="84666"/>
                </a:lnTo>
                <a:lnTo>
                  <a:pt x="0" y="93133"/>
                </a:lnTo>
                <a:lnTo>
                  <a:pt x="0" y="110066"/>
                </a:lnTo>
                <a:lnTo>
                  <a:pt x="8467" y="127000"/>
                </a:lnTo>
                <a:lnTo>
                  <a:pt x="8467" y="143933"/>
                </a:lnTo>
                <a:lnTo>
                  <a:pt x="8467" y="160866"/>
                </a:lnTo>
                <a:lnTo>
                  <a:pt x="16933" y="177800"/>
                </a:lnTo>
                <a:lnTo>
                  <a:pt x="16933" y="186266"/>
                </a:lnTo>
                <a:lnTo>
                  <a:pt x="25400" y="194733"/>
                </a:lnTo>
                <a:lnTo>
                  <a:pt x="25400" y="203200"/>
                </a:lnTo>
                <a:lnTo>
                  <a:pt x="25400" y="211666"/>
                </a:lnTo>
                <a:lnTo>
                  <a:pt x="25400" y="211666"/>
                </a:lnTo>
                <a:lnTo>
                  <a:pt x="25400" y="211666"/>
                </a:lnTo>
                <a:lnTo>
                  <a:pt x="25400" y="211666"/>
                </a:lnTo>
                <a:lnTo>
                  <a:pt x="25400" y="203200"/>
                </a:lnTo>
                <a:lnTo>
                  <a:pt x="16933" y="186266"/>
                </a:lnTo>
                <a:lnTo>
                  <a:pt x="16933" y="177800"/>
                </a:lnTo>
                <a:lnTo>
                  <a:pt x="16933" y="160866"/>
                </a:lnTo>
                <a:lnTo>
                  <a:pt x="16933" y="135466"/>
                </a:lnTo>
                <a:lnTo>
                  <a:pt x="8467" y="118533"/>
                </a:lnTo>
                <a:lnTo>
                  <a:pt x="8467" y="93133"/>
                </a:lnTo>
                <a:lnTo>
                  <a:pt x="16933" y="67733"/>
                </a:lnTo>
                <a:lnTo>
                  <a:pt x="16933" y="42333"/>
                </a:lnTo>
                <a:lnTo>
                  <a:pt x="16933" y="25400"/>
                </a:lnTo>
                <a:lnTo>
                  <a:pt x="25400" y="16933"/>
                </a:lnTo>
                <a:lnTo>
                  <a:pt x="33867" y="8466"/>
                </a:lnTo>
                <a:lnTo>
                  <a:pt x="42333" y="0"/>
                </a:lnTo>
                <a:lnTo>
                  <a:pt x="50800" y="0"/>
                </a:lnTo>
                <a:lnTo>
                  <a:pt x="67733" y="0"/>
                </a:lnTo>
                <a:lnTo>
                  <a:pt x="84667" y="0"/>
                </a:lnTo>
                <a:lnTo>
                  <a:pt x="93133" y="8466"/>
                </a:lnTo>
                <a:lnTo>
                  <a:pt x="110067" y="8466"/>
                </a:lnTo>
                <a:lnTo>
                  <a:pt x="127000" y="16933"/>
                </a:lnTo>
                <a:lnTo>
                  <a:pt x="135467" y="25400"/>
                </a:lnTo>
                <a:lnTo>
                  <a:pt x="152400" y="25400"/>
                </a:lnTo>
                <a:lnTo>
                  <a:pt x="152400" y="25400"/>
                </a:lnTo>
                <a:lnTo>
                  <a:pt x="160867" y="33866"/>
                </a:lnTo>
                <a:lnTo>
                  <a:pt x="160867" y="33866"/>
                </a:lnTo>
                <a:lnTo>
                  <a:pt x="160867" y="33866"/>
                </a:lnTo>
                <a:lnTo>
                  <a:pt x="160867" y="33866"/>
                </a:lnTo>
                <a:lnTo>
                  <a:pt x="160867" y="33866"/>
                </a:lnTo>
                <a:lnTo>
                  <a:pt x="160867" y="33866"/>
                </a:lnTo>
                <a:lnTo>
                  <a:pt x="160867" y="33866"/>
                </a:lnTo>
                <a:lnTo>
                  <a:pt x="160867" y="33866"/>
                </a:lnTo>
                <a:lnTo>
                  <a:pt x="160867" y="33866"/>
                </a:lnTo>
                <a:lnTo>
                  <a:pt x="160867" y="33866"/>
                </a:lnTo>
                <a:lnTo>
                  <a:pt x="160867" y="33866"/>
                </a:lnTo>
                <a:lnTo>
                  <a:pt x="160867" y="33866"/>
                </a:lnTo>
                <a:lnTo>
                  <a:pt x="160867" y="33866"/>
                </a:lnTo>
                <a:lnTo>
                  <a:pt x="160867" y="33866"/>
                </a:lnTo>
                <a:lnTo>
                  <a:pt x="160867" y="33866"/>
                </a:lnTo>
                <a:lnTo>
                  <a:pt x="160867" y="33866"/>
                </a:lnTo>
                <a:lnTo>
                  <a:pt x="160867" y="33866"/>
                </a:lnTo>
                <a:lnTo>
                  <a:pt x="160867" y="33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1879600" y="4969933"/>
            <a:ext cx="211668" cy="16935"/>
          </a:xfrm>
          <a:custGeom>
            <a:avLst/>
            <a:gdLst/>
            <a:ahLst/>
            <a:cxnLst/>
            <a:rect l="0" t="0" r="0" b="0"/>
            <a:pathLst>
              <a:path w="211668" h="16935">
                <a:moveTo>
                  <a:pt x="0" y="0"/>
                </a:moveTo>
                <a:lnTo>
                  <a:pt x="0" y="0"/>
                </a:lnTo>
                <a:lnTo>
                  <a:pt x="8467" y="0"/>
                </a:lnTo>
                <a:lnTo>
                  <a:pt x="16933" y="0"/>
                </a:lnTo>
                <a:lnTo>
                  <a:pt x="33867" y="0"/>
                </a:lnTo>
                <a:lnTo>
                  <a:pt x="50800" y="0"/>
                </a:lnTo>
                <a:lnTo>
                  <a:pt x="84667" y="8467"/>
                </a:lnTo>
                <a:lnTo>
                  <a:pt x="101600" y="8467"/>
                </a:lnTo>
                <a:lnTo>
                  <a:pt x="135467" y="8467"/>
                </a:lnTo>
                <a:lnTo>
                  <a:pt x="160867" y="8467"/>
                </a:lnTo>
                <a:lnTo>
                  <a:pt x="177800" y="16934"/>
                </a:lnTo>
                <a:lnTo>
                  <a:pt x="203200" y="16934"/>
                </a:lnTo>
                <a:lnTo>
                  <a:pt x="203200" y="16934"/>
                </a:lnTo>
                <a:lnTo>
                  <a:pt x="211667" y="16934"/>
                </a:lnTo>
                <a:lnTo>
                  <a:pt x="211667" y="16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1896533" y="5020733"/>
            <a:ext cx="203201" cy="59268"/>
          </a:xfrm>
          <a:custGeom>
            <a:avLst/>
            <a:gdLst/>
            <a:ahLst/>
            <a:cxnLst/>
            <a:rect l="0" t="0" r="0" b="0"/>
            <a:pathLst>
              <a:path w="203201" h="59268">
                <a:moveTo>
                  <a:pt x="8467" y="0"/>
                </a:moveTo>
                <a:lnTo>
                  <a:pt x="0" y="0"/>
                </a:lnTo>
                <a:lnTo>
                  <a:pt x="0" y="8467"/>
                </a:lnTo>
                <a:lnTo>
                  <a:pt x="0" y="16934"/>
                </a:lnTo>
                <a:lnTo>
                  <a:pt x="8467" y="16934"/>
                </a:lnTo>
                <a:lnTo>
                  <a:pt x="16934" y="25400"/>
                </a:lnTo>
                <a:lnTo>
                  <a:pt x="33867" y="33867"/>
                </a:lnTo>
                <a:lnTo>
                  <a:pt x="50800" y="33867"/>
                </a:lnTo>
                <a:lnTo>
                  <a:pt x="84667" y="42334"/>
                </a:lnTo>
                <a:lnTo>
                  <a:pt x="110067" y="42334"/>
                </a:lnTo>
                <a:lnTo>
                  <a:pt x="135467" y="50800"/>
                </a:lnTo>
                <a:lnTo>
                  <a:pt x="160867" y="50800"/>
                </a:lnTo>
                <a:lnTo>
                  <a:pt x="186267" y="50800"/>
                </a:lnTo>
                <a:lnTo>
                  <a:pt x="186267" y="50800"/>
                </a:lnTo>
                <a:lnTo>
                  <a:pt x="203200" y="59267"/>
                </a:lnTo>
                <a:lnTo>
                  <a:pt x="203200" y="59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319867" y="4572000"/>
            <a:ext cx="8467" cy="347134"/>
          </a:xfrm>
          <a:custGeom>
            <a:avLst/>
            <a:gdLst/>
            <a:ahLst/>
            <a:cxnLst/>
            <a:rect l="0" t="0" r="0" b="0"/>
            <a:pathLst>
              <a:path w="8467" h="347134">
                <a:moveTo>
                  <a:pt x="0" y="0"/>
                </a:moveTo>
                <a:lnTo>
                  <a:pt x="0" y="0"/>
                </a:lnTo>
                <a:lnTo>
                  <a:pt x="0" y="8467"/>
                </a:lnTo>
                <a:lnTo>
                  <a:pt x="0" y="25400"/>
                </a:lnTo>
                <a:lnTo>
                  <a:pt x="0" y="42333"/>
                </a:lnTo>
                <a:lnTo>
                  <a:pt x="0" y="67733"/>
                </a:lnTo>
                <a:lnTo>
                  <a:pt x="0" y="93133"/>
                </a:lnTo>
                <a:lnTo>
                  <a:pt x="0" y="118533"/>
                </a:lnTo>
                <a:lnTo>
                  <a:pt x="0" y="143933"/>
                </a:lnTo>
                <a:lnTo>
                  <a:pt x="0" y="177800"/>
                </a:lnTo>
                <a:lnTo>
                  <a:pt x="0" y="211667"/>
                </a:lnTo>
                <a:lnTo>
                  <a:pt x="8466" y="237067"/>
                </a:lnTo>
                <a:lnTo>
                  <a:pt x="8466" y="262467"/>
                </a:lnTo>
                <a:lnTo>
                  <a:pt x="8466" y="287867"/>
                </a:lnTo>
                <a:lnTo>
                  <a:pt x="8466" y="313267"/>
                </a:lnTo>
                <a:lnTo>
                  <a:pt x="8466" y="330200"/>
                </a:lnTo>
                <a:lnTo>
                  <a:pt x="8466" y="338667"/>
                </a:lnTo>
                <a:lnTo>
                  <a:pt x="8466" y="338667"/>
                </a:lnTo>
                <a:lnTo>
                  <a:pt x="8466" y="347133"/>
                </a:lnTo>
                <a:lnTo>
                  <a:pt x="8466" y="347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2286000" y="4504267"/>
            <a:ext cx="262468" cy="389467"/>
          </a:xfrm>
          <a:custGeom>
            <a:avLst/>
            <a:gdLst/>
            <a:ahLst/>
            <a:cxnLst/>
            <a:rect l="0" t="0" r="0" b="0"/>
            <a:pathLst>
              <a:path w="262468" h="389467">
                <a:moveTo>
                  <a:pt x="0" y="42333"/>
                </a:moveTo>
                <a:lnTo>
                  <a:pt x="0" y="33866"/>
                </a:lnTo>
                <a:lnTo>
                  <a:pt x="0" y="33866"/>
                </a:lnTo>
                <a:lnTo>
                  <a:pt x="8467" y="25400"/>
                </a:lnTo>
                <a:lnTo>
                  <a:pt x="25400" y="8466"/>
                </a:lnTo>
                <a:lnTo>
                  <a:pt x="42333" y="8466"/>
                </a:lnTo>
                <a:lnTo>
                  <a:pt x="67733" y="0"/>
                </a:lnTo>
                <a:lnTo>
                  <a:pt x="84667" y="0"/>
                </a:lnTo>
                <a:lnTo>
                  <a:pt x="110067" y="0"/>
                </a:lnTo>
                <a:lnTo>
                  <a:pt x="135467" y="0"/>
                </a:lnTo>
                <a:lnTo>
                  <a:pt x="152400" y="8466"/>
                </a:lnTo>
                <a:lnTo>
                  <a:pt x="169333" y="16933"/>
                </a:lnTo>
                <a:lnTo>
                  <a:pt x="177800" y="25400"/>
                </a:lnTo>
                <a:lnTo>
                  <a:pt x="186267" y="42333"/>
                </a:lnTo>
                <a:lnTo>
                  <a:pt x="186267" y="59266"/>
                </a:lnTo>
                <a:lnTo>
                  <a:pt x="186267" y="76200"/>
                </a:lnTo>
                <a:lnTo>
                  <a:pt x="169333" y="93133"/>
                </a:lnTo>
                <a:lnTo>
                  <a:pt x="152400" y="101600"/>
                </a:lnTo>
                <a:lnTo>
                  <a:pt x="135467" y="118533"/>
                </a:lnTo>
                <a:lnTo>
                  <a:pt x="118533" y="127000"/>
                </a:lnTo>
                <a:lnTo>
                  <a:pt x="101600" y="135466"/>
                </a:lnTo>
                <a:lnTo>
                  <a:pt x="84667" y="135466"/>
                </a:lnTo>
                <a:lnTo>
                  <a:pt x="67733" y="143933"/>
                </a:lnTo>
                <a:lnTo>
                  <a:pt x="59267" y="143933"/>
                </a:lnTo>
                <a:lnTo>
                  <a:pt x="50800" y="152400"/>
                </a:lnTo>
                <a:lnTo>
                  <a:pt x="42333" y="152400"/>
                </a:lnTo>
                <a:lnTo>
                  <a:pt x="42333" y="152400"/>
                </a:lnTo>
                <a:lnTo>
                  <a:pt x="50800" y="152400"/>
                </a:lnTo>
                <a:lnTo>
                  <a:pt x="67733" y="152400"/>
                </a:lnTo>
                <a:lnTo>
                  <a:pt x="76200" y="160866"/>
                </a:lnTo>
                <a:lnTo>
                  <a:pt x="101600" y="160866"/>
                </a:lnTo>
                <a:lnTo>
                  <a:pt x="127000" y="169333"/>
                </a:lnTo>
                <a:lnTo>
                  <a:pt x="152400" y="177800"/>
                </a:lnTo>
                <a:lnTo>
                  <a:pt x="177800" y="194733"/>
                </a:lnTo>
                <a:lnTo>
                  <a:pt x="203200" y="203200"/>
                </a:lnTo>
                <a:lnTo>
                  <a:pt x="220133" y="228600"/>
                </a:lnTo>
                <a:lnTo>
                  <a:pt x="237067" y="245533"/>
                </a:lnTo>
                <a:lnTo>
                  <a:pt x="254000" y="262466"/>
                </a:lnTo>
                <a:lnTo>
                  <a:pt x="262467" y="279400"/>
                </a:lnTo>
                <a:lnTo>
                  <a:pt x="262467" y="296333"/>
                </a:lnTo>
                <a:lnTo>
                  <a:pt x="262467" y="321733"/>
                </a:lnTo>
                <a:lnTo>
                  <a:pt x="254000" y="330200"/>
                </a:lnTo>
                <a:lnTo>
                  <a:pt x="245533" y="347133"/>
                </a:lnTo>
                <a:lnTo>
                  <a:pt x="228600" y="364066"/>
                </a:lnTo>
                <a:lnTo>
                  <a:pt x="211667" y="372533"/>
                </a:lnTo>
                <a:lnTo>
                  <a:pt x="194733" y="381000"/>
                </a:lnTo>
                <a:lnTo>
                  <a:pt x="169333" y="389466"/>
                </a:lnTo>
                <a:lnTo>
                  <a:pt x="143933" y="389466"/>
                </a:lnTo>
                <a:lnTo>
                  <a:pt x="127000" y="389466"/>
                </a:lnTo>
                <a:lnTo>
                  <a:pt x="101600" y="389466"/>
                </a:lnTo>
                <a:lnTo>
                  <a:pt x="84667" y="381000"/>
                </a:lnTo>
                <a:lnTo>
                  <a:pt x="67733" y="381000"/>
                </a:lnTo>
                <a:lnTo>
                  <a:pt x="59267" y="372533"/>
                </a:lnTo>
                <a:lnTo>
                  <a:pt x="50800" y="364066"/>
                </a:lnTo>
                <a:lnTo>
                  <a:pt x="50800" y="364066"/>
                </a:lnTo>
                <a:lnTo>
                  <a:pt x="50800" y="347133"/>
                </a:lnTo>
                <a:lnTo>
                  <a:pt x="50800" y="347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540000" y="4402667"/>
            <a:ext cx="160868" cy="609601"/>
          </a:xfrm>
          <a:custGeom>
            <a:avLst/>
            <a:gdLst/>
            <a:ahLst/>
            <a:cxnLst/>
            <a:rect l="0" t="0" r="0" b="0"/>
            <a:pathLst>
              <a:path w="160868" h="609601">
                <a:moveTo>
                  <a:pt x="0" y="0"/>
                </a:moveTo>
                <a:lnTo>
                  <a:pt x="8467" y="8466"/>
                </a:lnTo>
                <a:lnTo>
                  <a:pt x="25400" y="16933"/>
                </a:lnTo>
                <a:lnTo>
                  <a:pt x="42333" y="42333"/>
                </a:lnTo>
                <a:lnTo>
                  <a:pt x="67733" y="76200"/>
                </a:lnTo>
                <a:lnTo>
                  <a:pt x="93133" y="118533"/>
                </a:lnTo>
                <a:lnTo>
                  <a:pt x="118533" y="160866"/>
                </a:lnTo>
                <a:lnTo>
                  <a:pt x="135467" y="203200"/>
                </a:lnTo>
                <a:lnTo>
                  <a:pt x="152400" y="254000"/>
                </a:lnTo>
                <a:lnTo>
                  <a:pt x="160867" y="296333"/>
                </a:lnTo>
                <a:lnTo>
                  <a:pt x="160867" y="347133"/>
                </a:lnTo>
                <a:lnTo>
                  <a:pt x="160867" y="397933"/>
                </a:lnTo>
                <a:lnTo>
                  <a:pt x="152400" y="440266"/>
                </a:lnTo>
                <a:lnTo>
                  <a:pt x="135467" y="491066"/>
                </a:lnTo>
                <a:lnTo>
                  <a:pt x="110067" y="533400"/>
                </a:lnTo>
                <a:lnTo>
                  <a:pt x="84667" y="575733"/>
                </a:lnTo>
                <a:lnTo>
                  <a:pt x="84667" y="575733"/>
                </a:lnTo>
                <a:lnTo>
                  <a:pt x="50800" y="609600"/>
                </a:lnTo>
                <a:lnTo>
                  <a:pt x="50800" y="609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3048000" y="4572000"/>
            <a:ext cx="203201" cy="16934"/>
          </a:xfrm>
          <a:custGeom>
            <a:avLst/>
            <a:gdLst/>
            <a:ahLst/>
            <a:cxnLst/>
            <a:rect l="0" t="0" r="0" b="0"/>
            <a:pathLst>
              <a:path w="203201" h="16934">
                <a:moveTo>
                  <a:pt x="0" y="0"/>
                </a:moveTo>
                <a:lnTo>
                  <a:pt x="0" y="0"/>
                </a:lnTo>
                <a:lnTo>
                  <a:pt x="0" y="0"/>
                </a:lnTo>
                <a:lnTo>
                  <a:pt x="0" y="0"/>
                </a:lnTo>
                <a:lnTo>
                  <a:pt x="0" y="0"/>
                </a:lnTo>
                <a:lnTo>
                  <a:pt x="0" y="0"/>
                </a:lnTo>
                <a:lnTo>
                  <a:pt x="0" y="0"/>
                </a:lnTo>
                <a:lnTo>
                  <a:pt x="0" y="0"/>
                </a:lnTo>
                <a:lnTo>
                  <a:pt x="8467" y="8467"/>
                </a:lnTo>
                <a:lnTo>
                  <a:pt x="16933" y="8467"/>
                </a:lnTo>
                <a:lnTo>
                  <a:pt x="25400" y="8467"/>
                </a:lnTo>
                <a:lnTo>
                  <a:pt x="33867" y="8467"/>
                </a:lnTo>
                <a:lnTo>
                  <a:pt x="59267" y="16933"/>
                </a:lnTo>
                <a:lnTo>
                  <a:pt x="76200" y="16933"/>
                </a:lnTo>
                <a:lnTo>
                  <a:pt x="93133" y="16933"/>
                </a:lnTo>
                <a:lnTo>
                  <a:pt x="118533" y="16933"/>
                </a:lnTo>
                <a:lnTo>
                  <a:pt x="135467" y="8467"/>
                </a:lnTo>
                <a:lnTo>
                  <a:pt x="152400" y="8467"/>
                </a:lnTo>
                <a:lnTo>
                  <a:pt x="169333" y="8467"/>
                </a:lnTo>
                <a:lnTo>
                  <a:pt x="186267" y="0"/>
                </a:lnTo>
                <a:lnTo>
                  <a:pt x="194733" y="0"/>
                </a:lnTo>
                <a:lnTo>
                  <a:pt x="194733" y="0"/>
                </a:lnTo>
                <a:lnTo>
                  <a:pt x="203200" y="0"/>
                </a:lnTo>
                <a:lnTo>
                  <a:pt x="2032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3073400" y="4673600"/>
            <a:ext cx="169334" cy="33868"/>
          </a:xfrm>
          <a:custGeom>
            <a:avLst/>
            <a:gdLst/>
            <a:ahLst/>
            <a:cxnLst/>
            <a:rect l="0" t="0" r="0" b="0"/>
            <a:pathLst>
              <a:path w="169334" h="33868">
                <a:moveTo>
                  <a:pt x="25400" y="0"/>
                </a:moveTo>
                <a:lnTo>
                  <a:pt x="16933" y="8467"/>
                </a:lnTo>
                <a:lnTo>
                  <a:pt x="8467" y="16933"/>
                </a:lnTo>
                <a:lnTo>
                  <a:pt x="8467" y="25400"/>
                </a:lnTo>
                <a:lnTo>
                  <a:pt x="0" y="25400"/>
                </a:lnTo>
                <a:lnTo>
                  <a:pt x="0" y="25400"/>
                </a:lnTo>
                <a:lnTo>
                  <a:pt x="0" y="33867"/>
                </a:lnTo>
                <a:lnTo>
                  <a:pt x="0" y="25400"/>
                </a:lnTo>
                <a:lnTo>
                  <a:pt x="8467" y="25400"/>
                </a:lnTo>
                <a:lnTo>
                  <a:pt x="8467" y="25400"/>
                </a:lnTo>
                <a:lnTo>
                  <a:pt x="16933" y="25400"/>
                </a:lnTo>
                <a:lnTo>
                  <a:pt x="33867" y="25400"/>
                </a:lnTo>
                <a:lnTo>
                  <a:pt x="42333" y="25400"/>
                </a:lnTo>
                <a:lnTo>
                  <a:pt x="59267" y="25400"/>
                </a:lnTo>
                <a:lnTo>
                  <a:pt x="84667" y="25400"/>
                </a:lnTo>
                <a:lnTo>
                  <a:pt x="101600" y="25400"/>
                </a:lnTo>
                <a:lnTo>
                  <a:pt x="127000" y="25400"/>
                </a:lnTo>
                <a:lnTo>
                  <a:pt x="152400" y="25400"/>
                </a:lnTo>
                <a:lnTo>
                  <a:pt x="152400" y="25400"/>
                </a:lnTo>
                <a:lnTo>
                  <a:pt x="169333" y="25400"/>
                </a:lnTo>
                <a:lnTo>
                  <a:pt x="169333"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657600" y="4250267"/>
            <a:ext cx="228601" cy="575734"/>
          </a:xfrm>
          <a:custGeom>
            <a:avLst/>
            <a:gdLst/>
            <a:ahLst/>
            <a:cxnLst/>
            <a:rect l="0" t="0" r="0" b="0"/>
            <a:pathLst>
              <a:path w="228601" h="575734">
                <a:moveTo>
                  <a:pt x="67733" y="42333"/>
                </a:moveTo>
                <a:lnTo>
                  <a:pt x="67733" y="42333"/>
                </a:lnTo>
                <a:lnTo>
                  <a:pt x="59267" y="42333"/>
                </a:lnTo>
                <a:lnTo>
                  <a:pt x="59267" y="42333"/>
                </a:lnTo>
                <a:lnTo>
                  <a:pt x="59267" y="50800"/>
                </a:lnTo>
                <a:lnTo>
                  <a:pt x="50800" y="59266"/>
                </a:lnTo>
                <a:lnTo>
                  <a:pt x="50800" y="67733"/>
                </a:lnTo>
                <a:lnTo>
                  <a:pt x="50800" y="76200"/>
                </a:lnTo>
                <a:lnTo>
                  <a:pt x="50800" y="93133"/>
                </a:lnTo>
                <a:lnTo>
                  <a:pt x="50800" y="110066"/>
                </a:lnTo>
                <a:lnTo>
                  <a:pt x="42333" y="135466"/>
                </a:lnTo>
                <a:lnTo>
                  <a:pt x="42333" y="160866"/>
                </a:lnTo>
                <a:lnTo>
                  <a:pt x="42333" y="186266"/>
                </a:lnTo>
                <a:lnTo>
                  <a:pt x="42333" y="220133"/>
                </a:lnTo>
                <a:lnTo>
                  <a:pt x="42333" y="254000"/>
                </a:lnTo>
                <a:lnTo>
                  <a:pt x="42333" y="279400"/>
                </a:lnTo>
                <a:lnTo>
                  <a:pt x="42333" y="313266"/>
                </a:lnTo>
                <a:lnTo>
                  <a:pt x="42333" y="347133"/>
                </a:lnTo>
                <a:lnTo>
                  <a:pt x="50800" y="381000"/>
                </a:lnTo>
                <a:lnTo>
                  <a:pt x="50800" y="414866"/>
                </a:lnTo>
                <a:lnTo>
                  <a:pt x="50800" y="448733"/>
                </a:lnTo>
                <a:lnTo>
                  <a:pt x="50800" y="474133"/>
                </a:lnTo>
                <a:lnTo>
                  <a:pt x="50800" y="499533"/>
                </a:lnTo>
                <a:lnTo>
                  <a:pt x="50800" y="524933"/>
                </a:lnTo>
                <a:lnTo>
                  <a:pt x="50800" y="541866"/>
                </a:lnTo>
                <a:lnTo>
                  <a:pt x="50800" y="558800"/>
                </a:lnTo>
                <a:lnTo>
                  <a:pt x="50800" y="567266"/>
                </a:lnTo>
                <a:lnTo>
                  <a:pt x="42333" y="575733"/>
                </a:lnTo>
                <a:lnTo>
                  <a:pt x="42333" y="575733"/>
                </a:lnTo>
                <a:lnTo>
                  <a:pt x="33867" y="567266"/>
                </a:lnTo>
                <a:lnTo>
                  <a:pt x="33867" y="558800"/>
                </a:lnTo>
                <a:lnTo>
                  <a:pt x="25400" y="541866"/>
                </a:lnTo>
                <a:lnTo>
                  <a:pt x="25400" y="524933"/>
                </a:lnTo>
                <a:lnTo>
                  <a:pt x="16933" y="508000"/>
                </a:lnTo>
                <a:lnTo>
                  <a:pt x="16933" y="482600"/>
                </a:lnTo>
                <a:lnTo>
                  <a:pt x="16933" y="457200"/>
                </a:lnTo>
                <a:lnTo>
                  <a:pt x="8467" y="431800"/>
                </a:lnTo>
                <a:lnTo>
                  <a:pt x="8467" y="397933"/>
                </a:lnTo>
                <a:lnTo>
                  <a:pt x="8467" y="372533"/>
                </a:lnTo>
                <a:lnTo>
                  <a:pt x="8467" y="338666"/>
                </a:lnTo>
                <a:lnTo>
                  <a:pt x="8467" y="313266"/>
                </a:lnTo>
                <a:lnTo>
                  <a:pt x="16933" y="279400"/>
                </a:lnTo>
                <a:lnTo>
                  <a:pt x="16933" y="245533"/>
                </a:lnTo>
                <a:lnTo>
                  <a:pt x="16933" y="220133"/>
                </a:lnTo>
                <a:lnTo>
                  <a:pt x="25400" y="186266"/>
                </a:lnTo>
                <a:lnTo>
                  <a:pt x="25400" y="160866"/>
                </a:lnTo>
                <a:lnTo>
                  <a:pt x="33867" y="127000"/>
                </a:lnTo>
                <a:lnTo>
                  <a:pt x="42333" y="110066"/>
                </a:lnTo>
                <a:lnTo>
                  <a:pt x="50800" y="84666"/>
                </a:lnTo>
                <a:lnTo>
                  <a:pt x="50800" y="67733"/>
                </a:lnTo>
                <a:lnTo>
                  <a:pt x="59267" y="50800"/>
                </a:lnTo>
                <a:lnTo>
                  <a:pt x="67733" y="33866"/>
                </a:lnTo>
                <a:lnTo>
                  <a:pt x="76200" y="25400"/>
                </a:lnTo>
                <a:lnTo>
                  <a:pt x="84667" y="16933"/>
                </a:lnTo>
                <a:lnTo>
                  <a:pt x="101600" y="8466"/>
                </a:lnTo>
                <a:lnTo>
                  <a:pt x="110067" y="0"/>
                </a:lnTo>
                <a:lnTo>
                  <a:pt x="127000" y="8466"/>
                </a:lnTo>
                <a:lnTo>
                  <a:pt x="143933" y="8466"/>
                </a:lnTo>
                <a:lnTo>
                  <a:pt x="160867" y="16933"/>
                </a:lnTo>
                <a:lnTo>
                  <a:pt x="169333" y="16933"/>
                </a:lnTo>
                <a:lnTo>
                  <a:pt x="186267" y="33866"/>
                </a:lnTo>
                <a:lnTo>
                  <a:pt x="194733" y="50800"/>
                </a:lnTo>
                <a:lnTo>
                  <a:pt x="211667" y="67733"/>
                </a:lnTo>
                <a:lnTo>
                  <a:pt x="220133" y="84666"/>
                </a:lnTo>
                <a:lnTo>
                  <a:pt x="220133" y="101600"/>
                </a:lnTo>
                <a:lnTo>
                  <a:pt x="228600" y="118533"/>
                </a:lnTo>
                <a:lnTo>
                  <a:pt x="228600" y="143933"/>
                </a:lnTo>
                <a:lnTo>
                  <a:pt x="220133" y="160866"/>
                </a:lnTo>
                <a:lnTo>
                  <a:pt x="220133" y="186266"/>
                </a:lnTo>
                <a:lnTo>
                  <a:pt x="211667" y="203200"/>
                </a:lnTo>
                <a:lnTo>
                  <a:pt x="203200" y="228600"/>
                </a:lnTo>
                <a:lnTo>
                  <a:pt x="186267" y="245533"/>
                </a:lnTo>
                <a:lnTo>
                  <a:pt x="177800" y="262466"/>
                </a:lnTo>
                <a:lnTo>
                  <a:pt x="160867" y="279400"/>
                </a:lnTo>
                <a:lnTo>
                  <a:pt x="143933" y="287866"/>
                </a:lnTo>
                <a:lnTo>
                  <a:pt x="127000" y="296333"/>
                </a:lnTo>
                <a:lnTo>
                  <a:pt x="110067" y="304800"/>
                </a:lnTo>
                <a:lnTo>
                  <a:pt x="93133" y="313266"/>
                </a:lnTo>
                <a:lnTo>
                  <a:pt x="76200" y="313266"/>
                </a:lnTo>
                <a:lnTo>
                  <a:pt x="59267" y="313266"/>
                </a:lnTo>
                <a:lnTo>
                  <a:pt x="33867" y="313266"/>
                </a:lnTo>
                <a:lnTo>
                  <a:pt x="25400" y="304800"/>
                </a:lnTo>
                <a:lnTo>
                  <a:pt x="8467" y="296333"/>
                </a:lnTo>
                <a:lnTo>
                  <a:pt x="0" y="287866"/>
                </a:lnTo>
                <a:lnTo>
                  <a:pt x="0" y="279400"/>
                </a:lnTo>
                <a:lnTo>
                  <a:pt x="0" y="279400"/>
                </a:lnTo>
                <a:lnTo>
                  <a:pt x="0" y="279400"/>
                </a:lnTo>
                <a:lnTo>
                  <a:pt x="0" y="279400"/>
                </a:lnTo>
                <a:lnTo>
                  <a:pt x="8467" y="270933"/>
                </a:lnTo>
                <a:lnTo>
                  <a:pt x="8467" y="270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979333" y="4250267"/>
            <a:ext cx="135468" cy="668867"/>
          </a:xfrm>
          <a:custGeom>
            <a:avLst/>
            <a:gdLst/>
            <a:ahLst/>
            <a:cxnLst/>
            <a:rect l="0" t="0" r="0" b="0"/>
            <a:pathLst>
              <a:path w="135468" h="668867">
                <a:moveTo>
                  <a:pt x="127000" y="8466"/>
                </a:moveTo>
                <a:lnTo>
                  <a:pt x="127000" y="8466"/>
                </a:lnTo>
                <a:lnTo>
                  <a:pt x="127000" y="0"/>
                </a:lnTo>
                <a:lnTo>
                  <a:pt x="127000" y="0"/>
                </a:lnTo>
                <a:lnTo>
                  <a:pt x="118534" y="0"/>
                </a:lnTo>
                <a:lnTo>
                  <a:pt x="118534" y="8466"/>
                </a:lnTo>
                <a:lnTo>
                  <a:pt x="118534" y="16933"/>
                </a:lnTo>
                <a:lnTo>
                  <a:pt x="110067" y="33866"/>
                </a:lnTo>
                <a:lnTo>
                  <a:pt x="93134" y="50800"/>
                </a:lnTo>
                <a:lnTo>
                  <a:pt x="84667" y="76200"/>
                </a:lnTo>
                <a:lnTo>
                  <a:pt x="67734" y="101600"/>
                </a:lnTo>
                <a:lnTo>
                  <a:pt x="50800" y="127000"/>
                </a:lnTo>
                <a:lnTo>
                  <a:pt x="33867" y="160866"/>
                </a:lnTo>
                <a:lnTo>
                  <a:pt x="25400" y="194733"/>
                </a:lnTo>
                <a:lnTo>
                  <a:pt x="16934" y="237066"/>
                </a:lnTo>
                <a:lnTo>
                  <a:pt x="8467" y="270933"/>
                </a:lnTo>
                <a:lnTo>
                  <a:pt x="8467" y="313266"/>
                </a:lnTo>
                <a:lnTo>
                  <a:pt x="0" y="347133"/>
                </a:lnTo>
                <a:lnTo>
                  <a:pt x="0" y="389466"/>
                </a:lnTo>
                <a:lnTo>
                  <a:pt x="8467" y="431800"/>
                </a:lnTo>
                <a:lnTo>
                  <a:pt x="16934" y="474133"/>
                </a:lnTo>
                <a:lnTo>
                  <a:pt x="25400" y="508000"/>
                </a:lnTo>
                <a:lnTo>
                  <a:pt x="33867" y="541866"/>
                </a:lnTo>
                <a:lnTo>
                  <a:pt x="50800" y="567266"/>
                </a:lnTo>
                <a:lnTo>
                  <a:pt x="59267" y="592666"/>
                </a:lnTo>
                <a:lnTo>
                  <a:pt x="67734" y="609600"/>
                </a:lnTo>
                <a:lnTo>
                  <a:pt x="76200" y="626533"/>
                </a:lnTo>
                <a:lnTo>
                  <a:pt x="84667" y="635000"/>
                </a:lnTo>
                <a:lnTo>
                  <a:pt x="101600" y="651933"/>
                </a:lnTo>
                <a:lnTo>
                  <a:pt x="110067" y="651933"/>
                </a:lnTo>
                <a:lnTo>
                  <a:pt x="118534" y="660400"/>
                </a:lnTo>
                <a:lnTo>
                  <a:pt x="127000" y="668866"/>
                </a:lnTo>
                <a:lnTo>
                  <a:pt x="135467" y="668866"/>
                </a:lnTo>
                <a:lnTo>
                  <a:pt x="135467" y="668866"/>
                </a:lnTo>
                <a:lnTo>
                  <a:pt x="135467" y="668866"/>
                </a:lnTo>
                <a:lnTo>
                  <a:pt x="135467" y="668866"/>
                </a:lnTo>
                <a:lnTo>
                  <a:pt x="135467" y="668866"/>
                </a:lnTo>
                <a:lnTo>
                  <a:pt x="135467" y="668866"/>
                </a:lnTo>
                <a:lnTo>
                  <a:pt x="135467" y="668866"/>
                </a:lnTo>
                <a:lnTo>
                  <a:pt x="135467" y="668866"/>
                </a:lnTo>
                <a:lnTo>
                  <a:pt x="135467" y="668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165600" y="4445000"/>
            <a:ext cx="160868" cy="364068"/>
          </a:xfrm>
          <a:custGeom>
            <a:avLst/>
            <a:gdLst/>
            <a:ahLst/>
            <a:cxnLst/>
            <a:rect l="0" t="0" r="0" b="0"/>
            <a:pathLst>
              <a:path w="160868" h="364068">
                <a:moveTo>
                  <a:pt x="25400" y="33867"/>
                </a:moveTo>
                <a:lnTo>
                  <a:pt x="25400" y="25400"/>
                </a:lnTo>
                <a:lnTo>
                  <a:pt x="16933" y="25400"/>
                </a:lnTo>
                <a:lnTo>
                  <a:pt x="8467" y="16933"/>
                </a:lnTo>
                <a:lnTo>
                  <a:pt x="8467" y="8467"/>
                </a:lnTo>
                <a:lnTo>
                  <a:pt x="8467" y="8467"/>
                </a:lnTo>
                <a:lnTo>
                  <a:pt x="8467" y="0"/>
                </a:lnTo>
                <a:lnTo>
                  <a:pt x="8467" y="8467"/>
                </a:lnTo>
                <a:lnTo>
                  <a:pt x="8467" y="8467"/>
                </a:lnTo>
                <a:lnTo>
                  <a:pt x="8467" y="25400"/>
                </a:lnTo>
                <a:lnTo>
                  <a:pt x="8467" y="42333"/>
                </a:lnTo>
                <a:lnTo>
                  <a:pt x="8467" y="67733"/>
                </a:lnTo>
                <a:lnTo>
                  <a:pt x="8467" y="93133"/>
                </a:lnTo>
                <a:lnTo>
                  <a:pt x="0" y="127000"/>
                </a:lnTo>
                <a:lnTo>
                  <a:pt x="0" y="160867"/>
                </a:lnTo>
                <a:lnTo>
                  <a:pt x="0" y="194733"/>
                </a:lnTo>
                <a:lnTo>
                  <a:pt x="0" y="228600"/>
                </a:lnTo>
                <a:lnTo>
                  <a:pt x="0" y="262467"/>
                </a:lnTo>
                <a:lnTo>
                  <a:pt x="8467" y="287867"/>
                </a:lnTo>
                <a:lnTo>
                  <a:pt x="0" y="313267"/>
                </a:lnTo>
                <a:lnTo>
                  <a:pt x="0" y="330200"/>
                </a:lnTo>
                <a:lnTo>
                  <a:pt x="0" y="347133"/>
                </a:lnTo>
                <a:lnTo>
                  <a:pt x="0" y="355600"/>
                </a:lnTo>
                <a:lnTo>
                  <a:pt x="0" y="364067"/>
                </a:lnTo>
                <a:lnTo>
                  <a:pt x="0" y="364067"/>
                </a:lnTo>
                <a:lnTo>
                  <a:pt x="0" y="355600"/>
                </a:lnTo>
                <a:lnTo>
                  <a:pt x="0" y="347133"/>
                </a:lnTo>
                <a:lnTo>
                  <a:pt x="0" y="330200"/>
                </a:lnTo>
                <a:lnTo>
                  <a:pt x="8467" y="304800"/>
                </a:lnTo>
                <a:lnTo>
                  <a:pt x="8467" y="279400"/>
                </a:lnTo>
                <a:lnTo>
                  <a:pt x="8467" y="245533"/>
                </a:lnTo>
                <a:lnTo>
                  <a:pt x="8467" y="220133"/>
                </a:lnTo>
                <a:lnTo>
                  <a:pt x="16933" y="186267"/>
                </a:lnTo>
                <a:lnTo>
                  <a:pt x="16933" y="160867"/>
                </a:lnTo>
                <a:lnTo>
                  <a:pt x="25400" y="127000"/>
                </a:lnTo>
                <a:lnTo>
                  <a:pt x="33867" y="110067"/>
                </a:lnTo>
                <a:lnTo>
                  <a:pt x="42333" y="84667"/>
                </a:lnTo>
                <a:lnTo>
                  <a:pt x="50800" y="67733"/>
                </a:lnTo>
                <a:lnTo>
                  <a:pt x="50800" y="50800"/>
                </a:lnTo>
                <a:lnTo>
                  <a:pt x="59267" y="33867"/>
                </a:lnTo>
                <a:lnTo>
                  <a:pt x="67733" y="25400"/>
                </a:lnTo>
                <a:lnTo>
                  <a:pt x="76200" y="16933"/>
                </a:lnTo>
                <a:lnTo>
                  <a:pt x="84667" y="8467"/>
                </a:lnTo>
                <a:lnTo>
                  <a:pt x="93133" y="8467"/>
                </a:lnTo>
                <a:lnTo>
                  <a:pt x="101600" y="16933"/>
                </a:lnTo>
                <a:lnTo>
                  <a:pt x="110067" y="25400"/>
                </a:lnTo>
                <a:lnTo>
                  <a:pt x="118533" y="33867"/>
                </a:lnTo>
                <a:lnTo>
                  <a:pt x="127000" y="59267"/>
                </a:lnTo>
                <a:lnTo>
                  <a:pt x="135467" y="76200"/>
                </a:lnTo>
                <a:lnTo>
                  <a:pt x="143933" y="101600"/>
                </a:lnTo>
                <a:lnTo>
                  <a:pt x="143933" y="127000"/>
                </a:lnTo>
                <a:lnTo>
                  <a:pt x="152400" y="160867"/>
                </a:lnTo>
                <a:lnTo>
                  <a:pt x="152400" y="186267"/>
                </a:lnTo>
                <a:lnTo>
                  <a:pt x="152400" y="211667"/>
                </a:lnTo>
                <a:lnTo>
                  <a:pt x="152400" y="245533"/>
                </a:lnTo>
                <a:lnTo>
                  <a:pt x="152400" y="270933"/>
                </a:lnTo>
                <a:lnTo>
                  <a:pt x="152400" y="287867"/>
                </a:lnTo>
                <a:lnTo>
                  <a:pt x="160867" y="304800"/>
                </a:lnTo>
                <a:lnTo>
                  <a:pt x="160867" y="321733"/>
                </a:lnTo>
                <a:lnTo>
                  <a:pt x="160867" y="330200"/>
                </a:lnTo>
                <a:lnTo>
                  <a:pt x="160867" y="330200"/>
                </a:lnTo>
                <a:lnTo>
                  <a:pt x="160867" y="330200"/>
                </a:lnTo>
                <a:lnTo>
                  <a:pt x="160867" y="330200"/>
                </a:lnTo>
                <a:lnTo>
                  <a:pt x="152400" y="321733"/>
                </a:lnTo>
                <a:lnTo>
                  <a:pt x="152400"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4114800" y="4639733"/>
            <a:ext cx="194734" cy="33868"/>
          </a:xfrm>
          <a:custGeom>
            <a:avLst/>
            <a:gdLst/>
            <a:ahLst/>
            <a:cxnLst/>
            <a:rect l="0" t="0" r="0" b="0"/>
            <a:pathLst>
              <a:path w="194734" h="33868">
                <a:moveTo>
                  <a:pt x="194733" y="16934"/>
                </a:moveTo>
                <a:lnTo>
                  <a:pt x="194733" y="16934"/>
                </a:lnTo>
                <a:lnTo>
                  <a:pt x="194733" y="16934"/>
                </a:lnTo>
                <a:lnTo>
                  <a:pt x="186267" y="16934"/>
                </a:lnTo>
                <a:lnTo>
                  <a:pt x="186267" y="16934"/>
                </a:lnTo>
                <a:lnTo>
                  <a:pt x="177800" y="16934"/>
                </a:lnTo>
                <a:lnTo>
                  <a:pt x="169333" y="16934"/>
                </a:lnTo>
                <a:lnTo>
                  <a:pt x="160867" y="16934"/>
                </a:lnTo>
                <a:lnTo>
                  <a:pt x="143933" y="16934"/>
                </a:lnTo>
                <a:lnTo>
                  <a:pt x="127000" y="16934"/>
                </a:lnTo>
                <a:lnTo>
                  <a:pt x="110067" y="16934"/>
                </a:lnTo>
                <a:lnTo>
                  <a:pt x="93133" y="16934"/>
                </a:lnTo>
                <a:lnTo>
                  <a:pt x="76200" y="16934"/>
                </a:lnTo>
                <a:lnTo>
                  <a:pt x="59267" y="25400"/>
                </a:lnTo>
                <a:lnTo>
                  <a:pt x="42333" y="25400"/>
                </a:lnTo>
                <a:lnTo>
                  <a:pt x="25400" y="25400"/>
                </a:lnTo>
                <a:lnTo>
                  <a:pt x="16933" y="25400"/>
                </a:lnTo>
                <a:lnTo>
                  <a:pt x="8467" y="25400"/>
                </a:lnTo>
                <a:lnTo>
                  <a:pt x="0" y="33867"/>
                </a:lnTo>
                <a:lnTo>
                  <a:pt x="0" y="33867"/>
                </a:lnTo>
                <a:lnTo>
                  <a:pt x="0" y="33867"/>
                </a:lnTo>
                <a:lnTo>
                  <a:pt x="8467" y="33867"/>
                </a:lnTo>
                <a:lnTo>
                  <a:pt x="16933" y="25400"/>
                </a:lnTo>
                <a:lnTo>
                  <a:pt x="33867" y="25400"/>
                </a:lnTo>
                <a:lnTo>
                  <a:pt x="50800" y="16934"/>
                </a:lnTo>
                <a:lnTo>
                  <a:pt x="50800" y="16934"/>
                </a:lnTo>
                <a:lnTo>
                  <a:pt x="59267" y="0"/>
                </a:lnTo>
                <a:lnTo>
                  <a:pt x="592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258733" y="4267200"/>
            <a:ext cx="211668" cy="694268"/>
          </a:xfrm>
          <a:custGeom>
            <a:avLst/>
            <a:gdLst/>
            <a:ahLst/>
            <a:cxnLst/>
            <a:rect l="0" t="0" r="0" b="0"/>
            <a:pathLst>
              <a:path w="211668" h="694268">
                <a:moveTo>
                  <a:pt x="0" y="8467"/>
                </a:moveTo>
                <a:lnTo>
                  <a:pt x="0" y="8467"/>
                </a:lnTo>
                <a:lnTo>
                  <a:pt x="0" y="0"/>
                </a:lnTo>
                <a:lnTo>
                  <a:pt x="0" y="0"/>
                </a:lnTo>
                <a:lnTo>
                  <a:pt x="0" y="0"/>
                </a:lnTo>
                <a:lnTo>
                  <a:pt x="0" y="0"/>
                </a:lnTo>
                <a:lnTo>
                  <a:pt x="8467" y="0"/>
                </a:lnTo>
                <a:lnTo>
                  <a:pt x="16934" y="16933"/>
                </a:lnTo>
                <a:lnTo>
                  <a:pt x="25400" y="25400"/>
                </a:lnTo>
                <a:lnTo>
                  <a:pt x="42334" y="33867"/>
                </a:lnTo>
                <a:lnTo>
                  <a:pt x="67734" y="59267"/>
                </a:lnTo>
                <a:lnTo>
                  <a:pt x="84667" y="76200"/>
                </a:lnTo>
                <a:lnTo>
                  <a:pt x="101600" y="110067"/>
                </a:lnTo>
                <a:lnTo>
                  <a:pt x="127000" y="143933"/>
                </a:lnTo>
                <a:lnTo>
                  <a:pt x="143934" y="177800"/>
                </a:lnTo>
                <a:lnTo>
                  <a:pt x="160867" y="211667"/>
                </a:lnTo>
                <a:lnTo>
                  <a:pt x="177800" y="254000"/>
                </a:lnTo>
                <a:lnTo>
                  <a:pt x="186267" y="296333"/>
                </a:lnTo>
                <a:lnTo>
                  <a:pt x="203200" y="338667"/>
                </a:lnTo>
                <a:lnTo>
                  <a:pt x="211667" y="389467"/>
                </a:lnTo>
                <a:lnTo>
                  <a:pt x="211667" y="423333"/>
                </a:lnTo>
                <a:lnTo>
                  <a:pt x="211667" y="465667"/>
                </a:lnTo>
                <a:lnTo>
                  <a:pt x="211667" y="499533"/>
                </a:lnTo>
                <a:lnTo>
                  <a:pt x="194734" y="533400"/>
                </a:lnTo>
                <a:lnTo>
                  <a:pt x="194734" y="567267"/>
                </a:lnTo>
                <a:lnTo>
                  <a:pt x="186267" y="592667"/>
                </a:lnTo>
                <a:lnTo>
                  <a:pt x="169334" y="609600"/>
                </a:lnTo>
                <a:lnTo>
                  <a:pt x="160867" y="626533"/>
                </a:lnTo>
                <a:lnTo>
                  <a:pt x="152400" y="643467"/>
                </a:lnTo>
                <a:lnTo>
                  <a:pt x="143934" y="651933"/>
                </a:lnTo>
                <a:lnTo>
                  <a:pt x="135467" y="668867"/>
                </a:lnTo>
                <a:lnTo>
                  <a:pt x="127000" y="677333"/>
                </a:lnTo>
                <a:lnTo>
                  <a:pt x="118534" y="685800"/>
                </a:lnTo>
                <a:lnTo>
                  <a:pt x="118534" y="685800"/>
                </a:lnTo>
                <a:lnTo>
                  <a:pt x="110067" y="694267"/>
                </a:lnTo>
                <a:lnTo>
                  <a:pt x="110067" y="694267"/>
                </a:lnTo>
                <a:lnTo>
                  <a:pt x="110067"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94267"/>
                </a:lnTo>
                <a:lnTo>
                  <a:pt x="101600" y="685800"/>
                </a:lnTo>
                <a:lnTo>
                  <a:pt x="101600" y="685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4682067" y="4495800"/>
            <a:ext cx="25401" cy="364068"/>
          </a:xfrm>
          <a:custGeom>
            <a:avLst/>
            <a:gdLst/>
            <a:ahLst/>
            <a:cxnLst/>
            <a:rect l="0" t="0" r="0" b="0"/>
            <a:pathLst>
              <a:path w="25401" h="364068">
                <a:moveTo>
                  <a:pt x="0" y="0"/>
                </a:moveTo>
                <a:lnTo>
                  <a:pt x="0" y="0"/>
                </a:lnTo>
                <a:lnTo>
                  <a:pt x="0" y="8467"/>
                </a:lnTo>
                <a:lnTo>
                  <a:pt x="0" y="16933"/>
                </a:lnTo>
                <a:lnTo>
                  <a:pt x="0" y="25400"/>
                </a:lnTo>
                <a:lnTo>
                  <a:pt x="8466" y="50800"/>
                </a:lnTo>
                <a:lnTo>
                  <a:pt x="8466" y="76200"/>
                </a:lnTo>
                <a:lnTo>
                  <a:pt x="8466" y="110067"/>
                </a:lnTo>
                <a:lnTo>
                  <a:pt x="16933" y="143933"/>
                </a:lnTo>
                <a:lnTo>
                  <a:pt x="16933" y="194733"/>
                </a:lnTo>
                <a:lnTo>
                  <a:pt x="25400" y="237067"/>
                </a:lnTo>
                <a:lnTo>
                  <a:pt x="25400" y="279400"/>
                </a:lnTo>
                <a:lnTo>
                  <a:pt x="25400" y="313267"/>
                </a:lnTo>
                <a:lnTo>
                  <a:pt x="25400" y="338667"/>
                </a:lnTo>
                <a:lnTo>
                  <a:pt x="25400" y="355600"/>
                </a:lnTo>
                <a:lnTo>
                  <a:pt x="25400" y="364067"/>
                </a:lnTo>
                <a:lnTo>
                  <a:pt x="16933" y="364067"/>
                </a:lnTo>
                <a:lnTo>
                  <a:pt x="16933" y="355600"/>
                </a:lnTo>
                <a:lnTo>
                  <a:pt x="16933" y="355600"/>
                </a:lnTo>
                <a:lnTo>
                  <a:pt x="8466" y="347133"/>
                </a:lnTo>
                <a:lnTo>
                  <a:pt x="8466" y="347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4563533" y="4682067"/>
            <a:ext cx="321735" cy="33867"/>
          </a:xfrm>
          <a:custGeom>
            <a:avLst/>
            <a:gdLst/>
            <a:ahLst/>
            <a:cxnLst/>
            <a:rect l="0" t="0" r="0" b="0"/>
            <a:pathLst>
              <a:path w="321735" h="33867">
                <a:moveTo>
                  <a:pt x="0" y="0"/>
                </a:moveTo>
                <a:lnTo>
                  <a:pt x="0" y="0"/>
                </a:lnTo>
                <a:lnTo>
                  <a:pt x="8467" y="0"/>
                </a:lnTo>
                <a:lnTo>
                  <a:pt x="8467" y="0"/>
                </a:lnTo>
                <a:lnTo>
                  <a:pt x="25400" y="0"/>
                </a:lnTo>
                <a:lnTo>
                  <a:pt x="50800" y="0"/>
                </a:lnTo>
                <a:lnTo>
                  <a:pt x="76200" y="0"/>
                </a:lnTo>
                <a:lnTo>
                  <a:pt x="110067" y="0"/>
                </a:lnTo>
                <a:lnTo>
                  <a:pt x="143934" y="8466"/>
                </a:lnTo>
                <a:lnTo>
                  <a:pt x="169334" y="8466"/>
                </a:lnTo>
                <a:lnTo>
                  <a:pt x="203200" y="8466"/>
                </a:lnTo>
                <a:lnTo>
                  <a:pt x="228600" y="16933"/>
                </a:lnTo>
                <a:lnTo>
                  <a:pt x="254000" y="16933"/>
                </a:lnTo>
                <a:lnTo>
                  <a:pt x="279400" y="25400"/>
                </a:lnTo>
                <a:lnTo>
                  <a:pt x="304800" y="25400"/>
                </a:lnTo>
                <a:lnTo>
                  <a:pt x="304800" y="25400"/>
                </a:lnTo>
                <a:lnTo>
                  <a:pt x="321734" y="33866"/>
                </a:lnTo>
                <a:lnTo>
                  <a:pt x="321734" y="33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5122333" y="4360333"/>
            <a:ext cx="177801" cy="440268"/>
          </a:xfrm>
          <a:custGeom>
            <a:avLst/>
            <a:gdLst/>
            <a:ahLst/>
            <a:cxnLst/>
            <a:rect l="0" t="0" r="0" b="0"/>
            <a:pathLst>
              <a:path w="177801" h="440268">
                <a:moveTo>
                  <a:pt x="50800" y="25400"/>
                </a:moveTo>
                <a:lnTo>
                  <a:pt x="50800" y="25400"/>
                </a:lnTo>
                <a:lnTo>
                  <a:pt x="50800" y="16934"/>
                </a:lnTo>
                <a:lnTo>
                  <a:pt x="50800" y="16934"/>
                </a:lnTo>
                <a:lnTo>
                  <a:pt x="50800" y="16934"/>
                </a:lnTo>
                <a:lnTo>
                  <a:pt x="42334" y="16934"/>
                </a:lnTo>
                <a:lnTo>
                  <a:pt x="42334" y="16934"/>
                </a:lnTo>
                <a:lnTo>
                  <a:pt x="42334" y="25400"/>
                </a:lnTo>
                <a:lnTo>
                  <a:pt x="33867" y="33867"/>
                </a:lnTo>
                <a:lnTo>
                  <a:pt x="33867" y="42334"/>
                </a:lnTo>
                <a:lnTo>
                  <a:pt x="33867" y="59267"/>
                </a:lnTo>
                <a:lnTo>
                  <a:pt x="33867" y="84667"/>
                </a:lnTo>
                <a:lnTo>
                  <a:pt x="33867" y="110067"/>
                </a:lnTo>
                <a:lnTo>
                  <a:pt x="42334" y="143934"/>
                </a:lnTo>
                <a:lnTo>
                  <a:pt x="42334" y="169334"/>
                </a:lnTo>
                <a:lnTo>
                  <a:pt x="50800" y="203200"/>
                </a:lnTo>
                <a:lnTo>
                  <a:pt x="50800" y="245534"/>
                </a:lnTo>
                <a:lnTo>
                  <a:pt x="50800" y="279400"/>
                </a:lnTo>
                <a:lnTo>
                  <a:pt x="50800" y="313267"/>
                </a:lnTo>
                <a:lnTo>
                  <a:pt x="50800" y="347134"/>
                </a:lnTo>
                <a:lnTo>
                  <a:pt x="50800" y="372534"/>
                </a:lnTo>
                <a:lnTo>
                  <a:pt x="50800" y="397934"/>
                </a:lnTo>
                <a:lnTo>
                  <a:pt x="50800" y="414867"/>
                </a:lnTo>
                <a:lnTo>
                  <a:pt x="50800" y="431800"/>
                </a:lnTo>
                <a:lnTo>
                  <a:pt x="50800" y="440267"/>
                </a:lnTo>
                <a:lnTo>
                  <a:pt x="50800" y="440267"/>
                </a:lnTo>
                <a:lnTo>
                  <a:pt x="50800" y="440267"/>
                </a:lnTo>
                <a:lnTo>
                  <a:pt x="42334" y="431800"/>
                </a:lnTo>
                <a:lnTo>
                  <a:pt x="42334" y="431800"/>
                </a:lnTo>
                <a:lnTo>
                  <a:pt x="33867" y="414867"/>
                </a:lnTo>
                <a:lnTo>
                  <a:pt x="33867" y="397934"/>
                </a:lnTo>
                <a:lnTo>
                  <a:pt x="25400" y="372534"/>
                </a:lnTo>
                <a:lnTo>
                  <a:pt x="25400" y="347134"/>
                </a:lnTo>
                <a:lnTo>
                  <a:pt x="16934" y="321734"/>
                </a:lnTo>
                <a:lnTo>
                  <a:pt x="16934" y="287867"/>
                </a:lnTo>
                <a:lnTo>
                  <a:pt x="16934" y="262467"/>
                </a:lnTo>
                <a:lnTo>
                  <a:pt x="16934" y="237067"/>
                </a:lnTo>
                <a:lnTo>
                  <a:pt x="16934" y="211667"/>
                </a:lnTo>
                <a:lnTo>
                  <a:pt x="25400" y="186267"/>
                </a:lnTo>
                <a:lnTo>
                  <a:pt x="25400" y="160867"/>
                </a:lnTo>
                <a:lnTo>
                  <a:pt x="25400" y="135467"/>
                </a:lnTo>
                <a:lnTo>
                  <a:pt x="33867" y="110067"/>
                </a:lnTo>
                <a:lnTo>
                  <a:pt x="33867" y="93134"/>
                </a:lnTo>
                <a:lnTo>
                  <a:pt x="42334" y="76200"/>
                </a:lnTo>
                <a:lnTo>
                  <a:pt x="50800" y="50800"/>
                </a:lnTo>
                <a:lnTo>
                  <a:pt x="59267" y="33867"/>
                </a:lnTo>
                <a:lnTo>
                  <a:pt x="67734" y="25400"/>
                </a:lnTo>
                <a:lnTo>
                  <a:pt x="84667" y="16934"/>
                </a:lnTo>
                <a:lnTo>
                  <a:pt x="93134" y="8467"/>
                </a:lnTo>
                <a:lnTo>
                  <a:pt x="110067" y="0"/>
                </a:lnTo>
                <a:lnTo>
                  <a:pt x="118534" y="0"/>
                </a:lnTo>
                <a:lnTo>
                  <a:pt x="135467" y="8467"/>
                </a:lnTo>
                <a:lnTo>
                  <a:pt x="143934" y="8467"/>
                </a:lnTo>
                <a:lnTo>
                  <a:pt x="160867" y="25400"/>
                </a:lnTo>
                <a:lnTo>
                  <a:pt x="169334" y="33867"/>
                </a:lnTo>
                <a:lnTo>
                  <a:pt x="169334" y="50800"/>
                </a:lnTo>
                <a:lnTo>
                  <a:pt x="177800" y="67734"/>
                </a:lnTo>
                <a:lnTo>
                  <a:pt x="177800" y="84667"/>
                </a:lnTo>
                <a:lnTo>
                  <a:pt x="169334" y="101600"/>
                </a:lnTo>
                <a:lnTo>
                  <a:pt x="169334" y="118534"/>
                </a:lnTo>
                <a:lnTo>
                  <a:pt x="160867" y="135467"/>
                </a:lnTo>
                <a:lnTo>
                  <a:pt x="143934" y="143934"/>
                </a:lnTo>
                <a:lnTo>
                  <a:pt x="135467" y="152400"/>
                </a:lnTo>
                <a:lnTo>
                  <a:pt x="127000" y="169334"/>
                </a:lnTo>
                <a:lnTo>
                  <a:pt x="110067" y="177800"/>
                </a:lnTo>
                <a:lnTo>
                  <a:pt x="93134" y="186267"/>
                </a:lnTo>
                <a:lnTo>
                  <a:pt x="76200" y="194734"/>
                </a:lnTo>
                <a:lnTo>
                  <a:pt x="59267" y="194734"/>
                </a:lnTo>
                <a:lnTo>
                  <a:pt x="42334" y="203200"/>
                </a:lnTo>
                <a:lnTo>
                  <a:pt x="25400" y="194734"/>
                </a:lnTo>
                <a:lnTo>
                  <a:pt x="8467" y="194734"/>
                </a:lnTo>
                <a:lnTo>
                  <a:pt x="0" y="186267"/>
                </a:lnTo>
                <a:lnTo>
                  <a:pt x="0" y="177800"/>
                </a:lnTo>
                <a:lnTo>
                  <a:pt x="0" y="177800"/>
                </a:lnTo>
                <a:lnTo>
                  <a:pt x="0" y="169334"/>
                </a:lnTo>
                <a:lnTo>
                  <a:pt x="0" y="1693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5342467" y="4309533"/>
            <a:ext cx="143934" cy="601135"/>
          </a:xfrm>
          <a:custGeom>
            <a:avLst/>
            <a:gdLst/>
            <a:ahLst/>
            <a:cxnLst/>
            <a:rect l="0" t="0" r="0" b="0"/>
            <a:pathLst>
              <a:path w="143934" h="601135">
                <a:moveTo>
                  <a:pt x="143933" y="0"/>
                </a:moveTo>
                <a:lnTo>
                  <a:pt x="143933" y="0"/>
                </a:lnTo>
                <a:lnTo>
                  <a:pt x="143933" y="8467"/>
                </a:lnTo>
                <a:lnTo>
                  <a:pt x="143933" y="8467"/>
                </a:lnTo>
                <a:lnTo>
                  <a:pt x="143933" y="25400"/>
                </a:lnTo>
                <a:lnTo>
                  <a:pt x="135466" y="50800"/>
                </a:lnTo>
                <a:lnTo>
                  <a:pt x="127000" y="67734"/>
                </a:lnTo>
                <a:lnTo>
                  <a:pt x="110066" y="101600"/>
                </a:lnTo>
                <a:lnTo>
                  <a:pt x="93133" y="135467"/>
                </a:lnTo>
                <a:lnTo>
                  <a:pt x="76200" y="169334"/>
                </a:lnTo>
                <a:lnTo>
                  <a:pt x="59266" y="203200"/>
                </a:lnTo>
                <a:lnTo>
                  <a:pt x="42333" y="245534"/>
                </a:lnTo>
                <a:lnTo>
                  <a:pt x="25400" y="279400"/>
                </a:lnTo>
                <a:lnTo>
                  <a:pt x="16933" y="321734"/>
                </a:lnTo>
                <a:lnTo>
                  <a:pt x="8466" y="364067"/>
                </a:lnTo>
                <a:lnTo>
                  <a:pt x="8466" y="397934"/>
                </a:lnTo>
                <a:lnTo>
                  <a:pt x="0" y="431800"/>
                </a:lnTo>
                <a:lnTo>
                  <a:pt x="8466" y="465667"/>
                </a:lnTo>
                <a:lnTo>
                  <a:pt x="8466" y="491067"/>
                </a:lnTo>
                <a:lnTo>
                  <a:pt x="16933" y="524934"/>
                </a:lnTo>
                <a:lnTo>
                  <a:pt x="25400" y="541867"/>
                </a:lnTo>
                <a:lnTo>
                  <a:pt x="33866" y="567267"/>
                </a:lnTo>
                <a:lnTo>
                  <a:pt x="50800" y="575734"/>
                </a:lnTo>
                <a:lnTo>
                  <a:pt x="59266" y="592667"/>
                </a:lnTo>
                <a:lnTo>
                  <a:pt x="67733" y="601134"/>
                </a:lnTo>
                <a:lnTo>
                  <a:pt x="84666" y="601134"/>
                </a:lnTo>
                <a:lnTo>
                  <a:pt x="84666" y="601134"/>
                </a:lnTo>
                <a:lnTo>
                  <a:pt x="93133" y="592667"/>
                </a:lnTo>
                <a:lnTo>
                  <a:pt x="93133" y="592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5393267" y="4453467"/>
            <a:ext cx="279401" cy="372534"/>
          </a:xfrm>
          <a:custGeom>
            <a:avLst/>
            <a:gdLst/>
            <a:ahLst/>
            <a:cxnLst/>
            <a:rect l="0" t="0" r="0" b="0"/>
            <a:pathLst>
              <a:path w="279401" h="372534">
                <a:moveTo>
                  <a:pt x="143933" y="67733"/>
                </a:moveTo>
                <a:lnTo>
                  <a:pt x="143933" y="76200"/>
                </a:lnTo>
                <a:lnTo>
                  <a:pt x="135466" y="76200"/>
                </a:lnTo>
                <a:lnTo>
                  <a:pt x="135466" y="84666"/>
                </a:lnTo>
                <a:lnTo>
                  <a:pt x="135466" y="93133"/>
                </a:lnTo>
                <a:lnTo>
                  <a:pt x="143933" y="118533"/>
                </a:lnTo>
                <a:lnTo>
                  <a:pt x="143933" y="135466"/>
                </a:lnTo>
                <a:lnTo>
                  <a:pt x="143933" y="169333"/>
                </a:lnTo>
                <a:lnTo>
                  <a:pt x="135466" y="203200"/>
                </a:lnTo>
                <a:lnTo>
                  <a:pt x="135466" y="228600"/>
                </a:lnTo>
                <a:lnTo>
                  <a:pt x="127000" y="254000"/>
                </a:lnTo>
                <a:lnTo>
                  <a:pt x="118533" y="270933"/>
                </a:lnTo>
                <a:lnTo>
                  <a:pt x="118533" y="279400"/>
                </a:lnTo>
                <a:lnTo>
                  <a:pt x="118533" y="287866"/>
                </a:lnTo>
                <a:lnTo>
                  <a:pt x="118533" y="279400"/>
                </a:lnTo>
                <a:lnTo>
                  <a:pt x="110066" y="279400"/>
                </a:lnTo>
                <a:lnTo>
                  <a:pt x="110066" y="270933"/>
                </a:lnTo>
                <a:lnTo>
                  <a:pt x="110066" y="254000"/>
                </a:lnTo>
                <a:lnTo>
                  <a:pt x="110066" y="228600"/>
                </a:lnTo>
                <a:lnTo>
                  <a:pt x="101600" y="211666"/>
                </a:lnTo>
                <a:lnTo>
                  <a:pt x="93133" y="177800"/>
                </a:lnTo>
                <a:lnTo>
                  <a:pt x="93133" y="152400"/>
                </a:lnTo>
                <a:lnTo>
                  <a:pt x="93133" y="118533"/>
                </a:lnTo>
                <a:lnTo>
                  <a:pt x="93133" y="84666"/>
                </a:lnTo>
                <a:lnTo>
                  <a:pt x="93133" y="59266"/>
                </a:lnTo>
                <a:lnTo>
                  <a:pt x="110066" y="33866"/>
                </a:lnTo>
                <a:lnTo>
                  <a:pt x="118533" y="16933"/>
                </a:lnTo>
                <a:lnTo>
                  <a:pt x="127000" y="8466"/>
                </a:lnTo>
                <a:lnTo>
                  <a:pt x="143933" y="0"/>
                </a:lnTo>
                <a:lnTo>
                  <a:pt x="160866" y="0"/>
                </a:lnTo>
                <a:lnTo>
                  <a:pt x="177800" y="0"/>
                </a:lnTo>
                <a:lnTo>
                  <a:pt x="186266" y="0"/>
                </a:lnTo>
                <a:lnTo>
                  <a:pt x="203200" y="0"/>
                </a:lnTo>
                <a:lnTo>
                  <a:pt x="211666" y="8466"/>
                </a:lnTo>
                <a:lnTo>
                  <a:pt x="220133" y="16933"/>
                </a:lnTo>
                <a:lnTo>
                  <a:pt x="220133" y="33866"/>
                </a:lnTo>
                <a:lnTo>
                  <a:pt x="220133" y="42333"/>
                </a:lnTo>
                <a:lnTo>
                  <a:pt x="220133" y="59266"/>
                </a:lnTo>
                <a:lnTo>
                  <a:pt x="203200" y="76200"/>
                </a:lnTo>
                <a:lnTo>
                  <a:pt x="194733" y="93133"/>
                </a:lnTo>
                <a:lnTo>
                  <a:pt x="177800" y="110066"/>
                </a:lnTo>
                <a:lnTo>
                  <a:pt x="169333" y="118533"/>
                </a:lnTo>
                <a:lnTo>
                  <a:pt x="160866" y="135466"/>
                </a:lnTo>
                <a:lnTo>
                  <a:pt x="143933" y="143933"/>
                </a:lnTo>
                <a:lnTo>
                  <a:pt x="135466" y="152400"/>
                </a:lnTo>
                <a:lnTo>
                  <a:pt x="127000" y="152400"/>
                </a:lnTo>
                <a:lnTo>
                  <a:pt x="127000" y="152400"/>
                </a:lnTo>
                <a:lnTo>
                  <a:pt x="127000" y="152400"/>
                </a:lnTo>
                <a:lnTo>
                  <a:pt x="127000" y="152400"/>
                </a:lnTo>
                <a:lnTo>
                  <a:pt x="135466" y="152400"/>
                </a:lnTo>
                <a:lnTo>
                  <a:pt x="143933" y="143933"/>
                </a:lnTo>
                <a:lnTo>
                  <a:pt x="160866" y="143933"/>
                </a:lnTo>
                <a:lnTo>
                  <a:pt x="177800" y="135466"/>
                </a:lnTo>
                <a:lnTo>
                  <a:pt x="194733" y="135466"/>
                </a:lnTo>
                <a:lnTo>
                  <a:pt x="211666" y="135466"/>
                </a:lnTo>
                <a:lnTo>
                  <a:pt x="228600" y="135466"/>
                </a:lnTo>
                <a:lnTo>
                  <a:pt x="245533" y="143933"/>
                </a:lnTo>
                <a:lnTo>
                  <a:pt x="254000" y="152400"/>
                </a:lnTo>
                <a:lnTo>
                  <a:pt x="262466" y="169333"/>
                </a:lnTo>
                <a:lnTo>
                  <a:pt x="270933" y="186266"/>
                </a:lnTo>
                <a:lnTo>
                  <a:pt x="279400" y="203200"/>
                </a:lnTo>
                <a:lnTo>
                  <a:pt x="270933" y="220133"/>
                </a:lnTo>
                <a:lnTo>
                  <a:pt x="270933" y="245533"/>
                </a:lnTo>
                <a:lnTo>
                  <a:pt x="262466" y="262466"/>
                </a:lnTo>
                <a:lnTo>
                  <a:pt x="245533" y="287866"/>
                </a:lnTo>
                <a:lnTo>
                  <a:pt x="237066" y="304800"/>
                </a:lnTo>
                <a:lnTo>
                  <a:pt x="220133" y="321733"/>
                </a:lnTo>
                <a:lnTo>
                  <a:pt x="203200" y="338666"/>
                </a:lnTo>
                <a:lnTo>
                  <a:pt x="186266" y="355600"/>
                </a:lnTo>
                <a:lnTo>
                  <a:pt x="169333" y="364066"/>
                </a:lnTo>
                <a:lnTo>
                  <a:pt x="143933" y="372533"/>
                </a:lnTo>
                <a:lnTo>
                  <a:pt x="127000" y="372533"/>
                </a:lnTo>
                <a:lnTo>
                  <a:pt x="101600" y="372533"/>
                </a:lnTo>
                <a:lnTo>
                  <a:pt x="76200" y="364066"/>
                </a:lnTo>
                <a:lnTo>
                  <a:pt x="59266" y="355600"/>
                </a:lnTo>
                <a:lnTo>
                  <a:pt x="33866" y="338666"/>
                </a:lnTo>
                <a:lnTo>
                  <a:pt x="16933" y="321733"/>
                </a:lnTo>
                <a:lnTo>
                  <a:pt x="8466" y="296333"/>
                </a:lnTo>
                <a:lnTo>
                  <a:pt x="0" y="279400"/>
                </a:lnTo>
                <a:lnTo>
                  <a:pt x="8466" y="254000"/>
                </a:lnTo>
                <a:lnTo>
                  <a:pt x="8466" y="254000"/>
                </a:lnTo>
                <a:lnTo>
                  <a:pt x="16933" y="237066"/>
                </a:lnTo>
                <a:lnTo>
                  <a:pt x="16933" y="237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5630333" y="4351867"/>
            <a:ext cx="160868" cy="660401"/>
          </a:xfrm>
          <a:custGeom>
            <a:avLst/>
            <a:gdLst/>
            <a:ahLst/>
            <a:cxnLst/>
            <a:rect l="0" t="0" r="0" b="0"/>
            <a:pathLst>
              <a:path w="160868" h="660401">
                <a:moveTo>
                  <a:pt x="50800" y="0"/>
                </a:moveTo>
                <a:lnTo>
                  <a:pt x="50800" y="0"/>
                </a:lnTo>
                <a:lnTo>
                  <a:pt x="50800" y="0"/>
                </a:lnTo>
                <a:lnTo>
                  <a:pt x="59267" y="0"/>
                </a:lnTo>
                <a:lnTo>
                  <a:pt x="67734" y="8466"/>
                </a:lnTo>
                <a:lnTo>
                  <a:pt x="84667" y="25400"/>
                </a:lnTo>
                <a:lnTo>
                  <a:pt x="93134" y="50800"/>
                </a:lnTo>
                <a:lnTo>
                  <a:pt x="110067" y="76200"/>
                </a:lnTo>
                <a:lnTo>
                  <a:pt x="118534" y="118533"/>
                </a:lnTo>
                <a:lnTo>
                  <a:pt x="135467" y="152400"/>
                </a:lnTo>
                <a:lnTo>
                  <a:pt x="143934" y="194733"/>
                </a:lnTo>
                <a:lnTo>
                  <a:pt x="152400" y="237066"/>
                </a:lnTo>
                <a:lnTo>
                  <a:pt x="160867" y="279400"/>
                </a:lnTo>
                <a:lnTo>
                  <a:pt x="160867" y="321733"/>
                </a:lnTo>
                <a:lnTo>
                  <a:pt x="152400" y="364066"/>
                </a:lnTo>
                <a:lnTo>
                  <a:pt x="143934" y="406400"/>
                </a:lnTo>
                <a:lnTo>
                  <a:pt x="127000" y="448733"/>
                </a:lnTo>
                <a:lnTo>
                  <a:pt x="110067" y="482600"/>
                </a:lnTo>
                <a:lnTo>
                  <a:pt x="93134" y="524933"/>
                </a:lnTo>
                <a:lnTo>
                  <a:pt x="67734" y="567266"/>
                </a:lnTo>
                <a:lnTo>
                  <a:pt x="50800" y="601133"/>
                </a:lnTo>
                <a:lnTo>
                  <a:pt x="16934" y="635000"/>
                </a:lnTo>
                <a:lnTo>
                  <a:pt x="16934" y="635000"/>
                </a:lnTo>
                <a:lnTo>
                  <a:pt x="0" y="660400"/>
                </a:lnTo>
                <a:lnTo>
                  <a:pt x="0" y="660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6002867" y="4665133"/>
            <a:ext cx="381001" cy="50801"/>
          </a:xfrm>
          <a:custGeom>
            <a:avLst/>
            <a:gdLst/>
            <a:ahLst/>
            <a:cxnLst/>
            <a:rect l="0" t="0" r="0" b="0"/>
            <a:pathLst>
              <a:path w="381001" h="50801">
                <a:moveTo>
                  <a:pt x="0" y="0"/>
                </a:moveTo>
                <a:lnTo>
                  <a:pt x="0" y="0"/>
                </a:lnTo>
                <a:lnTo>
                  <a:pt x="0" y="8467"/>
                </a:lnTo>
                <a:lnTo>
                  <a:pt x="0" y="8467"/>
                </a:lnTo>
                <a:lnTo>
                  <a:pt x="8466" y="8467"/>
                </a:lnTo>
                <a:lnTo>
                  <a:pt x="8466" y="8467"/>
                </a:lnTo>
                <a:lnTo>
                  <a:pt x="16933" y="8467"/>
                </a:lnTo>
                <a:lnTo>
                  <a:pt x="25400" y="16934"/>
                </a:lnTo>
                <a:lnTo>
                  <a:pt x="42333" y="16934"/>
                </a:lnTo>
                <a:lnTo>
                  <a:pt x="50800" y="25400"/>
                </a:lnTo>
                <a:lnTo>
                  <a:pt x="67733" y="25400"/>
                </a:lnTo>
                <a:lnTo>
                  <a:pt x="84666" y="33867"/>
                </a:lnTo>
                <a:lnTo>
                  <a:pt x="101600" y="33867"/>
                </a:lnTo>
                <a:lnTo>
                  <a:pt x="118533" y="33867"/>
                </a:lnTo>
                <a:lnTo>
                  <a:pt x="135466" y="42334"/>
                </a:lnTo>
                <a:lnTo>
                  <a:pt x="152400" y="42334"/>
                </a:lnTo>
                <a:lnTo>
                  <a:pt x="169333" y="42334"/>
                </a:lnTo>
                <a:lnTo>
                  <a:pt x="186266" y="42334"/>
                </a:lnTo>
                <a:lnTo>
                  <a:pt x="211666" y="42334"/>
                </a:lnTo>
                <a:lnTo>
                  <a:pt x="237066" y="50800"/>
                </a:lnTo>
                <a:lnTo>
                  <a:pt x="254000" y="50800"/>
                </a:lnTo>
                <a:lnTo>
                  <a:pt x="270933" y="50800"/>
                </a:lnTo>
                <a:lnTo>
                  <a:pt x="287866" y="42334"/>
                </a:lnTo>
                <a:lnTo>
                  <a:pt x="304800" y="42334"/>
                </a:lnTo>
                <a:lnTo>
                  <a:pt x="321733" y="42334"/>
                </a:lnTo>
                <a:lnTo>
                  <a:pt x="330200" y="42334"/>
                </a:lnTo>
                <a:lnTo>
                  <a:pt x="338666" y="42334"/>
                </a:lnTo>
                <a:lnTo>
                  <a:pt x="347133" y="42334"/>
                </a:lnTo>
                <a:lnTo>
                  <a:pt x="355600" y="42334"/>
                </a:lnTo>
                <a:lnTo>
                  <a:pt x="364066" y="42334"/>
                </a:lnTo>
                <a:lnTo>
                  <a:pt x="372533" y="50800"/>
                </a:lnTo>
                <a:lnTo>
                  <a:pt x="372533" y="50800"/>
                </a:lnTo>
                <a:lnTo>
                  <a:pt x="372533" y="50800"/>
                </a:lnTo>
                <a:lnTo>
                  <a:pt x="381000" y="50800"/>
                </a:lnTo>
                <a:lnTo>
                  <a:pt x="381000" y="50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6722533" y="4309533"/>
            <a:ext cx="237068" cy="508001"/>
          </a:xfrm>
          <a:custGeom>
            <a:avLst/>
            <a:gdLst/>
            <a:ahLst/>
            <a:cxnLst/>
            <a:rect l="0" t="0" r="0" b="0"/>
            <a:pathLst>
              <a:path w="237068" h="508001">
                <a:moveTo>
                  <a:pt x="42334" y="8467"/>
                </a:moveTo>
                <a:lnTo>
                  <a:pt x="42334" y="8467"/>
                </a:lnTo>
                <a:lnTo>
                  <a:pt x="33867" y="8467"/>
                </a:lnTo>
                <a:lnTo>
                  <a:pt x="33867" y="8467"/>
                </a:lnTo>
                <a:lnTo>
                  <a:pt x="33867" y="8467"/>
                </a:lnTo>
                <a:lnTo>
                  <a:pt x="33867" y="8467"/>
                </a:lnTo>
                <a:lnTo>
                  <a:pt x="42334" y="16934"/>
                </a:lnTo>
                <a:lnTo>
                  <a:pt x="42334" y="33867"/>
                </a:lnTo>
                <a:lnTo>
                  <a:pt x="50800" y="50800"/>
                </a:lnTo>
                <a:lnTo>
                  <a:pt x="50800" y="67734"/>
                </a:lnTo>
                <a:lnTo>
                  <a:pt x="50800" y="93134"/>
                </a:lnTo>
                <a:lnTo>
                  <a:pt x="50800" y="127000"/>
                </a:lnTo>
                <a:lnTo>
                  <a:pt x="50800" y="160867"/>
                </a:lnTo>
                <a:lnTo>
                  <a:pt x="50800" y="194734"/>
                </a:lnTo>
                <a:lnTo>
                  <a:pt x="50800" y="237067"/>
                </a:lnTo>
                <a:lnTo>
                  <a:pt x="50800" y="270934"/>
                </a:lnTo>
                <a:lnTo>
                  <a:pt x="59267" y="313267"/>
                </a:lnTo>
                <a:lnTo>
                  <a:pt x="59267" y="347134"/>
                </a:lnTo>
                <a:lnTo>
                  <a:pt x="59267" y="381000"/>
                </a:lnTo>
                <a:lnTo>
                  <a:pt x="59267" y="414867"/>
                </a:lnTo>
                <a:lnTo>
                  <a:pt x="59267" y="440267"/>
                </a:lnTo>
                <a:lnTo>
                  <a:pt x="59267" y="465667"/>
                </a:lnTo>
                <a:lnTo>
                  <a:pt x="59267" y="482600"/>
                </a:lnTo>
                <a:lnTo>
                  <a:pt x="59267" y="499534"/>
                </a:lnTo>
                <a:lnTo>
                  <a:pt x="59267" y="508000"/>
                </a:lnTo>
                <a:lnTo>
                  <a:pt x="59267" y="508000"/>
                </a:lnTo>
                <a:lnTo>
                  <a:pt x="59267" y="508000"/>
                </a:lnTo>
                <a:lnTo>
                  <a:pt x="50800" y="508000"/>
                </a:lnTo>
                <a:lnTo>
                  <a:pt x="50800" y="499534"/>
                </a:lnTo>
                <a:lnTo>
                  <a:pt x="50800" y="491067"/>
                </a:lnTo>
                <a:lnTo>
                  <a:pt x="42334" y="474134"/>
                </a:lnTo>
                <a:lnTo>
                  <a:pt x="33867" y="457200"/>
                </a:lnTo>
                <a:lnTo>
                  <a:pt x="33867" y="431800"/>
                </a:lnTo>
                <a:lnTo>
                  <a:pt x="25401" y="397934"/>
                </a:lnTo>
                <a:lnTo>
                  <a:pt x="16933" y="364067"/>
                </a:lnTo>
                <a:lnTo>
                  <a:pt x="8467" y="338667"/>
                </a:lnTo>
                <a:lnTo>
                  <a:pt x="8467" y="296334"/>
                </a:lnTo>
                <a:lnTo>
                  <a:pt x="8467" y="262467"/>
                </a:lnTo>
                <a:lnTo>
                  <a:pt x="8467" y="228600"/>
                </a:lnTo>
                <a:lnTo>
                  <a:pt x="8467" y="194734"/>
                </a:lnTo>
                <a:lnTo>
                  <a:pt x="8467" y="160867"/>
                </a:lnTo>
                <a:lnTo>
                  <a:pt x="16933" y="135467"/>
                </a:lnTo>
                <a:lnTo>
                  <a:pt x="25401" y="110067"/>
                </a:lnTo>
                <a:lnTo>
                  <a:pt x="33867" y="84667"/>
                </a:lnTo>
                <a:lnTo>
                  <a:pt x="42334" y="59267"/>
                </a:lnTo>
                <a:lnTo>
                  <a:pt x="50800" y="33867"/>
                </a:lnTo>
                <a:lnTo>
                  <a:pt x="67734" y="25400"/>
                </a:lnTo>
                <a:lnTo>
                  <a:pt x="84667" y="8467"/>
                </a:lnTo>
                <a:lnTo>
                  <a:pt x="101601" y="8467"/>
                </a:lnTo>
                <a:lnTo>
                  <a:pt x="118534" y="0"/>
                </a:lnTo>
                <a:lnTo>
                  <a:pt x="135467" y="8467"/>
                </a:lnTo>
                <a:lnTo>
                  <a:pt x="152400" y="8467"/>
                </a:lnTo>
                <a:lnTo>
                  <a:pt x="169333" y="16934"/>
                </a:lnTo>
                <a:lnTo>
                  <a:pt x="194734" y="25400"/>
                </a:lnTo>
                <a:lnTo>
                  <a:pt x="203200" y="33867"/>
                </a:lnTo>
                <a:lnTo>
                  <a:pt x="220134" y="50800"/>
                </a:lnTo>
                <a:lnTo>
                  <a:pt x="228600" y="67734"/>
                </a:lnTo>
                <a:lnTo>
                  <a:pt x="237067" y="84667"/>
                </a:lnTo>
                <a:lnTo>
                  <a:pt x="237067" y="110067"/>
                </a:lnTo>
                <a:lnTo>
                  <a:pt x="228600" y="135467"/>
                </a:lnTo>
                <a:lnTo>
                  <a:pt x="228600" y="152400"/>
                </a:lnTo>
                <a:lnTo>
                  <a:pt x="220134" y="177800"/>
                </a:lnTo>
                <a:lnTo>
                  <a:pt x="203200" y="203200"/>
                </a:lnTo>
                <a:lnTo>
                  <a:pt x="186267" y="220134"/>
                </a:lnTo>
                <a:lnTo>
                  <a:pt x="169333" y="237067"/>
                </a:lnTo>
                <a:lnTo>
                  <a:pt x="152400" y="254000"/>
                </a:lnTo>
                <a:lnTo>
                  <a:pt x="135467" y="262467"/>
                </a:lnTo>
                <a:lnTo>
                  <a:pt x="110067" y="270934"/>
                </a:lnTo>
                <a:lnTo>
                  <a:pt x="84667" y="279400"/>
                </a:lnTo>
                <a:lnTo>
                  <a:pt x="67734" y="279400"/>
                </a:lnTo>
                <a:lnTo>
                  <a:pt x="42334" y="279400"/>
                </a:lnTo>
                <a:lnTo>
                  <a:pt x="25401" y="279400"/>
                </a:lnTo>
                <a:lnTo>
                  <a:pt x="16933" y="270934"/>
                </a:lnTo>
                <a:lnTo>
                  <a:pt x="8467" y="270934"/>
                </a:lnTo>
                <a:lnTo>
                  <a:pt x="0" y="262467"/>
                </a:lnTo>
                <a:lnTo>
                  <a:pt x="0" y="262467"/>
                </a:lnTo>
                <a:lnTo>
                  <a:pt x="0" y="245534"/>
                </a:lnTo>
                <a:lnTo>
                  <a:pt x="0" y="245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7010400" y="4284133"/>
            <a:ext cx="143934" cy="609601"/>
          </a:xfrm>
          <a:custGeom>
            <a:avLst/>
            <a:gdLst/>
            <a:ahLst/>
            <a:cxnLst/>
            <a:rect l="0" t="0" r="0" b="0"/>
            <a:pathLst>
              <a:path w="143934" h="609601">
                <a:moveTo>
                  <a:pt x="135467" y="0"/>
                </a:moveTo>
                <a:lnTo>
                  <a:pt x="135467" y="0"/>
                </a:lnTo>
                <a:lnTo>
                  <a:pt x="135467" y="8467"/>
                </a:lnTo>
                <a:lnTo>
                  <a:pt x="127000" y="8467"/>
                </a:lnTo>
                <a:lnTo>
                  <a:pt x="127000" y="16934"/>
                </a:lnTo>
                <a:lnTo>
                  <a:pt x="118534" y="25400"/>
                </a:lnTo>
                <a:lnTo>
                  <a:pt x="110066" y="42334"/>
                </a:lnTo>
                <a:lnTo>
                  <a:pt x="93133" y="67734"/>
                </a:lnTo>
                <a:lnTo>
                  <a:pt x="84667" y="93134"/>
                </a:lnTo>
                <a:lnTo>
                  <a:pt x="67733" y="118534"/>
                </a:lnTo>
                <a:lnTo>
                  <a:pt x="50800" y="152400"/>
                </a:lnTo>
                <a:lnTo>
                  <a:pt x="33866" y="186267"/>
                </a:lnTo>
                <a:lnTo>
                  <a:pt x="25400" y="220134"/>
                </a:lnTo>
                <a:lnTo>
                  <a:pt x="16933" y="262467"/>
                </a:lnTo>
                <a:lnTo>
                  <a:pt x="0" y="296334"/>
                </a:lnTo>
                <a:lnTo>
                  <a:pt x="0" y="338667"/>
                </a:lnTo>
                <a:lnTo>
                  <a:pt x="0" y="372534"/>
                </a:lnTo>
                <a:lnTo>
                  <a:pt x="0" y="414867"/>
                </a:lnTo>
                <a:lnTo>
                  <a:pt x="8467" y="440267"/>
                </a:lnTo>
                <a:lnTo>
                  <a:pt x="16933" y="474134"/>
                </a:lnTo>
                <a:lnTo>
                  <a:pt x="33866" y="499534"/>
                </a:lnTo>
                <a:lnTo>
                  <a:pt x="42334" y="516467"/>
                </a:lnTo>
                <a:lnTo>
                  <a:pt x="59267" y="533400"/>
                </a:lnTo>
                <a:lnTo>
                  <a:pt x="76200" y="550334"/>
                </a:lnTo>
                <a:lnTo>
                  <a:pt x="84667" y="567267"/>
                </a:lnTo>
                <a:lnTo>
                  <a:pt x="93133" y="575734"/>
                </a:lnTo>
                <a:lnTo>
                  <a:pt x="110066" y="584200"/>
                </a:lnTo>
                <a:lnTo>
                  <a:pt x="118534" y="584200"/>
                </a:lnTo>
                <a:lnTo>
                  <a:pt x="127000" y="592667"/>
                </a:lnTo>
                <a:lnTo>
                  <a:pt x="127000" y="601134"/>
                </a:lnTo>
                <a:lnTo>
                  <a:pt x="135467" y="601134"/>
                </a:lnTo>
                <a:lnTo>
                  <a:pt x="135467" y="609600"/>
                </a:lnTo>
                <a:lnTo>
                  <a:pt x="143933" y="609600"/>
                </a:lnTo>
                <a:lnTo>
                  <a:pt x="143933" y="609600"/>
                </a:lnTo>
                <a:lnTo>
                  <a:pt x="143933" y="609600"/>
                </a:lnTo>
                <a:lnTo>
                  <a:pt x="135467" y="609600"/>
                </a:lnTo>
                <a:lnTo>
                  <a:pt x="135467" y="609600"/>
                </a:lnTo>
                <a:lnTo>
                  <a:pt x="135467" y="601134"/>
                </a:lnTo>
                <a:lnTo>
                  <a:pt x="135467" y="6011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7196666" y="4436533"/>
            <a:ext cx="177802" cy="304801"/>
          </a:xfrm>
          <a:custGeom>
            <a:avLst/>
            <a:gdLst/>
            <a:ahLst/>
            <a:cxnLst/>
            <a:rect l="0" t="0" r="0" b="0"/>
            <a:pathLst>
              <a:path w="177802" h="304801">
                <a:moveTo>
                  <a:pt x="16934" y="33867"/>
                </a:moveTo>
                <a:lnTo>
                  <a:pt x="16934" y="33867"/>
                </a:lnTo>
                <a:lnTo>
                  <a:pt x="16934" y="42334"/>
                </a:lnTo>
                <a:lnTo>
                  <a:pt x="16934" y="50800"/>
                </a:lnTo>
                <a:lnTo>
                  <a:pt x="16934" y="59267"/>
                </a:lnTo>
                <a:lnTo>
                  <a:pt x="16934" y="76200"/>
                </a:lnTo>
                <a:lnTo>
                  <a:pt x="16934" y="93134"/>
                </a:lnTo>
                <a:lnTo>
                  <a:pt x="16934" y="127000"/>
                </a:lnTo>
                <a:lnTo>
                  <a:pt x="16934" y="152400"/>
                </a:lnTo>
                <a:lnTo>
                  <a:pt x="25401" y="186267"/>
                </a:lnTo>
                <a:lnTo>
                  <a:pt x="25401" y="220134"/>
                </a:lnTo>
                <a:lnTo>
                  <a:pt x="16934" y="245534"/>
                </a:lnTo>
                <a:lnTo>
                  <a:pt x="16934" y="270934"/>
                </a:lnTo>
                <a:lnTo>
                  <a:pt x="16934" y="287867"/>
                </a:lnTo>
                <a:lnTo>
                  <a:pt x="8468" y="296334"/>
                </a:lnTo>
                <a:lnTo>
                  <a:pt x="8468" y="304800"/>
                </a:lnTo>
                <a:lnTo>
                  <a:pt x="8468" y="304800"/>
                </a:lnTo>
                <a:lnTo>
                  <a:pt x="8468" y="304800"/>
                </a:lnTo>
                <a:lnTo>
                  <a:pt x="0" y="304800"/>
                </a:lnTo>
                <a:lnTo>
                  <a:pt x="0" y="296334"/>
                </a:lnTo>
                <a:lnTo>
                  <a:pt x="0" y="279400"/>
                </a:lnTo>
                <a:lnTo>
                  <a:pt x="0" y="262467"/>
                </a:lnTo>
                <a:lnTo>
                  <a:pt x="0" y="245534"/>
                </a:lnTo>
                <a:lnTo>
                  <a:pt x="0" y="220134"/>
                </a:lnTo>
                <a:lnTo>
                  <a:pt x="0" y="186267"/>
                </a:lnTo>
                <a:lnTo>
                  <a:pt x="0" y="160867"/>
                </a:lnTo>
                <a:lnTo>
                  <a:pt x="0" y="127000"/>
                </a:lnTo>
                <a:lnTo>
                  <a:pt x="8468" y="101600"/>
                </a:lnTo>
                <a:lnTo>
                  <a:pt x="16934" y="76200"/>
                </a:lnTo>
                <a:lnTo>
                  <a:pt x="25401" y="50800"/>
                </a:lnTo>
                <a:lnTo>
                  <a:pt x="42334" y="33867"/>
                </a:lnTo>
                <a:lnTo>
                  <a:pt x="59267" y="16934"/>
                </a:lnTo>
                <a:lnTo>
                  <a:pt x="76200" y="8467"/>
                </a:lnTo>
                <a:lnTo>
                  <a:pt x="93134" y="0"/>
                </a:lnTo>
                <a:lnTo>
                  <a:pt x="101601" y="0"/>
                </a:lnTo>
                <a:lnTo>
                  <a:pt x="118534" y="0"/>
                </a:lnTo>
                <a:lnTo>
                  <a:pt x="127001" y="0"/>
                </a:lnTo>
                <a:lnTo>
                  <a:pt x="143934" y="8467"/>
                </a:lnTo>
                <a:lnTo>
                  <a:pt x="152400" y="25400"/>
                </a:lnTo>
                <a:lnTo>
                  <a:pt x="160868" y="50800"/>
                </a:lnTo>
                <a:lnTo>
                  <a:pt x="169334" y="67734"/>
                </a:lnTo>
                <a:lnTo>
                  <a:pt x="177801" y="93134"/>
                </a:lnTo>
                <a:lnTo>
                  <a:pt x="177801" y="118534"/>
                </a:lnTo>
                <a:lnTo>
                  <a:pt x="177801" y="143934"/>
                </a:lnTo>
                <a:lnTo>
                  <a:pt x="177801" y="169334"/>
                </a:lnTo>
                <a:lnTo>
                  <a:pt x="177801" y="194734"/>
                </a:lnTo>
                <a:lnTo>
                  <a:pt x="169334" y="220134"/>
                </a:lnTo>
                <a:lnTo>
                  <a:pt x="169334" y="228600"/>
                </a:lnTo>
                <a:lnTo>
                  <a:pt x="169334" y="245534"/>
                </a:lnTo>
                <a:lnTo>
                  <a:pt x="169334" y="262467"/>
                </a:lnTo>
                <a:lnTo>
                  <a:pt x="169334" y="270934"/>
                </a:lnTo>
                <a:lnTo>
                  <a:pt x="160868" y="279400"/>
                </a:lnTo>
                <a:lnTo>
                  <a:pt x="160868" y="279400"/>
                </a:lnTo>
                <a:lnTo>
                  <a:pt x="169334" y="279400"/>
                </a:lnTo>
                <a:lnTo>
                  <a:pt x="169334" y="279400"/>
                </a:lnTo>
                <a:lnTo>
                  <a:pt x="169334" y="279400"/>
                </a:lnTo>
                <a:lnTo>
                  <a:pt x="169334" y="279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7154333" y="4588933"/>
            <a:ext cx="237068" cy="33868"/>
          </a:xfrm>
          <a:custGeom>
            <a:avLst/>
            <a:gdLst/>
            <a:ahLst/>
            <a:cxnLst/>
            <a:rect l="0" t="0" r="0" b="0"/>
            <a:pathLst>
              <a:path w="237068" h="33868">
                <a:moveTo>
                  <a:pt x="237067" y="8467"/>
                </a:moveTo>
                <a:lnTo>
                  <a:pt x="237067" y="8467"/>
                </a:lnTo>
                <a:lnTo>
                  <a:pt x="228600" y="16934"/>
                </a:lnTo>
                <a:lnTo>
                  <a:pt x="220134" y="16934"/>
                </a:lnTo>
                <a:lnTo>
                  <a:pt x="211667" y="16934"/>
                </a:lnTo>
                <a:lnTo>
                  <a:pt x="194733" y="16934"/>
                </a:lnTo>
                <a:lnTo>
                  <a:pt x="186267" y="25400"/>
                </a:lnTo>
                <a:lnTo>
                  <a:pt x="169334" y="25400"/>
                </a:lnTo>
                <a:lnTo>
                  <a:pt x="152400" y="33867"/>
                </a:lnTo>
                <a:lnTo>
                  <a:pt x="127001" y="33867"/>
                </a:lnTo>
                <a:lnTo>
                  <a:pt x="110067" y="33867"/>
                </a:lnTo>
                <a:lnTo>
                  <a:pt x="93134" y="33867"/>
                </a:lnTo>
                <a:lnTo>
                  <a:pt x="76200" y="33867"/>
                </a:lnTo>
                <a:lnTo>
                  <a:pt x="59267" y="33867"/>
                </a:lnTo>
                <a:lnTo>
                  <a:pt x="42333" y="25400"/>
                </a:lnTo>
                <a:lnTo>
                  <a:pt x="33867" y="25400"/>
                </a:lnTo>
                <a:lnTo>
                  <a:pt x="16934" y="16934"/>
                </a:lnTo>
                <a:lnTo>
                  <a:pt x="8467" y="16934"/>
                </a:lnTo>
                <a:lnTo>
                  <a:pt x="0" y="8467"/>
                </a:lnTo>
                <a:lnTo>
                  <a:pt x="0" y="8467"/>
                </a:lnTo>
                <a:lnTo>
                  <a:pt x="0" y="0"/>
                </a:lnTo>
                <a:lnTo>
                  <a:pt x="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7433734" y="4478867"/>
            <a:ext cx="203200" cy="313267"/>
          </a:xfrm>
          <a:custGeom>
            <a:avLst/>
            <a:gdLst/>
            <a:ahLst/>
            <a:cxnLst/>
            <a:rect l="0" t="0" r="0" b="0"/>
            <a:pathLst>
              <a:path w="203200" h="313267">
                <a:moveTo>
                  <a:pt x="84666" y="0"/>
                </a:moveTo>
                <a:lnTo>
                  <a:pt x="84666" y="0"/>
                </a:lnTo>
                <a:lnTo>
                  <a:pt x="84666" y="8466"/>
                </a:lnTo>
                <a:lnTo>
                  <a:pt x="84666" y="8466"/>
                </a:lnTo>
                <a:lnTo>
                  <a:pt x="84666" y="16933"/>
                </a:lnTo>
                <a:lnTo>
                  <a:pt x="84666" y="25400"/>
                </a:lnTo>
                <a:lnTo>
                  <a:pt x="93133" y="33866"/>
                </a:lnTo>
                <a:lnTo>
                  <a:pt x="93133" y="50800"/>
                </a:lnTo>
                <a:lnTo>
                  <a:pt x="93133" y="67733"/>
                </a:lnTo>
                <a:lnTo>
                  <a:pt x="93133" y="84666"/>
                </a:lnTo>
                <a:lnTo>
                  <a:pt x="101599" y="110066"/>
                </a:lnTo>
                <a:lnTo>
                  <a:pt x="101599" y="135466"/>
                </a:lnTo>
                <a:lnTo>
                  <a:pt x="101599" y="160866"/>
                </a:lnTo>
                <a:lnTo>
                  <a:pt x="101599" y="186266"/>
                </a:lnTo>
                <a:lnTo>
                  <a:pt x="110066" y="211666"/>
                </a:lnTo>
                <a:lnTo>
                  <a:pt x="110066" y="237066"/>
                </a:lnTo>
                <a:lnTo>
                  <a:pt x="110066" y="254000"/>
                </a:lnTo>
                <a:lnTo>
                  <a:pt x="110066" y="270933"/>
                </a:lnTo>
                <a:lnTo>
                  <a:pt x="110066" y="287866"/>
                </a:lnTo>
                <a:lnTo>
                  <a:pt x="110066" y="296333"/>
                </a:lnTo>
                <a:lnTo>
                  <a:pt x="110066" y="304800"/>
                </a:lnTo>
                <a:lnTo>
                  <a:pt x="110066" y="313266"/>
                </a:lnTo>
                <a:lnTo>
                  <a:pt x="110066" y="313266"/>
                </a:lnTo>
                <a:lnTo>
                  <a:pt x="101599" y="313266"/>
                </a:lnTo>
                <a:lnTo>
                  <a:pt x="101599" y="304800"/>
                </a:lnTo>
                <a:lnTo>
                  <a:pt x="101599" y="304800"/>
                </a:lnTo>
                <a:lnTo>
                  <a:pt x="93133" y="287866"/>
                </a:lnTo>
                <a:lnTo>
                  <a:pt x="84666" y="279400"/>
                </a:lnTo>
                <a:lnTo>
                  <a:pt x="84666" y="262466"/>
                </a:lnTo>
                <a:lnTo>
                  <a:pt x="76200" y="245533"/>
                </a:lnTo>
                <a:lnTo>
                  <a:pt x="67732" y="220133"/>
                </a:lnTo>
                <a:lnTo>
                  <a:pt x="67732" y="203200"/>
                </a:lnTo>
                <a:lnTo>
                  <a:pt x="59266" y="186266"/>
                </a:lnTo>
                <a:lnTo>
                  <a:pt x="50799" y="169333"/>
                </a:lnTo>
                <a:lnTo>
                  <a:pt x="50799" y="152400"/>
                </a:lnTo>
                <a:lnTo>
                  <a:pt x="50799" y="135466"/>
                </a:lnTo>
                <a:lnTo>
                  <a:pt x="42333" y="127000"/>
                </a:lnTo>
                <a:lnTo>
                  <a:pt x="33866" y="110066"/>
                </a:lnTo>
                <a:lnTo>
                  <a:pt x="33866" y="101600"/>
                </a:lnTo>
                <a:lnTo>
                  <a:pt x="25399" y="101600"/>
                </a:lnTo>
                <a:lnTo>
                  <a:pt x="25399" y="93133"/>
                </a:lnTo>
                <a:lnTo>
                  <a:pt x="16933" y="93133"/>
                </a:lnTo>
                <a:lnTo>
                  <a:pt x="8466" y="93133"/>
                </a:lnTo>
                <a:lnTo>
                  <a:pt x="8466" y="93133"/>
                </a:lnTo>
                <a:lnTo>
                  <a:pt x="0" y="93133"/>
                </a:lnTo>
                <a:lnTo>
                  <a:pt x="0" y="93133"/>
                </a:lnTo>
                <a:lnTo>
                  <a:pt x="0" y="101600"/>
                </a:lnTo>
                <a:lnTo>
                  <a:pt x="0" y="110066"/>
                </a:lnTo>
                <a:lnTo>
                  <a:pt x="0" y="118533"/>
                </a:lnTo>
                <a:lnTo>
                  <a:pt x="8466" y="127000"/>
                </a:lnTo>
                <a:lnTo>
                  <a:pt x="16933" y="135466"/>
                </a:lnTo>
                <a:lnTo>
                  <a:pt x="25399" y="143933"/>
                </a:lnTo>
                <a:lnTo>
                  <a:pt x="33866" y="152400"/>
                </a:lnTo>
                <a:lnTo>
                  <a:pt x="42333" y="160866"/>
                </a:lnTo>
                <a:lnTo>
                  <a:pt x="50799" y="169333"/>
                </a:lnTo>
                <a:lnTo>
                  <a:pt x="67732" y="177800"/>
                </a:lnTo>
                <a:lnTo>
                  <a:pt x="76200" y="177800"/>
                </a:lnTo>
                <a:lnTo>
                  <a:pt x="93133" y="177800"/>
                </a:lnTo>
                <a:lnTo>
                  <a:pt x="110066" y="177800"/>
                </a:lnTo>
                <a:lnTo>
                  <a:pt x="126999" y="177800"/>
                </a:lnTo>
                <a:lnTo>
                  <a:pt x="143932" y="177800"/>
                </a:lnTo>
                <a:lnTo>
                  <a:pt x="152400" y="169333"/>
                </a:lnTo>
                <a:lnTo>
                  <a:pt x="169333" y="160866"/>
                </a:lnTo>
                <a:lnTo>
                  <a:pt x="186266" y="152400"/>
                </a:lnTo>
                <a:lnTo>
                  <a:pt x="194733" y="143933"/>
                </a:lnTo>
                <a:lnTo>
                  <a:pt x="194733" y="143933"/>
                </a:lnTo>
                <a:lnTo>
                  <a:pt x="203199" y="127000"/>
                </a:lnTo>
                <a:lnTo>
                  <a:pt x="203199" y="127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7721600" y="4419600"/>
            <a:ext cx="25401" cy="338668"/>
          </a:xfrm>
          <a:custGeom>
            <a:avLst/>
            <a:gdLst/>
            <a:ahLst/>
            <a:cxnLst/>
            <a:rect l="0" t="0" r="0" b="0"/>
            <a:pathLst>
              <a:path w="25401" h="338668">
                <a:moveTo>
                  <a:pt x="0" y="0"/>
                </a:moveTo>
                <a:lnTo>
                  <a:pt x="0" y="8467"/>
                </a:lnTo>
                <a:lnTo>
                  <a:pt x="0" y="8467"/>
                </a:lnTo>
                <a:lnTo>
                  <a:pt x="0" y="8467"/>
                </a:lnTo>
                <a:lnTo>
                  <a:pt x="0" y="16933"/>
                </a:lnTo>
                <a:lnTo>
                  <a:pt x="0" y="33867"/>
                </a:lnTo>
                <a:lnTo>
                  <a:pt x="0" y="50800"/>
                </a:lnTo>
                <a:lnTo>
                  <a:pt x="8466" y="76200"/>
                </a:lnTo>
                <a:lnTo>
                  <a:pt x="8466" y="93133"/>
                </a:lnTo>
                <a:lnTo>
                  <a:pt x="8466" y="127000"/>
                </a:lnTo>
                <a:lnTo>
                  <a:pt x="8466" y="152400"/>
                </a:lnTo>
                <a:lnTo>
                  <a:pt x="8466" y="186267"/>
                </a:lnTo>
                <a:lnTo>
                  <a:pt x="8466" y="211667"/>
                </a:lnTo>
                <a:lnTo>
                  <a:pt x="8466" y="245533"/>
                </a:lnTo>
                <a:lnTo>
                  <a:pt x="16934" y="270933"/>
                </a:lnTo>
                <a:lnTo>
                  <a:pt x="16934" y="296333"/>
                </a:lnTo>
                <a:lnTo>
                  <a:pt x="16934" y="313267"/>
                </a:lnTo>
                <a:lnTo>
                  <a:pt x="25400" y="330200"/>
                </a:lnTo>
                <a:lnTo>
                  <a:pt x="25400" y="338667"/>
                </a:lnTo>
                <a:lnTo>
                  <a:pt x="25400" y="338667"/>
                </a:lnTo>
                <a:lnTo>
                  <a:pt x="25400" y="338667"/>
                </a:lnTo>
                <a:lnTo>
                  <a:pt x="25400" y="338667"/>
                </a:lnTo>
                <a:lnTo>
                  <a:pt x="25400" y="330200"/>
                </a:lnTo>
                <a:lnTo>
                  <a:pt x="25400"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7679267" y="4385733"/>
            <a:ext cx="220134" cy="389468"/>
          </a:xfrm>
          <a:custGeom>
            <a:avLst/>
            <a:gdLst/>
            <a:ahLst/>
            <a:cxnLst/>
            <a:rect l="0" t="0" r="0" b="0"/>
            <a:pathLst>
              <a:path w="220134" h="389468">
                <a:moveTo>
                  <a:pt x="33866" y="42334"/>
                </a:moveTo>
                <a:lnTo>
                  <a:pt x="42333" y="42334"/>
                </a:lnTo>
                <a:lnTo>
                  <a:pt x="42333" y="33867"/>
                </a:lnTo>
                <a:lnTo>
                  <a:pt x="42333" y="33867"/>
                </a:lnTo>
                <a:lnTo>
                  <a:pt x="42333" y="25400"/>
                </a:lnTo>
                <a:lnTo>
                  <a:pt x="42333" y="16934"/>
                </a:lnTo>
                <a:lnTo>
                  <a:pt x="50799" y="16934"/>
                </a:lnTo>
                <a:lnTo>
                  <a:pt x="59267" y="8467"/>
                </a:lnTo>
                <a:lnTo>
                  <a:pt x="67733" y="8467"/>
                </a:lnTo>
                <a:lnTo>
                  <a:pt x="76200" y="8467"/>
                </a:lnTo>
                <a:lnTo>
                  <a:pt x="93133" y="0"/>
                </a:lnTo>
                <a:lnTo>
                  <a:pt x="110066" y="0"/>
                </a:lnTo>
                <a:lnTo>
                  <a:pt x="126999" y="8467"/>
                </a:lnTo>
                <a:lnTo>
                  <a:pt x="143933" y="8467"/>
                </a:lnTo>
                <a:lnTo>
                  <a:pt x="160866" y="16934"/>
                </a:lnTo>
                <a:lnTo>
                  <a:pt x="169333" y="25400"/>
                </a:lnTo>
                <a:lnTo>
                  <a:pt x="177800" y="42334"/>
                </a:lnTo>
                <a:lnTo>
                  <a:pt x="186266" y="50800"/>
                </a:lnTo>
                <a:lnTo>
                  <a:pt x="194733" y="67734"/>
                </a:lnTo>
                <a:lnTo>
                  <a:pt x="194733" y="84667"/>
                </a:lnTo>
                <a:lnTo>
                  <a:pt x="194733" y="101600"/>
                </a:lnTo>
                <a:lnTo>
                  <a:pt x="194733" y="118534"/>
                </a:lnTo>
                <a:lnTo>
                  <a:pt x="186266" y="135467"/>
                </a:lnTo>
                <a:lnTo>
                  <a:pt x="177800" y="143934"/>
                </a:lnTo>
                <a:lnTo>
                  <a:pt x="169333" y="160867"/>
                </a:lnTo>
                <a:lnTo>
                  <a:pt x="152400" y="177800"/>
                </a:lnTo>
                <a:lnTo>
                  <a:pt x="143933" y="186267"/>
                </a:lnTo>
                <a:lnTo>
                  <a:pt x="126999" y="194734"/>
                </a:lnTo>
                <a:lnTo>
                  <a:pt x="118533" y="203200"/>
                </a:lnTo>
                <a:lnTo>
                  <a:pt x="110066" y="203200"/>
                </a:lnTo>
                <a:lnTo>
                  <a:pt x="93133" y="203200"/>
                </a:lnTo>
                <a:lnTo>
                  <a:pt x="93133" y="203200"/>
                </a:lnTo>
                <a:lnTo>
                  <a:pt x="84666" y="194734"/>
                </a:lnTo>
                <a:lnTo>
                  <a:pt x="84666" y="194734"/>
                </a:lnTo>
                <a:lnTo>
                  <a:pt x="84666" y="186267"/>
                </a:lnTo>
                <a:lnTo>
                  <a:pt x="93133" y="186267"/>
                </a:lnTo>
                <a:lnTo>
                  <a:pt x="101600" y="177800"/>
                </a:lnTo>
                <a:lnTo>
                  <a:pt x="118533" y="177800"/>
                </a:lnTo>
                <a:lnTo>
                  <a:pt x="126999" y="177800"/>
                </a:lnTo>
                <a:lnTo>
                  <a:pt x="143933" y="177800"/>
                </a:lnTo>
                <a:lnTo>
                  <a:pt x="160866" y="177800"/>
                </a:lnTo>
                <a:lnTo>
                  <a:pt x="169333" y="186267"/>
                </a:lnTo>
                <a:lnTo>
                  <a:pt x="186266" y="194734"/>
                </a:lnTo>
                <a:lnTo>
                  <a:pt x="194733" y="203200"/>
                </a:lnTo>
                <a:lnTo>
                  <a:pt x="203199" y="220134"/>
                </a:lnTo>
                <a:lnTo>
                  <a:pt x="211667" y="237067"/>
                </a:lnTo>
                <a:lnTo>
                  <a:pt x="220133" y="254000"/>
                </a:lnTo>
                <a:lnTo>
                  <a:pt x="220133" y="270934"/>
                </a:lnTo>
                <a:lnTo>
                  <a:pt x="220133" y="287867"/>
                </a:lnTo>
                <a:lnTo>
                  <a:pt x="211667" y="313267"/>
                </a:lnTo>
                <a:lnTo>
                  <a:pt x="203199" y="330200"/>
                </a:lnTo>
                <a:lnTo>
                  <a:pt x="194733" y="347134"/>
                </a:lnTo>
                <a:lnTo>
                  <a:pt x="177800" y="355600"/>
                </a:lnTo>
                <a:lnTo>
                  <a:pt x="160866" y="364067"/>
                </a:lnTo>
                <a:lnTo>
                  <a:pt x="143933" y="372534"/>
                </a:lnTo>
                <a:lnTo>
                  <a:pt x="126999" y="381000"/>
                </a:lnTo>
                <a:lnTo>
                  <a:pt x="110066" y="389467"/>
                </a:lnTo>
                <a:lnTo>
                  <a:pt x="93133" y="389467"/>
                </a:lnTo>
                <a:lnTo>
                  <a:pt x="67733" y="381000"/>
                </a:lnTo>
                <a:lnTo>
                  <a:pt x="50799" y="372534"/>
                </a:lnTo>
                <a:lnTo>
                  <a:pt x="33866" y="364067"/>
                </a:lnTo>
                <a:lnTo>
                  <a:pt x="16933" y="347134"/>
                </a:lnTo>
                <a:lnTo>
                  <a:pt x="16933" y="347134"/>
                </a:lnTo>
                <a:lnTo>
                  <a:pt x="0" y="330200"/>
                </a:lnTo>
                <a:lnTo>
                  <a:pt x="0"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7823200" y="4250267"/>
            <a:ext cx="237068" cy="821267"/>
          </a:xfrm>
          <a:custGeom>
            <a:avLst/>
            <a:gdLst/>
            <a:ahLst/>
            <a:cxnLst/>
            <a:rect l="0" t="0" r="0" b="0"/>
            <a:pathLst>
              <a:path w="237068" h="821267">
                <a:moveTo>
                  <a:pt x="67734" y="0"/>
                </a:moveTo>
                <a:lnTo>
                  <a:pt x="67734" y="0"/>
                </a:lnTo>
                <a:lnTo>
                  <a:pt x="76200" y="0"/>
                </a:lnTo>
                <a:lnTo>
                  <a:pt x="76200" y="8466"/>
                </a:lnTo>
                <a:lnTo>
                  <a:pt x="84667" y="16933"/>
                </a:lnTo>
                <a:lnTo>
                  <a:pt x="110067" y="33866"/>
                </a:lnTo>
                <a:lnTo>
                  <a:pt x="127000" y="50800"/>
                </a:lnTo>
                <a:lnTo>
                  <a:pt x="143934" y="76200"/>
                </a:lnTo>
                <a:lnTo>
                  <a:pt x="160867" y="101600"/>
                </a:lnTo>
                <a:lnTo>
                  <a:pt x="177800" y="135466"/>
                </a:lnTo>
                <a:lnTo>
                  <a:pt x="194733" y="169333"/>
                </a:lnTo>
                <a:lnTo>
                  <a:pt x="203200" y="211666"/>
                </a:lnTo>
                <a:lnTo>
                  <a:pt x="211666" y="254000"/>
                </a:lnTo>
                <a:lnTo>
                  <a:pt x="220134" y="304800"/>
                </a:lnTo>
                <a:lnTo>
                  <a:pt x="228600" y="347133"/>
                </a:lnTo>
                <a:lnTo>
                  <a:pt x="237067" y="389466"/>
                </a:lnTo>
                <a:lnTo>
                  <a:pt x="237067" y="431800"/>
                </a:lnTo>
                <a:lnTo>
                  <a:pt x="228600" y="465666"/>
                </a:lnTo>
                <a:lnTo>
                  <a:pt x="220134" y="508000"/>
                </a:lnTo>
                <a:lnTo>
                  <a:pt x="211666" y="541866"/>
                </a:lnTo>
                <a:lnTo>
                  <a:pt x="203200" y="575733"/>
                </a:lnTo>
                <a:lnTo>
                  <a:pt x="194733" y="609600"/>
                </a:lnTo>
                <a:lnTo>
                  <a:pt x="177800" y="643466"/>
                </a:lnTo>
                <a:lnTo>
                  <a:pt x="160867" y="668866"/>
                </a:lnTo>
                <a:lnTo>
                  <a:pt x="143934" y="694266"/>
                </a:lnTo>
                <a:lnTo>
                  <a:pt x="118533" y="711200"/>
                </a:lnTo>
                <a:lnTo>
                  <a:pt x="101600" y="736600"/>
                </a:lnTo>
                <a:lnTo>
                  <a:pt x="84667" y="753533"/>
                </a:lnTo>
                <a:lnTo>
                  <a:pt x="67734" y="762000"/>
                </a:lnTo>
                <a:lnTo>
                  <a:pt x="50800" y="778933"/>
                </a:lnTo>
                <a:lnTo>
                  <a:pt x="42333" y="787400"/>
                </a:lnTo>
                <a:lnTo>
                  <a:pt x="25400" y="804333"/>
                </a:lnTo>
                <a:lnTo>
                  <a:pt x="16933" y="804333"/>
                </a:lnTo>
                <a:lnTo>
                  <a:pt x="8467" y="821266"/>
                </a:lnTo>
                <a:lnTo>
                  <a:pt x="8467" y="821266"/>
                </a:lnTo>
                <a:lnTo>
                  <a:pt x="0" y="821266"/>
                </a:lnTo>
                <a:lnTo>
                  <a:pt x="0" y="821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8297333" y="4580467"/>
            <a:ext cx="1" cy="1"/>
          </a:xfrm>
          <a:custGeom>
            <a:avLst/>
            <a:gdLst/>
            <a:ahLst/>
            <a:cxnLst/>
            <a:rect l="0" t="0" r="0" b="0"/>
            <a:pathLst>
              <a:path w="1" h="1">
                <a:moveTo>
                  <a:pt x="0" y="0"/>
                </a:moveTo>
                <a:lnTo>
                  <a:pt x="0" y="0"/>
                </a:lnTo>
                <a:lnTo>
                  <a:pt x="0" y="0"/>
                </a:lnTo>
                <a:close/>
              </a:path>
            </a:pathLst>
          </a:cu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8322733" y="4563533"/>
            <a:ext cx="118535" cy="8468"/>
          </a:xfrm>
          <a:custGeom>
            <a:avLst/>
            <a:gdLst/>
            <a:ahLst/>
            <a:cxnLst/>
            <a:rect l="0" t="0" r="0" b="0"/>
            <a:pathLst>
              <a:path w="118535" h="8468">
                <a:moveTo>
                  <a:pt x="0" y="8467"/>
                </a:moveTo>
                <a:lnTo>
                  <a:pt x="8467" y="8467"/>
                </a:lnTo>
                <a:lnTo>
                  <a:pt x="16933" y="8467"/>
                </a:lnTo>
                <a:lnTo>
                  <a:pt x="33867" y="0"/>
                </a:lnTo>
                <a:lnTo>
                  <a:pt x="50800" y="0"/>
                </a:lnTo>
                <a:lnTo>
                  <a:pt x="67734" y="0"/>
                </a:lnTo>
                <a:lnTo>
                  <a:pt x="93133" y="0"/>
                </a:lnTo>
                <a:lnTo>
                  <a:pt x="101601" y="0"/>
                </a:lnTo>
                <a:lnTo>
                  <a:pt x="101601" y="0"/>
                </a:lnTo>
                <a:lnTo>
                  <a:pt x="118534" y="0"/>
                </a:lnTo>
                <a:lnTo>
                  <a:pt x="1185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8288867" y="4724400"/>
            <a:ext cx="118534" cy="8468"/>
          </a:xfrm>
          <a:custGeom>
            <a:avLst/>
            <a:gdLst/>
            <a:ahLst/>
            <a:cxnLst/>
            <a:rect l="0" t="0" r="0" b="0"/>
            <a:pathLst>
              <a:path w="118534" h="8468">
                <a:moveTo>
                  <a:pt x="0" y="0"/>
                </a:moveTo>
                <a:lnTo>
                  <a:pt x="0" y="0"/>
                </a:lnTo>
                <a:lnTo>
                  <a:pt x="0" y="0"/>
                </a:lnTo>
                <a:lnTo>
                  <a:pt x="8466" y="0"/>
                </a:lnTo>
                <a:lnTo>
                  <a:pt x="16933" y="0"/>
                </a:lnTo>
                <a:lnTo>
                  <a:pt x="25400" y="0"/>
                </a:lnTo>
                <a:lnTo>
                  <a:pt x="50799" y="0"/>
                </a:lnTo>
                <a:lnTo>
                  <a:pt x="76200" y="8467"/>
                </a:lnTo>
                <a:lnTo>
                  <a:pt x="101600" y="8467"/>
                </a:lnTo>
                <a:lnTo>
                  <a:pt x="101600" y="8467"/>
                </a:lnTo>
                <a:lnTo>
                  <a:pt x="118533" y="8467"/>
                </a:lnTo>
                <a:lnTo>
                  <a:pt x="118533"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8822267" y="4148667"/>
            <a:ext cx="16934" cy="338667"/>
          </a:xfrm>
          <a:custGeom>
            <a:avLst/>
            <a:gdLst/>
            <a:ahLst/>
            <a:cxnLst/>
            <a:rect l="0" t="0" r="0" b="0"/>
            <a:pathLst>
              <a:path w="16934" h="338667">
                <a:moveTo>
                  <a:pt x="16933" y="0"/>
                </a:moveTo>
                <a:lnTo>
                  <a:pt x="8466" y="0"/>
                </a:lnTo>
                <a:lnTo>
                  <a:pt x="8466" y="16933"/>
                </a:lnTo>
                <a:lnTo>
                  <a:pt x="8466" y="25400"/>
                </a:lnTo>
                <a:lnTo>
                  <a:pt x="0" y="50800"/>
                </a:lnTo>
                <a:lnTo>
                  <a:pt x="0" y="76200"/>
                </a:lnTo>
                <a:lnTo>
                  <a:pt x="0" y="110066"/>
                </a:lnTo>
                <a:lnTo>
                  <a:pt x="0" y="143933"/>
                </a:lnTo>
                <a:lnTo>
                  <a:pt x="0" y="177800"/>
                </a:lnTo>
                <a:lnTo>
                  <a:pt x="8466" y="211666"/>
                </a:lnTo>
                <a:lnTo>
                  <a:pt x="8466" y="254000"/>
                </a:lnTo>
                <a:lnTo>
                  <a:pt x="8466" y="279400"/>
                </a:lnTo>
                <a:lnTo>
                  <a:pt x="8466" y="304800"/>
                </a:lnTo>
                <a:lnTo>
                  <a:pt x="16933" y="321733"/>
                </a:lnTo>
                <a:lnTo>
                  <a:pt x="16933" y="330200"/>
                </a:lnTo>
                <a:lnTo>
                  <a:pt x="16933" y="330200"/>
                </a:lnTo>
                <a:lnTo>
                  <a:pt x="16933" y="338666"/>
                </a:lnTo>
                <a:lnTo>
                  <a:pt x="16933" y="338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8949266" y="4123267"/>
            <a:ext cx="177802" cy="338667"/>
          </a:xfrm>
          <a:custGeom>
            <a:avLst/>
            <a:gdLst/>
            <a:ahLst/>
            <a:cxnLst/>
            <a:rect l="0" t="0" r="0" b="0"/>
            <a:pathLst>
              <a:path w="177802" h="338667">
                <a:moveTo>
                  <a:pt x="8468" y="0"/>
                </a:moveTo>
                <a:lnTo>
                  <a:pt x="8468" y="0"/>
                </a:lnTo>
                <a:lnTo>
                  <a:pt x="8468" y="0"/>
                </a:lnTo>
                <a:lnTo>
                  <a:pt x="16934" y="0"/>
                </a:lnTo>
                <a:lnTo>
                  <a:pt x="33867" y="0"/>
                </a:lnTo>
                <a:lnTo>
                  <a:pt x="50801" y="0"/>
                </a:lnTo>
                <a:lnTo>
                  <a:pt x="59267" y="8466"/>
                </a:lnTo>
                <a:lnTo>
                  <a:pt x="76200" y="16933"/>
                </a:lnTo>
                <a:lnTo>
                  <a:pt x="93134" y="33866"/>
                </a:lnTo>
                <a:lnTo>
                  <a:pt x="101601" y="50800"/>
                </a:lnTo>
                <a:lnTo>
                  <a:pt x="118534" y="67733"/>
                </a:lnTo>
                <a:lnTo>
                  <a:pt x="127001" y="84666"/>
                </a:lnTo>
                <a:lnTo>
                  <a:pt x="127001" y="110066"/>
                </a:lnTo>
                <a:lnTo>
                  <a:pt x="135467" y="135466"/>
                </a:lnTo>
                <a:lnTo>
                  <a:pt x="135467" y="160866"/>
                </a:lnTo>
                <a:lnTo>
                  <a:pt x="135467" y="194733"/>
                </a:lnTo>
                <a:lnTo>
                  <a:pt x="127001" y="220133"/>
                </a:lnTo>
                <a:lnTo>
                  <a:pt x="118534" y="237066"/>
                </a:lnTo>
                <a:lnTo>
                  <a:pt x="110067" y="262466"/>
                </a:lnTo>
                <a:lnTo>
                  <a:pt x="93134" y="287866"/>
                </a:lnTo>
                <a:lnTo>
                  <a:pt x="84668" y="304800"/>
                </a:lnTo>
                <a:lnTo>
                  <a:pt x="67734" y="313266"/>
                </a:lnTo>
                <a:lnTo>
                  <a:pt x="59267" y="321733"/>
                </a:lnTo>
                <a:lnTo>
                  <a:pt x="42334" y="321733"/>
                </a:lnTo>
                <a:lnTo>
                  <a:pt x="33867" y="313266"/>
                </a:lnTo>
                <a:lnTo>
                  <a:pt x="16934" y="296333"/>
                </a:lnTo>
                <a:lnTo>
                  <a:pt x="8468" y="279400"/>
                </a:lnTo>
                <a:lnTo>
                  <a:pt x="0" y="262466"/>
                </a:lnTo>
                <a:lnTo>
                  <a:pt x="0" y="237066"/>
                </a:lnTo>
                <a:lnTo>
                  <a:pt x="0" y="220133"/>
                </a:lnTo>
                <a:lnTo>
                  <a:pt x="8468" y="211666"/>
                </a:lnTo>
                <a:lnTo>
                  <a:pt x="16934" y="203200"/>
                </a:lnTo>
                <a:lnTo>
                  <a:pt x="33867" y="194733"/>
                </a:lnTo>
                <a:lnTo>
                  <a:pt x="42334" y="186266"/>
                </a:lnTo>
                <a:lnTo>
                  <a:pt x="59267" y="186266"/>
                </a:lnTo>
                <a:lnTo>
                  <a:pt x="76200" y="194733"/>
                </a:lnTo>
                <a:lnTo>
                  <a:pt x="93134" y="203200"/>
                </a:lnTo>
                <a:lnTo>
                  <a:pt x="110067" y="211666"/>
                </a:lnTo>
                <a:lnTo>
                  <a:pt x="118534" y="228600"/>
                </a:lnTo>
                <a:lnTo>
                  <a:pt x="135467" y="245533"/>
                </a:lnTo>
                <a:lnTo>
                  <a:pt x="152400" y="262466"/>
                </a:lnTo>
                <a:lnTo>
                  <a:pt x="160868" y="287866"/>
                </a:lnTo>
                <a:lnTo>
                  <a:pt x="160868" y="304800"/>
                </a:lnTo>
                <a:lnTo>
                  <a:pt x="169334" y="321733"/>
                </a:lnTo>
                <a:lnTo>
                  <a:pt x="169334" y="330200"/>
                </a:lnTo>
                <a:lnTo>
                  <a:pt x="169334" y="330200"/>
                </a:lnTo>
                <a:lnTo>
                  <a:pt x="177801" y="338666"/>
                </a:lnTo>
                <a:lnTo>
                  <a:pt x="177801" y="338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9194800" y="4199467"/>
            <a:ext cx="186268" cy="262467"/>
          </a:xfrm>
          <a:custGeom>
            <a:avLst/>
            <a:gdLst/>
            <a:ahLst/>
            <a:cxnLst/>
            <a:rect l="0" t="0" r="0" b="0"/>
            <a:pathLst>
              <a:path w="186268" h="262467">
                <a:moveTo>
                  <a:pt x="59266" y="8466"/>
                </a:moveTo>
                <a:lnTo>
                  <a:pt x="50800" y="8466"/>
                </a:lnTo>
                <a:lnTo>
                  <a:pt x="42333" y="16933"/>
                </a:lnTo>
                <a:lnTo>
                  <a:pt x="33867" y="16933"/>
                </a:lnTo>
                <a:lnTo>
                  <a:pt x="25400" y="25400"/>
                </a:lnTo>
                <a:lnTo>
                  <a:pt x="16933" y="42333"/>
                </a:lnTo>
                <a:lnTo>
                  <a:pt x="8467" y="50800"/>
                </a:lnTo>
                <a:lnTo>
                  <a:pt x="8467" y="76200"/>
                </a:lnTo>
                <a:lnTo>
                  <a:pt x="0" y="101600"/>
                </a:lnTo>
                <a:lnTo>
                  <a:pt x="0" y="127000"/>
                </a:lnTo>
                <a:lnTo>
                  <a:pt x="0" y="160866"/>
                </a:lnTo>
                <a:lnTo>
                  <a:pt x="8467" y="186266"/>
                </a:lnTo>
                <a:lnTo>
                  <a:pt x="16933" y="220133"/>
                </a:lnTo>
                <a:lnTo>
                  <a:pt x="33867" y="237066"/>
                </a:lnTo>
                <a:lnTo>
                  <a:pt x="50800" y="254000"/>
                </a:lnTo>
                <a:lnTo>
                  <a:pt x="67734" y="262466"/>
                </a:lnTo>
                <a:lnTo>
                  <a:pt x="84667" y="262466"/>
                </a:lnTo>
                <a:lnTo>
                  <a:pt x="101600" y="262466"/>
                </a:lnTo>
                <a:lnTo>
                  <a:pt x="118533" y="254000"/>
                </a:lnTo>
                <a:lnTo>
                  <a:pt x="135466" y="245533"/>
                </a:lnTo>
                <a:lnTo>
                  <a:pt x="152400" y="237066"/>
                </a:lnTo>
                <a:lnTo>
                  <a:pt x="160867" y="220133"/>
                </a:lnTo>
                <a:lnTo>
                  <a:pt x="177800" y="211666"/>
                </a:lnTo>
                <a:lnTo>
                  <a:pt x="177800" y="194733"/>
                </a:lnTo>
                <a:lnTo>
                  <a:pt x="186267" y="169333"/>
                </a:lnTo>
                <a:lnTo>
                  <a:pt x="186267" y="152400"/>
                </a:lnTo>
                <a:lnTo>
                  <a:pt x="177800" y="127000"/>
                </a:lnTo>
                <a:lnTo>
                  <a:pt x="160867" y="101600"/>
                </a:lnTo>
                <a:lnTo>
                  <a:pt x="143934" y="76200"/>
                </a:lnTo>
                <a:lnTo>
                  <a:pt x="127000" y="50800"/>
                </a:lnTo>
                <a:lnTo>
                  <a:pt x="101600" y="33866"/>
                </a:lnTo>
                <a:lnTo>
                  <a:pt x="84667" y="16933"/>
                </a:lnTo>
                <a:lnTo>
                  <a:pt x="67734" y="8466"/>
                </a:lnTo>
                <a:lnTo>
                  <a:pt x="59266" y="0"/>
                </a:lnTo>
                <a:lnTo>
                  <a:pt x="50800" y="0"/>
                </a:lnTo>
                <a:lnTo>
                  <a:pt x="42333" y="0"/>
                </a:lnTo>
                <a:lnTo>
                  <a:pt x="42333" y="0"/>
                </a:lnTo>
                <a:lnTo>
                  <a:pt x="42333" y="0"/>
                </a:lnTo>
                <a:lnTo>
                  <a:pt x="423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9423400" y="4174067"/>
            <a:ext cx="160868" cy="313267"/>
          </a:xfrm>
          <a:custGeom>
            <a:avLst/>
            <a:gdLst/>
            <a:ahLst/>
            <a:cxnLst/>
            <a:rect l="0" t="0" r="0" b="0"/>
            <a:pathLst>
              <a:path w="160868" h="313267">
                <a:moveTo>
                  <a:pt x="42333" y="0"/>
                </a:moveTo>
                <a:lnTo>
                  <a:pt x="33867" y="8466"/>
                </a:lnTo>
                <a:lnTo>
                  <a:pt x="33867" y="8466"/>
                </a:lnTo>
                <a:lnTo>
                  <a:pt x="25400" y="16933"/>
                </a:lnTo>
                <a:lnTo>
                  <a:pt x="16933" y="33866"/>
                </a:lnTo>
                <a:lnTo>
                  <a:pt x="8467" y="50800"/>
                </a:lnTo>
                <a:lnTo>
                  <a:pt x="8467" y="67733"/>
                </a:lnTo>
                <a:lnTo>
                  <a:pt x="0" y="93133"/>
                </a:lnTo>
                <a:lnTo>
                  <a:pt x="0" y="118533"/>
                </a:lnTo>
                <a:lnTo>
                  <a:pt x="0" y="152400"/>
                </a:lnTo>
                <a:lnTo>
                  <a:pt x="0" y="186266"/>
                </a:lnTo>
                <a:lnTo>
                  <a:pt x="8467" y="220133"/>
                </a:lnTo>
                <a:lnTo>
                  <a:pt x="25400" y="254000"/>
                </a:lnTo>
                <a:lnTo>
                  <a:pt x="33867" y="279400"/>
                </a:lnTo>
                <a:lnTo>
                  <a:pt x="50800" y="304800"/>
                </a:lnTo>
                <a:lnTo>
                  <a:pt x="76200" y="313266"/>
                </a:lnTo>
                <a:lnTo>
                  <a:pt x="84667" y="313266"/>
                </a:lnTo>
                <a:lnTo>
                  <a:pt x="101600" y="304800"/>
                </a:lnTo>
                <a:lnTo>
                  <a:pt x="118533" y="287866"/>
                </a:lnTo>
                <a:lnTo>
                  <a:pt x="135466" y="279400"/>
                </a:lnTo>
                <a:lnTo>
                  <a:pt x="143934" y="262466"/>
                </a:lnTo>
                <a:lnTo>
                  <a:pt x="152400" y="245533"/>
                </a:lnTo>
                <a:lnTo>
                  <a:pt x="160867" y="220133"/>
                </a:lnTo>
                <a:lnTo>
                  <a:pt x="160867" y="203200"/>
                </a:lnTo>
                <a:lnTo>
                  <a:pt x="160867" y="177800"/>
                </a:lnTo>
                <a:lnTo>
                  <a:pt x="152400" y="143933"/>
                </a:lnTo>
                <a:lnTo>
                  <a:pt x="135466" y="118533"/>
                </a:lnTo>
                <a:lnTo>
                  <a:pt x="118533" y="93133"/>
                </a:lnTo>
                <a:lnTo>
                  <a:pt x="110067" y="67733"/>
                </a:lnTo>
                <a:lnTo>
                  <a:pt x="93133" y="50800"/>
                </a:lnTo>
                <a:lnTo>
                  <a:pt x="76200" y="33866"/>
                </a:lnTo>
                <a:lnTo>
                  <a:pt x="59266" y="25400"/>
                </a:lnTo>
                <a:lnTo>
                  <a:pt x="50800" y="25400"/>
                </a:lnTo>
                <a:lnTo>
                  <a:pt x="50800" y="25400"/>
                </a:lnTo>
                <a:lnTo>
                  <a:pt x="50800" y="25400"/>
                </a:lnTo>
                <a:lnTo>
                  <a:pt x="50800"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9787466" y="4165600"/>
            <a:ext cx="25401" cy="287868"/>
          </a:xfrm>
          <a:custGeom>
            <a:avLst/>
            <a:gdLst/>
            <a:ahLst/>
            <a:cxnLst/>
            <a:rect l="0" t="0" r="0" b="0"/>
            <a:pathLst>
              <a:path w="25401" h="287868">
                <a:moveTo>
                  <a:pt x="0" y="0"/>
                </a:moveTo>
                <a:lnTo>
                  <a:pt x="0" y="0"/>
                </a:lnTo>
                <a:lnTo>
                  <a:pt x="0" y="8467"/>
                </a:lnTo>
                <a:lnTo>
                  <a:pt x="0" y="8467"/>
                </a:lnTo>
                <a:lnTo>
                  <a:pt x="8468" y="25400"/>
                </a:lnTo>
                <a:lnTo>
                  <a:pt x="16934" y="42333"/>
                </a:lnTo>
                <a:lnTo>
                  <a:pt x="16934" y="67733"/>
                </a:lnTo>
                <a:lnTo>
                  <a:pt x="16934" y="101600"/>
                </a:lnTo>
                <a:lnTo>
                  <a:pt x="25400" y="127000"/>
                </a:lnTo>
                <a:lnTo>
                  <a:pt x="25400" y="160867"/>
                </a:lnTo>
                <a:lnTo>
                  <a:pt x="25400" y="194733"/>
                </a:lnTo>
                <a:lnTo>
                  <a:pt x="16934" y="220133"/>
                </a:lnTo>
                <a:lnTo>
                  <a:pt x="16934" y="254000"/>
                </a:lnTo>
                <a:lnTo>
                  <a:pt x="16934" y="270933"/>
                </a:lnTo>
                <a:lnTo>
                  <a:pt x="16934" y="287867"/>
                </a:lnTo>
                <a:lnTo>
                  <a:pt x="16934" y="287867"/>
                </a:lnTo>
                <a:lnTo>
                  <a:pt x="16934" y="287867"/>
                </a:lnTo>
                <a:lnTo>
                  <a:pt x="16934"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9694333" y="4292600"/>
            <a:ext cx="186268" cy="8468"/>
          </a:xfrm>
          <a:custGeom>
            <a:avLst/>
            <a:gdLst/>
            <a:ahLst/>
            <a:cxnLst/>
            <a:rect l="0" t="0" r="0" b="0"/>
            <a:pathLst>
              <a:path w="186268" h="8468">
                <a:moveTo>
                  <a:pt x="0" y="0"/>
                </a:moveTo>
                <a:lnTo>
                  <a:pt x="0" y="0"/>
                </a:lnTo>
                <a:lnTo>
                  <a:pt x="0" y="0"/>
                </a:lnTo>
                <a:lnTo>
                  <a:pt x="8467" y="0"/>
                </a:lnTo>
                <a:lnTo>
                  <a:pt x="25401" y="8467"/>
                </a:lnTo>
                <a:lnTo>
                  <a:pt x="50800" y="8467"/>
                </a:lnTo>
                <a:lnTo>
                  <a:pt x="67734" y="8467"/>
                </a:lnTo>
                <a:lnTo>
                  <a:pt x="101601" y="8467"/>
                </a:lnTo>
                <a:lnTo>
                  <a:pt x="127000" y="8467"/>
                </a:lnTo>
                <a:lnTo>
                  <a:pt x="160867" y="0"/>
                </a:lnTo>
                <a:lnTo>
                  <a:pt x="160867" y="0"/>
                </a:lnTo>
                <a:lnTo>
                  <a:pt x="186267" y="0"/>
                </a:lnTo>
                <a:lnTo>
                  <a:pt x="1862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9973733" y="4165600"/>
            <a:ext cx="203202" cy="262468"/>
          </a:xfrm>
          <a:custGeom>
            <a:avLst/>
            <a:gdLst/>
            <a:ahLst/>
            <a:cxnLst/>
            <a:rect l="0" t="0" r="0" b="0"/>
            <a:pathLst>
              <a:path w="203202" h="262468">
                <a:moveTo>
                  <a:pt x="203201" y="0"/>
                </a:moveTo>
                <a:lnTo>
                  <a:pt x="203201" y="0"/>
                </a:lnTo>
                <a:lnTo>
                  <a:pt x="194733" y="0"/>
                </a:lnTo>
                <a:lnTo>
                  <a:pt x="194733" y="0"/>
                </a:lnTo>
                <a:lnTo>
                  <a:pt x="186267" y="0"/>
                </a:lnTo>
                <a:lnTo>
                  <a:pt x="169334" y="0"/>
                </a:lnTo>
                <a:lnTo>
                  <a:pt x="152400" y="8467"/>
                </a:lnTo>
                <a:lnTo>
                  <a:pt x="135467" y="8467"/>
                </a:lnTo>
                <a:lnTo>
                  <a:pt x="118533" y="16933"/>
                </a:lnTo>
                <a:lnTo>
                  <a:pt x="101601" y="25400"/>
                </a:lnTo>
                <a:lnTo>
                  <a:pt x="76200" y="33867"/>
                </a:lnTo>
                <a:lnTo>
                  <a:pt x="50801" y="50800"/>
                </a:lnTo>
                <a:lnTo>
                  <a:pt x="42333" y="59267"/>
                </a:lnTo>
                <a:lnTo>
                  <a:pt x="25401" y="67733"/>
                </a:lnTo>
                <a:lnTo>
                  <a:pt x="16934" y="76200"/>
                </a:lnTo>
                <a:lnTo>
                  <a:pt x="8467" y="84667"/>
                </a:lnTo>
                <a:lnTo>
                  <a:pt x="0" y="93133"/>
                </a:lnTo>
                <a:lnTo>
                  <a:pt x="0" y="101600"/>
                </a:lnTo>
                <a:lnTo>
                  <a:pt x="0" y="101600"/>
                </a:lnTo>
                <a:lnTo>
                  <a:pt x="8467" y="101600"/>
                </a:lnTo>
                <a:lnTo>
                  <a:pt x="8467" y="110067"/>
                </a:lnTo>
                <a:lnTo>
                  <a:pt x="16934" y="110067"/>
                </a:lnTo>
                <a:lnTo>
                  <a:pt x="33867" y="118533"/>
                </a:lnTo>
                <a:lnTo>
                  <a:pt x="42333" y="118533"/>
                </a:lnTo>
                <a:lnTo>
                  <a:pt x="59267" y="118533"/>
                </a:lnTo>
                <a:lnTo>
                  <a:pt x="76200" y="127000"/>
                </a:lnTo>
                <a:lnTo>
                  <a:pt x="93134" y="135467"/>
                </a:lnTo>
                <a:lnTo>
                  <a:pt x="110067" y="135467"/>
                </a:lnTo>
                <a:lnTo>
                  <a:pt x="127001" y="143933"/>
                </a:lnTo>
                <a:lnTo>
                  <a:pt x="143933" y="152400"/>
                </a:lnTo>
                <a:lnTo>
                  <a:pt x="160867" y="160867"/>
                </a:lnTo>
                <a:lnTo>
                  <a:pt x="169334" y="169333"/>
                </a:lnTo>
                <a:lnTo>
                  <a:pt x="177801" y="169333"/>
                </a:lnTo>
                <a:lnTo>
                  <a:pt x="177801" y="177800"/>
                </a:lnTo>
                <a:lnTo>
                  <a:pt x="177801" y="186267"/>
                </a:lnTo>
                <a:lnTo>
                  <a:pt x="177801" y="194733"/>
                </a:lnTo>
                <a:lnTo>
                  <a:pt x="169334" y="203200"/>
                </a:lnTo>
                <a:lnTo>
                  <a:pt x="160867" y="220133"/>
                </a:lnTo>
                <a:lnTo>
                  <a:pt x="152400" y="228600"/>
                </a:lnTo>
                <a:lnTo>
                  <a:pt x="135467" y="237067"/>
                </a:lnTo>
                <a:lnTo>
                  <a:pt x="118533" y="245533"/>
                </a:lnTo>
                <a:lnTo>
                  <a:pt x="110067" y="254000"/>
                </a:lnTo>
                <a:lnTo>
                  <a:pt x="93134" y="254000"/>
                </a:lnTo>
                <a:lnTo>
                  <a:pt x="84667" y="262467"/>
                </a:lnTo>
                <a:lnTo>
                  <a:pt x="76200" y="254000"/>
                </a:lnTo>
                <a:lnTo>
                  <a:pt x="76200" y="254000"/>
                </a:lnTo>
                <a:lnTo>
                  <a:pt x="67733" y="254000"/>
                </a:lnTo>
                <a:lnTo>
                  <a:pt x="67733"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10244666" y="4191000"/>
            <a:ext cx="169335" cy="220134"/>
          </a:xfrm>
          <a:custGeom>
            <a:avLst/>
            <a:gdLst/>
            <a:ahLst/>
            <a:cxnLst/>
            <a:rect l="0" t="0" r="0" b="0"/>
            <a:pathLst>
              <a:path w="169335" h="220134">
                <a:moveTo>
                  <a:pt x="42334" y="0"/>
                </a:moveTo>
                <a:lnTo>
                  <a:pt x="33867" y="0"/>
                </a:lnTo>
                <a:lnTo>
                  <a:pt x="25400" y="8467"/>
                </a:lnTo>
                <a:lnTo>
                  <a:pt x="25400" y="16933"/>
                </a:lnTo>
                <a:lnTo>
                  <a:pt x="16934" y="25400"/>
                </a:lnTo>
                <a:lnTo>
                  <a:pt x="8468" y="42333"/>
                </a:lnTo>
                <a:lnTo>
                  <a:pt x="8468" y="59267"/>
                </a:lnTo>
                <a:lnTo>
                  <a:pt x="0" y="84667"/>
                </a:lnTo>
                <a:lnTo>
                  <a:pt x="0" y="110067"/>
                </a:lnTo>
                <a:lnTo>
                  <a:pt x="0" y="135467"/>
                </a:lnTo>
                <a:lnTo>
                  <a:pt x="8468" y="160867"/>
                </a:lnTo>
                <a:lnTo>
                  <a:pt x="8468" y="186267"/>
                </a:lnTo>
                <a:lnTo>
                  <a:pt x="25400" y="203200"/>
                </a:lnTo>
                <a:lnTo>
                  <a:pt x="33867" y="211667"/>
                </a:lnTo>
                <a:lnTo>
                  <a:pt x="50801" y="220133"/>
                </a:lnTo>
                <a:lnTo>
                  <a:pt x="67734" y="220133"/>
                </a:lnTo>
                <a:lnTo>
                  <a:pt x="84668" y="220133"/>
                </a:lnTo>
                <a:lnTo>
                  <a:pt x="101600" y="220133"/>
                </a:lnTo>
                <a:lnTo>
                  <a:pt x="118534" y="203200"/>
                </a:lnTo>
                <a:lnTo>
                  <a:pt x="135468" y="194733"/>
                </a:lnTo>
                <a:lnTo>
                  <a:pt x="152400" y="186267"/>
                </a:lnTo>
                <a:lnTo>
                  <a:pt x="169334" y="169333"/>
                </a:lnTo>
                <a:lnTo>
                  <a:pt x="169334" y="152400"/>
                </a:lnTo>
                <a:lnTo>
                  <a:pt x="169334" y="143933"/>
                </a:lnTo>
                <a:lnTo>
                  <a:pt x="169334" y="127000"/>
                </a:lnTo>
                <a:lnTo>
                  <a:pt x="160868" y="110067"/>
                </a:lnTo>
                <a:lnTo>
                  <a:pt x="143934" y="93133"/>
                </a:lnTo>
                <a:lnTo>
                  <a:pt x="127001" y="67733"/>
                </a:lnTo>
                <a:lnTo>
                  <a:pt x="110067" y="50800"/>
                </a:lnTo>
                <a:lnTo>
                  <a:pt x="84668" y="42333"/>
                </a:lnTo>
                <a:lnTo>
                  <a:pt x="67734" y="33867"/>
                </a:lnTo>
                <a:lnTo>
                  <a:pt x="50801" y="25400"/>
                </a:lnTo>
                <a:lnTo>
                  <a:pt x="42334" y="16933"/>
                </a:lnTo>
                <a:lnTo>
                  <a:pt x="25400" y="16933"/>
                </a:lnTo>
                <a:lnTo>
                  <a:pt x="25400" y="16933"/>
                </a:lnTo>
                <a:lnTo>
                  <a:pt x="25400" y="16933"/>
                </a:lnTo>
                <a:lnTo>
                  <a:pt x="25400"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10430933" y="4148667"/>
            <a:ext cx="169335" cy="262467"/>
          </a:xfrm>
          <a:custGeom>
            <a:avLst/>
            <a:gdLst/>
            <a:ahLst/>
            <a:cxnLst/>
            <a:rect l="0" t="0" r="0" b="0"/>
            <a:pathLst>
              <a:path w="169335" h="262467">
                <a:moveTo>
                  <a:pt x="59267" y="0"/>
                </a:moveTo>
                <a:lnTo>
                  <a:pt x="59267" y="8466"/>
                </a:lnTo>
                <a:lnTo>
                  <a:pt x="50801" y="8466"/>
                </a:lnTo>
                <a:lnTo>
                  <a:pt x="50801" y="16933"/>
                </a:lnTo>
                <a:lnTo>
                  <a:pt x="42333" y="25400"/>
                </a:lnTo>
                <a:lnTo>
                  <a:pt x="42333" y="42333"/>
                </a:lnTo>
                <a:lnTo>
                  <a:pt x="33867" y="59266"/>
                </a:lnTo>
                <a:lnTo>
                  <a:pt x="25401" y="84666"/>
                </a:lnTo>
                <a:lnTo>
                  <a:pt x="16934" y="110066"/>
                </a:lnTo>
                <a:lnTo>
                  <a:pt x="8467" y="135466"/>
                </a:lnTo>
                <a:lnTo>
                  <a:pt x="0" y="169333"/>
                </a:lnTo>
                <a:lnTo>
                  <a:pt x="0" y="194733"/>
                </a:lnTo>
                <a:lnTo>
                  <a:pt x="8467" y="220133"/>
                </a:lnTo>
                <a:lnTo>
                  <a:pt x="16934" y="237066"/>
                </a:lnTo>
                <a:lnTo>
                  <a:pt x="33867" y="254000"/>
                </a:lnTo>
                <a:lnTo>
                  <a:pt x="50801" y="262466"/>
                </a:lnTo>
                <a:lnTo>
                  <a:pt x="67733" y="262466"/>
                </a:lnTo>
                <a:lnTo>
                  <a:pt x="84667" y="254000"/>
                </a:lnTo>
                <a:lnTo>
                  <a:pt x="101601" y="245533"/>
                </a:lnTo>
                <a:lnTo>
                  <a:pt x="118533" y="237066"/>
                </a:lnTo>
                <a:lnTo>
                  <a:pt x="135467" y="228600"/>
                </a:lnTo>
                <a:lnTo>
                  <a:pt x="152400" y="211666"/>
                </a:lnTo>
                <a:lnTo>
                  <a:pt x="160867" y="194733"/>
                </a:lnTo>
                <a:lnTo>
                  <a:pt x="169334" y="177800"/>
                </a:lnTo>
                <a:lnTo>
                  <a:pt x="169334" y="160866"/>
                </a:lnTo>
                <a:lnTo>
                  <a:pt x="160867" y="135466"/>
                </a:lnTo>
                <a:lnTo>
                  <a:pt x="152400" y="110066"/>
                </a:lnTo>
                <a:lnTo>
                  <a:pt x="135467" y="84666"/>
                </a:lnTo>
                <a:lnTo>
                  <a:pt x="118533" y="59266"/>
                </a:lnTo>
                <a:lnTo>
                  <a:pt x="110067" y="42333"/>
                </a:lnTo>
                <a:lnTo>
                  <a:pt x="93134" y="25400"/>
                </a:lnTo>
                <a:lnTo>
                  <a:pt x="76200" y="16933"/>
                </a:lnTo>
                <a:lnTo>
                  <a:pt x="59267" y="8466"/>
                </a:lnTo>
                <a:lnTo>
                  <a:pt x="50801" y="8466"/>
                </a:lnTo>
                <a:lnTo>
                  <a:pt x="50801" y="8466"/>
                </a:lnTo>
                <a:lnTo>
                  <a:pt x="42333" y="8466"/>
                </a:lnTo>
                <a:lnTo>
                  <a:pt x="42333" y="8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10625666" y="4241800"/>
            <a:ext cx="279402" cy="16934"/>
          </a:xfrm>
          <a:custGeom>
            <a:avLst/>
            <a:gdLst/>
            <a:ahLst/>
            <a:cxnLst/>
            <a:rect l="0" t="0" r="0" b="0"/>
            <a:pathLst>
              <a:path w="279402" h="16934">
                <a:moveTo>
                  <a:pt x="0" y="8467"/>
                </a:moveTo>
                <a:lnTo>
                  <a:pt x="0" y="8467"/>
                </a:lnTo>
                <a:lnTo>
                  <a:pt x="8468" y="8467"/>
                </a:lnTo>
                <a:lnTo>
                  <a:pt x="16934" y="16933"/>
                </a:lnTo>
                <a:lnTo>
                  <a:pt x="33867" y="16933"/>
                </a:lnTo>
                <a:lnTo>
                  <a:pt x="59268" y="16933"/>
                </a:lnTo>
                <a:lnTo>
                  <a:pt x="84668" y="16933"/>
                </a:lnTo>
                <a:lnTo>
                  <a:pt x="110067" y="16933"/>
                </a:lnTo>
                <a:lnTo>
                  <a:pt x="143934" y="16933"/>
                </a:lnTo>
                <a:lnTo>
                  <a:pt x="177800" y="16933"/>
                </a:lnTo>
                <a:lnTo>
                  <a:pt x="203201" y="8467"/>
                </a:lnTo>
                <a:lnTo>
                  <a:pt x="237068" y="8467"/>
                </a:lnTo>
                <a:lnTo>
                  <a:pt x="262467" y="8467"/>
                </a:lnTo>
                <a:lnTo>
                  <a:pt x="262467" y="8467"/>
                </a:lnTo>
                <a:lnTo>
                  <a:pt x="279401" y="0"/>
                </a:lnTo>
                <a:lnTo>
                  <a:pt x="279401"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11040533" y="4097867"/>
            <a:ext cx="25402" cy="254001"/>
          </a:xfrm>
          <a:custGeom>
            <a:avLst/>
            <a:gdLst/>
            <a:ahLst/>
            <a:cxnLst/>
            <a:rect l="0" t="0" r="0" b="0"/>
            <a:pathLst>
              <a:path w="25402" h="254001">
                <a:moveTo>
                  <a:pt x="0" y="0"/>
                </a:moveTo>
                <a:lnTo>
                  <a:pt x="0" y="0"/>
                </a:lnTo>
                <a:lnTo>
                  <a:pt x="0" y="0"/>
                </a:lnTo>
                <a:lnTo>
                  <a:pt x="0" y="8466"/>
                </a:lnTo>
                <a:lnTo>
                  <a:pt x="0" y="16933"/>
                </a:lnTo>
                <a:lnTo>
                  <a:pt x="0" y="33866"/>
                </a:lnTo>
                <a:lnTo>
                  <a:pt x="8467" y="50800"/>
                </a:lnTo>
                <a:lnTo>
                  <a:pt x="8467" y="76200"/>
                </a:lnTo>
                <a:lnTo>
                  <a:pt x="8467" y="110066"/>
                </a:lnTo>
                <a:lnTo>
                  <a:pt x="8467" y="143933"/>
                </a:lnTo>
                <a:lnTo>
                  <a:pt x="8467" y="169333"/>
                </a:lnTo>
                <a:lnTo>
                  <a:pt x="16934" y="203200"/>
                </a:lnTo>
                <a:lnTo>
                  <a:pt x="16934" y="228600"/>
                </a:lnTo>
                <a:lnTo>
                  <a:pt x="16934" y="245533"/>
                </a:lnTo>
                <a:lnTo>
                  <a:pt x="16934" y="245533"/>
                </a:lnTo>
                <a:lnTo>
                  <a:pt x="25401" y="254000"/>
                </a:lnTo>
                <a:lnTo>
                  <a:pt x="25401"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11184466" y="4123267"/>
            <a:ext cx="177802" cy="245534"/>
          </a:xfrm>
          <a:custGeom>
            <a:avLst/>
            <a:gdLst/>
            <a:ahLst/>
            <a:cxnLst/>
            <a:rect l="0" t="0" r="0" b="0"/>
            <a:pathLst>
              <a:path w="177802" h="245534">
                <a:moveTo>
                  <a:pt x="67734" y="16933"/>
                </a:moveTo>
                <a:lnTo>
                  <a:pt x="67734" y="16933"/>
                </a:lnTo>
                <a:lnTo>
                  <a:pt x="67734" y="16933"/>
                </a:lnTo>
                <a:lnTo>
                  <a:pt x="59268" y="25400"/>
                </a:lnTo>
                <a:lnTo>
                  <a:pt x="59268" y="33866"/>
                </a:lnTo>
                <a:lnTo>
                  <a:pt x="50800" y="42333"/>
                </a:lnTo>
                <a:lnTo>
                  <a:pt x="33868" y="59266"/>
                </a:lnTo>
                <a:lnTo>
                  <a:pt x="25401" y="84666"/>
                </a:lnTo>
                <a:lnTo>
                  <a:pt x="8467" y="118533"/>
                </a:lnTo>
                <a:lnTo>
                  <a:pt x="0" y="143933"/>
                </a:lnTo>
                <a:lnTo>
                  <a:pt x="0" y="169333"/>
                </a:lnTo>
                <a:lnTo>
                  <a:pt x="0" y="203200"/>
                </a:lnTo>
                <a:lnTo>
                  <a:pt x="8467" y="220133"/>
                </a:lnTo>
                <a:lnTo>
                  <a:pt x="16934" y="237066"/>
                </a:lnTo>
                <a:lnTo>
                  <a:pt x="33868" y="237066"/>
                </a:lnTo>
                <a:lnTo>
                  <a:pt x="59268" y="245533"/>
                </a:lnTo>
                <a:lnTo>
                  <a:pt x="84667" y="237066"/>
                </a:lnTo>
                <a:lnTo>
                  <a:pt x="101601" y="228600"/>
                </a:lnTo>
                <a:lnTo>
                  <a:pt x="127000" y="220133"/>
                </a:lnTo>
                <a:lnTo>
                  <a:pt x="143934" y="211666"/>
                </a:lnTo>
                <a:lnTo>
                  <a:pt x="160867" y="194733"/>
                </a:lnTo>
                <a:lnTo>
                  <a:pt x="169334" y="177800"/>
                </a:lnTo>
                <a:lnTo>
                  <a:pt x="177801" y="160866"/>
                </a:lnTo>
                <a:lnTo>
                  <a:pt x="177801" y="135466"/>
                </a:lnTo>
                <a:lnTo>
                  <a:pt x="177801" y="110066"/>
                </a:lnTo>
                <a:lnTo>
                  <a:pt x="169334" y="84666"/>
                </a:lnTo>
                <a:lnTo>
                  <a:pt x="152400" y="59266"/>
                </a:lnTo>
                <a:lnTo>
                  <a:pt x="127000" y="42333"/>
                </a:lnTo>
                <a:lnTo>
                  <a:pt x="110068" y="16933"/>
                </a:lnTo>
                <a:lnTo>
                  <a:pt x="93134" y="8466"/>
                </a:lnTo>
                <a:lnTo>
                  <a:pt x="67734" y="8466"/>
                </a:lnTo>
                <a:lnTo>
                  <a:pt x="50800" y="0"/>
                </a:lnTo>
                <a:lnTo>
                  <a:pt x="42334" y="8466"/>
                </a:lnTo>
                <a:lnTo>
                  <a:pt x="25401" y="8466"/>
                </a:lnTo>
                <a:lnTo>
                  <a:pt x="16934" y="16933"/>
                </a:lnTo>
                <a:lnTo>
                  <a:pt x="16934" y="16933"/>
                </a:lnTo>
                <a:lnTo>
                  <a:pt x="16934" y="16933"/>
                </a:lnTo>
                <a:lnTo>
                  <a:pt x="16934"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11404600" y="4097867"/>
            <a:ext cx="194735" cy="254001"/>
          </a:xfrm>
          <a:custGeom>
            <a:avLst/>
            <a:gdLst/>
            <a:ahLst/>
            <a:cxnLst/>
            <a:rect l="0" t="0" r="0" b="0"/>
            <a:pathLst>
              <a:path w="194735" h="254001">
                <a:moveTo>
                  <a:pt x="110067" y="0"/>
                </a:moveTo>
                <a:lnTo>
                  <a:pt x="110067" y="8466"/>
                </a:lnTo>
                <a:lnTo>
                  <a:pt x="101600" y="16933"/>
                </a:lnTo>
                <a:lnTo>
                  <a:pt x="93133" y="25400"/>
                </a:lnTo>
                <a:lnTo>
                  <a:pt x="76200" y="33866"/>
                </a:lnTo>
                <a:lnTo>
                  <a:pt x="59266" y="59266"/>
                </a:lnTo>
                <a:lnTo>
                  <a:pt x="42334" y="76200"/>
                </a:lnTo>
                <a:lnTo>
                  <a:pt x="25400" y="101600"/>
                </a:lnTo>
                <a:lnTo>
                  <a:pt x="16933" y="135466"/>
                </a:lnTo>
                <a:lnTo>
                  <a:pt x="8466" y="160866"/>
                </a:lnTo>
                <a:lnTo>
                  <a:pt x="0" y="194733"/>
                </a:lnTo>
                <a:lnTo>
                  <a:pt x="0" y="220133"/>
                </a:lnTo>
                <a:lnTo>
                  <a:pt x="8466" y="237066"/>
                </a:lnTo>
                <a:lnTo>
                  <a:pt x="25400" y="245533"/>
                </a:lnTo>
                <a:lnTo>
                  <a:pt x="42334" y="254000"/>
                </a:lnTo>
                <a:lnTo>
                  <a:pt x="59266" y="254000"/>
                </a:lnTo>
                <a:lnTo>
                  <a:pt x="84666" y="245533"/>
                </a:lnTo>
                <a:lnTo>
                  <a:pt x="110067" y="245533"/>
                </a:lnTo>
                <a:lnTo>
                  <a:pt x="127000" y="237066"/>
                </a:lnTo>
                <a:lnTo>
                  <a:pt x="152400" y="228600"/>
                </a:lnTo>
                <a:lnTo>
                  <a:pt x="160866" y="211666"/>
                </a:lnTo>
                <a:lnTo>
                  <a:pt x="177800" y="194733"/>
                </a:lnTo>
                <a:lnTo>
                  <a:pt x="186267" y="177800"/>
                </a:lnTo>
                <a:lnTo>
                  <a:pt x="194734" y="152400"/>
                </a:lnTo>
                <a:lnTo>
                  <a:pt x="186267" y="127000"/>
                </a:lnTo>
                <a:lnTo>
                  <a:pt x="177800" y="101600"/>
                </a:lnTo>
                <a:lnTo>
                  <a:pt x="160866" y="76200"/>
                </a:lnTo>
                <a:lnTo>
                  <a:pt x="143934" y="59266"/>
                </a:lnTo>
                <a:lnTo>
                  <a:pt x="118534" y="42333"/>
                </a:lnTo>
                <a:lnTo>
                  <a:pt x="101600" y="25400"/>
                </a:lnTo>
                <a:lnTo>
                  <a:pt x="76200" y="16933"/>
                </a:lnTo>
                <a:lnTo>
                  <a:pt x="59266" y="16933"/>
                </a:lnTo>
                <a:lnTo>
                  <a:pt x="42334" y="16933"/>
                </a:lnTo>
                <a:lnTo>
                  <a:pt x="25400" y="25400"/>
                </a:lnTo>
                <a:lnTo>
                  <a:pt x="16933" y="33866"/>
                </a:lnTo>
                <a:lnTo>
                  <a:pt x="16933" y="33866"/>
                </a:lnTo>
                <a:lnTo>
                  <a:pt x="16933" y="33866"/>
                </a:lnTo>
                <a:lnTo>
                  <a:pt x="16933" y="33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8830733" y="4411133"/>
            <a:ext cx="2887134" cy="50801"/>
          </a:xfrm>
          <a:custGeom>
            <a:avLst/>
            <a:gdLst/>
            <a:ahLst/>
            <a:cxnLst/>
            <a:rect l="0" t="0" r="0" b="0"/>
            <a:pathLst>
              <a:path w="2887134" h="50801">
                <a:moveTo>
                  <a:pt x="2887133" y="0"/>
                </a:moveTo>
                <a:lnTo>
                  <a:pt x="2878667" y="0"/>
                </a:lnTo>
                <a:lnTo>
                  <a:pt x="2878667" y="8467"/>
                </a:lnTo>
                <a:lnTo>
                  <a:pt x="2861733" y="16934"/>
                </a:lnTo>
                <a:lnTo>
                  <a:pt x="2853267" y="25400"/>
                </a:lnTo>
                <a:lnTo>
                  <a:pt x="2836334" y="33867"/>
                </a:lnTo>
                <a:lnTo>
                  <a:pt x="2819400" y="33867"/>
                </a:lnTo>
                <a:lnTo>
                  <a:pt x="2794001" y="42334"/>
                </a:lnTo>
                <a:lnTo>
                  <a:pt x="2768601" y="42334"/>
                </a:lnTo>
                <a:lnTo>
                  <a:pt x="2743200" y="42334"/>
                </a:lnTo>
                <a:lnTo>
                  <a:pt x="2717801" y="50800"/>
                </a:lnTo>
                <a:lnTo>
                  <a:pt x="2675467" y="50800"/>
                </a:lnTo>
                <a:lnTo>
                  <a:pt x="2633133" y="50800"/>
                </a:lnTo>
                <a:lnTo>
                  <a:pt x="2599267" y="50800"/>
                </a:lnTo>
                <a:lnTo>
                  <a:pt x="2556933" y="50800"/>
                </a:lnTo>
                <a:lnTo>
                  <a:pt x="2514600" y="50800"/>
                </a:lnTo>
                <a:lnTo>
                  <a:pt x="2463801" y="50800"/>
                </a:lnTo>
                <a:lnTo>
                  <a:pt x="2413001" y="50800"/>
                </a:lnTo>
                <a:lnTo>
                  <a:pt x="2362200" y="50800"/>
                </a:lnTo>
                <a:lnTo>
                  <a:pt x="2302934" y="42334"/>
                </a:lnTo>
                <a:lnTo>
                  <a:pt x="2252133" y="42334"/>
                </a:lnTo>
                <a:lnTo>
                  <a:pt x="2201333" y="42334"/>
                </a:lnTo>
                <a:lnTo>
                  <a:pt x="2142067" y="42334"/>
                </a:lnTo>
                <a:lnTo>
                  <a:pt x="2082801" y="42334"/>
                </a:lnTo>
                <a:lnTo>
                  <a:pt x="2032001" y="42334"/>
                </a:lnTo>
                <a:lnTo>
                  <a:pt x="1972733" y="33867"/>
                </a:lnTo>
                <a:lnTo>
                  <a:pt x="1913467" y="33867"/>
                </a:lnTo>
                <a:lnTo>
                  <a:pt x="1854201" y="33867"/>
                </a:lnTo>
                <a:lnTo>
                  <a:pt x="1794933" y="25400"/>
                </a:lnTo>
                <a:lnTo>
                  <a:pt x="1735667" y="25400"/>
                </a:lnTo>
                <a:lnTo>
                  <a:pt x="1676400" y="25400"/>
                </a:lnTo>
                <a:lnTo>
                  <a:pt x="1608667" y="25400"/>
                </a:lnTo>
                <a:lnTo>
                  <a:pt x="1549401" y="16934"/>
                </a:lnTo>
                <a:lnTo>
                  <a:pt x="1490133" y="16934"/>
                </a:lnTo>
                <a:lnTo>
                  <a:pt x="1430867" y="16934"/>
                </a:lnTo>
                <a:lnTo>
                  <a:pt x="1363133" y="8467"/>
                </a:lnTo>
                <a:lnTo>
                  <a:pt x="1303867" y="8467"/>
                </a:lnTo>
                <a:lnTo>
                  <a:pt x="1244601" y="8467"/>
                </a:lnTo>
                <a:lnTo>
                  <a:pt x="1185333" y="8467"/>
                </a:lnTo>
                <a:lnTo>
                  <a:pt x="1117601" y="8467"/>
                </a:lnTo>
                <a:lnTo>
                  <a:pt x="1058333" y="8467"/>
                </a:lnTo>
                <a:lnTo>
                  <a:pt x="999067" y="8467"/>
                </a:lnTo>
                <a:lnTo>
                  <a:pt x="948267" y="0"/>
                </a:lnTo>
                <a:lnTo>
                  <a:pt x="889001" y="0"/>
                </a:lnTo>
                <a:lnTo>
                  <a:pt x="829734" y="0"/>
                </a:lnTo>
                <a:lnTo>
                  <a:pt x="770467" y="0"/>
                </a:lnTo>
                <a:lnTo>
                  <a:pt x="719667" y="0"/>
                </a:lnTo>
                <a:lnTo>
                  <a:pt x="660401" y="0"/>
                </a:lnTo>
                <a:lnTo>
                  <a:pt x="609600" y="8467"/>
                </a:lnTo>
                <a:lnTo>
                  <a:pt x="558800" y="8467"/>
                </a:lnTo>
                <a:lnTo>
                  <a:pt x="508001" y="8467"/>
                </a:lnTo>
                <a:lnTo>
                  <a:pt x="457200" y="8467"/>
                </a:lnTo>
                <a:lnTo>
                  <a:pt x="406400" y="8467"/>
                </a:lnTo>
                <a:lnTo>
                  <a:pt x="355601" y="8467"/>
                </a:lnTo>
                <a:lnTo>
                  <a:pt x="304800" y="8467"/>
                </a:lnTo>
                <a:lnTo>
                  <a:pt x="254000" y="8467"/>
                </a:lnTo>
                <a:lnTo>
                  <a:pt x="203201" y="8467"/>
                </a:lnTo>
                <a:lnTo>
                  <a:pt x="152400" y="16934"/>
                </a:lnTo>
                <a:lnTo>
                  <a:pt x="101600" y="16934"/>
                </a:lnTo>
                <a:lnTo>
                  <a:pt x="42333" y="25400"/>
                </a:lnTo>
                <a:lnTo>
                  <a:pt x="42333" y="25400"/>
                </a:lnTo>
                <a:lnTo>
                  <a:pt x="0" y="33867"/>
                </a:lnTo>
                <a:lnTo>
                  <a:pt x="0" y="33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9643534" y="4639733"/>
            <a:ext cx="364067" cy="211668"/>
          </a:xfrm>
          <a:custGeom>
            <a:avLst/>
            <a:gdLst/>
            <a:ahLst/>
            <a:cxnLst/>
            <a:rect l="0" t="0" r="0" b="0"/>
            <a:pathLst>
              <a:path w="364067" h="211668">
                <a:moveTo>
                  <a:pt x="0" y="50800"/>
                </a:moveTo>
                <a:lnTo>
                  <a:pt x="0" y="50800"/>
                </a:lnTo>
                <a:lnTo>
                  <a:pt x="0" y="50800"/>
                </a:lnTo>
                <a:lnTo>
                  <a:pt x="0" y="42334"/>
                </a:lnTo>
                <a:lnTo>
                  <a:pt x="8466" y="42334"/>
                </a:lnTo>
                <a:lnTo>
                  <a:pt x="16933" y="33867"/>
                </a:lnTo>
                <a:lnTo>
                  <a:pt x="25399" y="25400"/>
                </a:lnTo>
                <a:lnTo>
                  <a:pt x="50799" y="16934"/>
                </a:lnTo>
                <a:lnTo>
                  <a:pt x="76200" y="8467"/>
                </a:lnTo>
                <a:lnTo>
                  <a:pt x="93133" y="8467"/>
                </a:lnTo>
                <a:lnTo>
                  <a:pt x="118533" y="0"/>
                </a:lnTo>
                <a:lnTo>
                  <a:pt x="143932" y="0"/>
                </a:lnTo>
                <a:lnTo>
                  <a:pt x="169332" y="0"/>
                </a:lnTo>
                <a:lnTo>
                  <a:pt x="186266" y="0"/>
                </a:lnTo>
                <a:lnTo>
                  <a:pt x="211666" y="8467"/>
                </a:lnTo>
                <a:lnTo>
                  <a:pt x="228600" y="25400"/>
                </a:lnTo>
                <a:lnTo>
                  <a:pt x="237066" y="33867"/>
                </a:lnTo>
                <a:lnTo>
                  <a:pt x="245532" y="50800"/>
                </a:lnTo>
                <a:lnTo>
                  <a:pt x="253999" y="67734"/>
                </a:lnTo>
                <a:lnTo>
                  <a:pt x="253999" y="84667"/>
                </a:lnTo>
                <a:lnTo>
                  <a:pt x="253999" y="101600"/>
                </a:lnTo>
                <a:lnTo>
                  <a:pt x="245532" y="118534"/>
                </a:lnTo>
                <a:lnTo>
                  <a:pt x="237066" y="143934"/>
                </a:lnTo>
                <a:lnTo>
                  <a:pt x="228600" y="160867"/>
                </a:lnTo>
                <a:lnTo>
                  <a:pt x="220132" y="177800"/>
                </a:lnTo>
                <a:lnTo>
                  <a:pt x="211666" y="186267"/>
                </a:lnTo>
                <a:lnTo>
                  <a:pt x="194733" y="194734"/>
                </a:lnTo>
                <a:lnTo>
                  <a:pt x="186266" y="194734"/>
                </a:lnTo>
                <a:lnTo>
                  <a:pt x="186266" y="194734"/>
                </a:lnTo>
                <a:lnTo>
                  <a:pt x="177799" y="186267"/>
                </a:lnTo>
                <a:lnTo>
                  <a:pt x="177799" y="177800"/>
                </a:lnTo>
                <a:lnTo>
                  <a:pt x="177799" y="160867"/>
                </a:lnTo>
                <a:lnTo>
                  <a:pt x="177799" y="152400"/>
                </a:lnTo>
                <a:lnTo>
                  <a:pt x="177799" y="135467"/>
                </a:lnTo>
                <a:lnTo>
                  <a:pt x="194733" y="118534"/>
                </a:lnTo>
                <a:lnTo>
                  <a:pt x="203200" y="110067"/>
                </a:lnTo>
                <a:lnTo>
                  <a:pt x="220132" y="101600"/>
                </a:lnTo>
                <a:lnTo>
                  <a:pt x="237066" y="101600"/>
                </a:lnTo>
                <a:lnTo>
                  <a:pt x="253999" y="101600"/>
                </a:lnTo>
                <a:lnTo>
                  <a:pt x="270933" y="101600"/>
                </a:lnTo>
                <a:lnTo>
                  <a:pt x="287866" y="110067"/>
                </a:lnTo>
                <a:lnTo>
                  <a:pt x="304800" y="118534"/>
                </a:lnTo>
                <a:lnTo>
                  <a:pt x="321732" y="127000"/>
                </a:lnTo>
                <a:lnTo>
                  <a:pt x="330199" y="143934"/>
                </a:lnTo>
                <a:lnTo>
                  <a:pt x="338666" y="160867"/>
                </a:lnTo>
                <a:lnTo>
                  <a:pt x="347133" y="177800"/>
                </a:lnTo>
                <a:lnTo>
                  <a:pt x="355600" y="186267"/>
                </a:lnTo>
                <a:lnTo>
                  <a:pt x="355600" y="203200"/>
                </a:lnTo>
                <a:lnTo>
                  <a:pt x="355600" y="211667"/>
                </a:lnTo>
                <a:lnTo>
                  <a:pt x="355600" y="211667"/>
                </a:lnTo>
                <a:lnTo>
                  <a:pt x="364066" y="211667"/>
                </a:lnTo>
                <a:lnTo>
                  <a:pt x="364066"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10058400" y="4648200"/>
            <a:ext cx="186267" cy="135468"/>
          </a:xfrm>
          <a:custGeom>
            <a:avLst/>
            <a:gdLst/>
            <a:ahLst/>
            <a:cxnLst/>
            <a:rect l="0" t="0" r="0" b="0"/>
            <a:pathLst>
              <a:path w="186267" h="135468">
                <a:moveTo>
                  <a:pt x="0" y="0"/>
                </a:moveTo>
                <a:lnTo>
                  <a:pt x="0" y="0"/>
                </a:lnTo>
                <a:lnTo>
                  <a:pt x="0" y="0"/>
                </a:lnTo>
                <a:lnTo>
                  <a:pt x="0" y="8467"/>
                </a:lnTo>
                <a:lnTo>
                  <a:pt x="8467" y="8467"/>
                </a:lnTo>
                <a:lnTo>
                  <a:pt x="8467" y="16933"/>
                </a:lnTo>
                <a:lnTo>
                  <a:pt x="16934" y="33867"/>
                </a:lnTo>
                <a:lnTo>
                  <a:pt x="25400" y="50800"/>
                </a:lnTo>
                <a:lnTo>
                  <a:pt x="33866" y="67733"/>
                </a:lnTo>
                <a:lnTo>
                  <a:pt x="33866" y="93133"/>
                </a:lnTo>
                <a:lnTo>
                  <a:pt x="50800" y="110067"/>
                </a:lnTo>
                <a:lnTo>
                  <a:pt x="59266" y="118533"/>
                </a:lnTo>
                <a:lnTo>
                  <a:pt x="76200" y="127000"/>
                </a:lnTo>
                <a:lnTo>
                  <a:pt x="93134" y="135467"/>
                </a:lnTo>
                <a:lnTo>
                  <a:pt x="110066" y="135467"/>
                </a:lnTo>
                <a:lnTo>
                  <a:pt x="118534" y="127000"/>
                </a:lnTo>
                <a:lnTo>
                  <a:pt x="135466" y="127000"/>
                </a:lnTo>
                <a:lnTo>
                  <a:pt x="152400" y="118533"/>
                </a:lnTo>
                <a:lnTo>
                  <a:pt x="169334" y="110067"/>
                </a:lnTo>
                <a:lnTo>
                  <a:pt x="177800" y="101600"/>
                </a:lnTo>
                <a:lnTo>
                  <a:pt x="177800" y="101600"/>
                </a:lnTo>
                <a:lnTo>
                  <a:pt x="186266" y="93133"/>
                </a:lnTo>
                <a:lnTo>
                  <a:pt x="186266" y="93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10227734" y="4622800"/>
            <a:ext cx="33867" cy="262468"/>
          </a:xfrm>
          <a:custGeom>
            <a:avLst/>
            <a:gdLst/>
            <a:ahLst/>
            <a:cxnLst/>
            <a:rect l="0" t="0" r="0" b="0"/>
            <a:pathLst>
              <a:path w="33867" h="262468">
                <a:moveTo>
                  <a:pt x="16932" y="0"/>
                </a:moveTo>
                <a:lnTo>
                  <a:pt x="16932" y="0"/>
                </a:lnTo>
                <a:lnTo>
                  <a:pt x="8466" y="0"/>
                </a:lnTo>
                <a:lnTo>
                  <a:pt x="8466" y="8467"/>
                </a:lnTo>
                <a:lnTo>
                  <a:pt x="8466" y="16933"/>
                </a:lnTo>
                <a:lnTo>
                  <a:pt x="0" y="33867"/>
                </a:lnTo>
                <a:lnTo>
                  <a:pt x="0" y="50800"/>
                </a:lnTo>
                <a:lnTo>
                  <a:pt x="0" y="76200"/>
                </a:lnTo>
                <a:lnTo>
                  <a:pt x="0" y="101600"/>
                </a:lnTo>
                <a:lnTo>
                  <a:pt x="0" y="127000"/>
                </a:lnTo>
                <a:lnTo>
                  <a:pt x="0" y="160867"/>
                </a:lnTo>
                <a:lnTo>
                  <a:pt x="0" y="186267"/>
                </a:lnTo>
                <a:lnTo>
                  <a:pt x="8466" y="211667"/>
                </a:lnTo>
                <a:lnTo>
                  <a:pt x="8466" y="228600"/>
                </a:lnTo>
                <a:lnTo>
                  <a:pt x="16932" y="245533"/>
                </a:lnTo>
                <a:lnTo>
                  <a:pt x="25400" y="254000"/>
                </a:lnTo>
                <a:lnTo>
                  <a:pt x="25400" y="254000"/>
                </a:lnTo>
                <a:lnTo>
                  <a:pt x="33866" y="262467"/>
                </a:lnTo>
                <a:lnTo>
                  <a:pt x="33866"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10388600" y="4656667"/>
            <a:ext cx="135468" cy="220134"/>
          </a:xfrm>
          <a:custGeom>
            <a:avLst/>
            <a:gdLst/>
            <a:ahLst/>
            <a:cxnLst/>
            <a:rect l="0" t="0" r="0" b="0"/>
            <a:pathLst>
              <a:path w="135468" h="220134">
                <a:moveTo>
                  <a:pt x="8466" y="16933"/>
                </a:moveTo>
                <a:lnTo>
                  <a:pt x="8466" y="16933"/>
                </a:lnTo>
                <a:lnTo>
                  <a:pt x="8466" y="25400"/>
                </a:lnTo>
                <a:lnTo>
                  <a:pt x="8466" y="33866"/>
                </a:lnTo>
                <a:lnTo>
                  <a:pt x="0" y="50800"/>
                </a:lnTo>
                <a:lnTo>
                  <a:pt x="0" y="76200"/>
                </a:lnTo>
                <a:lnTo>
                  <a:pt x="0" y="101600"/>
                </a:lnTo>
                <a:lnTo>
                  <a:pt x="0" y="135466"/>
                </a:lnTo>
                <a:lnTo>
                  <a:pt x="8466" y="169333"/>
                </a:lnTo>
                <a:lnTo>
                  <a:pt x="16934" y="194733"/>
                </a:lnTo>
                <a:lnTo>
                  <a:pt x="25400" y="211666"/>
                </a:lnTo>
                <a:lnTo>
                  <a:pt x="33866" y="220133"/>
                </a:lnTo>
                <a:lnTo>
                  <a:pt x="50800" y="220133"/>
                </a:lnTo>
                <a:lnTo>
                  <a:pt x="67734" y="211666"/>
                </a:lnTo>
                <a:lnTo>
                  <a:pt x="84666" y="211666"/>
                </a:lnTo>
                <a:lnTo>
                  <a:pt x="101600" y="194733"/>
                </a:lnTo>
                <a:lnTo>
                  <a:pt x="110066" y="186266"/>
                </a:lnTo>
                <a:lnTo>
                  <a:pt x="127000" y="169333"/>
                </a:lnTo>
                <a:lnTo>
                  <a:pt x="135467" y="152400"/>
                </a:lnTo>
                <a:lnTo>
                  <a:pt x="135467" y="127000"/>
                </a:lnTo>
                <a:lnTo>
                  <a:pt x="135467" y="110066"/>
                </a:lnTo>
                <a:lnTo>
                  <a:pt x="135467" y="84666"/>
                </a:lnTo>
                <a:lnTo>
                  <a:pt x="118533" y="59266"/>
                </a:lnTo>
                <a:lnTo>
                  <a:pt x="101600" y="42333"/>
                </a:lnTo>
                <a:lnTo>
                  <a:pt x="93134" y="16933"/>
                </a:lnTo>
                <a:lnTo>
                  <a:pt x="76200" y="8466"/>
                </a:lnTo>
                <a:lnTo>
                  <a:pt x="50800" y="0"/>
                </a:lnTo>
                <a:lnTo>
                  <a:pt x="42333" y="0"/>
                </a:lnTo>
                <a:lnTo>
                  <a:pt x="25400" y="0"/>
                </a:lnTo>
                <a:lnTo>
                  <a:pt x="16934" y="0"/>
                </a:lnTo>
                <a:lnTo>
                  <a:pt x="16934" y="0"/>
                </a:lnTo>
                <a:lnTo>
                  <a:pt x="8466" y="0"/>
                </a:lnTo>
                <a:lnTo>
                  <a:pt x="846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10566400" y="4622800"/>
            <a:ext cx="169334" cy="245534"/>
          </a:xfrm>
          <a:custGeom>
            <a:avLst/>
            <a:gdLst/>
            <a:ahLst/>
            <a:cxnLst/>
            <a:rect l="0" t="0" r="0" b="0"/>
            <a:pathLst>
              <a:path w="169334" h="245534">
                <a:moveTo>
                  <a:pt x="25400" y="16933"/>
                </a:moveTo>
                <a:lnTo>
                  <a:pt x="16933" y="16933"/>
                </a:lnTo>
                <a:lnTo>
                  <a:pt x="16933" y="25400"/>
                </a:lnTo>
                <a:lnTo>
                  <a:pt x="16933" y="33867"/>
                </a:lnTo>
                <a:lnTo>
                  <a:pt x="8466" y="50800"/>
                </a:lnTo>
                <a:lnTo>
                  <a:pt x="8466" y="76200"/>
                </a:lnTo>
                <a:lnTo>
                  <a:pt x="0" y="101600"/>
                </a:lnTo>
                <a:lnTo>
                  <a:pt x="0" y="135467"/>
                </a:lnTo>
                <a:lnTo>
                  <a:pt x="8466" y="160867"/>
                </a:lnTo>
                <a:lnTo>
                  <a:pt x="8466" y="186267"/>
                </a:lnTo>
                <a:lnTo>
                  <a:pt x="16933" y="211667"/>
                </a:lnTo>
                <a:lnTo>
                  <a:pt x="33867" y="228600"/>
                </a:lnTo>
                <a:lnTo>
                  <a:pt x="50800" y="237067"/>
                </a:lnTo>
                <a:lnTo>
                  <a:pt x="67734" y="245533"/>
                </a:lnTo>
                <a:lnTo>
                  <a:pt x="84666" y="245533"/>
                </a:lnTo>
                <a:lnTo>
                  <a:pt x="101600" y="228600"/>
                </a:lnTo>
                <a:lnTo>
                  <a:pt x="127000" y="220133"/>
                </a:lnTo>
                <a:lnTo>
                  <a:pt x="143934" y="211667"/>
                </a:lnTo>
                <a:lnTo>
                  <a:pt x="160866" y="194733"/>
                </a:lnTo>
                <a:lnTo>
                  <a:pt x="169333" y="169333"/>
                </a:lnTo>
                <a:lnTo>
                  <a:pt x="169333" y="152400"/>
                </a:lnTo>
                <a:lnTo>
                  <a:pt x="169333" y="127000"/>
                </a:lnTo>
                <a:lnTo>
                  <a:pt x="152400" y="101600"/>
                </a:lnTo>
                <a:lnTo>
                  <a:pt x="135466" y="76200"/>
                </a:lnTo>
                <a:lnTo>
                  <a:pt x="118534" y="42333"/>
                </a:lnTo>
                <a:lnTo>
                  <a:pt x="84666" y="25400"/>
                </a:lnTo>
                <a:lnTo>
                  <a:pt x="67734" y="8467"/>
                </a:lnTo>
                <a:lnTo>
                  <a:pt x="67734" y="8467"/>
                </a:lnTo>
                <a:lnTo>
                  <a:pt x="33867" y="0"/>
                </a:lnTo>
                <a:lnTo>
                  <a:pt x="338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8017933" y="5647267"/>
            <a:ext cx="177802" cy="33867"/>
          </a:xfrm>
          <a:custGeom>
            <a:avLst/>
            <a:gdLst/>
            <a:ahLst/>
            <a:cxnLst/>
            <a:rect l="0" t="0" r="0" b="0"/>
            <a:pathLst>
              <a:path w="177802" h="33867">
                <a:moveTo>
                  <a:pt x="25401" y="16933"/>
                </a:moveTo>
                <a:lnTo>
                  <a:pt x="25401" y="16933"/>
                </a:lnTo>
                <a:lnTo>
                  <a:pt x="16933" y="16933"/>
                </a:lnTo>
                <a:lnTo>
                  <a:pt x="8467" y="8466"/>
                </a:lnTo>
                <a:lnTo>
                  <a:pt x="8467" y="8466"/>
                </a:lnTo>
                <a:lnTo>
                  <a:pt x="0" y="8466"/>
                </a:lnTo>
                <a:lnTo>
                  <a:pt x="0" y="8466"/>
                </a:lnTo>
                <a:lnTo>
                  <a:pt x="0" y="8466"/>
                </a:lnTo>
                <a:lnTo>
                  <a:pt x="0" y="8466"/>
                </a:lnTo>
                <a:lnTo>
                  <a:pt x="8467" y="8466"/>
                </a:lnTo>
                <a:lnTo>
                  <a:pt x="16933" y="8466"/>
                </a:lnTo>
                <a:lnTo>
                  <a:pt x="33867" y="16933"/>
                </a:lnTo>
                <a:lnTo>
                  <a:pt x="50800" y="16933"/>
                </a:lnTo>
                <a:lnTo>
                  <a:pt x="67734" y="25400"/>
                </a:lnTo>
                <a:lnTo>
                  <a:pt x="93133" y="33866"/>
                </a:lnTo>
                <a:lnTo>
                  <a:pt x="110067" y="33866"/>
                </a:lnTo>
                <a:lnTo>
                  <a:pt x="135467" y="25400"/>
                </a:lnTo>
                <a:lnTo>
                  <a:pt x="152400" y="25400"/>
                </a:lnTo>
                <a:lnTo>
                  <a:pt x="160867" y="16933"/>
                </a:lnTo>
                <a:lnTo>
                  <a:pt x="169333" y="8466"/>
                </a:lnTo>
                <a:lnTo>
                  <a:pt x="169333" y="8466"/>
                </a:lnTo>
                <a:lnTo>
                  <a:pt x="177801" y="0"/>
                </a:lnTo>
                <a:lnTo>
                  <a:pt x="177801"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8026400" y="5757333"/>
            <a:ext cx="110068" cy="33868"/>
          </a:xfrm>
          <a:custGeom>
            <a:avLst/>
            <a:gdLst/>
            <a:ahLst/>
            <a:cxnLst/>
            <a:rect l="0" t="0" r="0" b="0"/>
            <a:pathLst>
              <a:path w="110068" h="33868">
                <a:moveTo>
                  <a:pt x="0" y="0"/>
                </a:moveTo>
                <a:lnTo>
                  <a:pt x="0" y="0"/>
                </a:lnTo>
                <a:lnTo>
                  <a:pt x="0" y="8467"/>
                </a:lnTo>
                <a:lnTo>
                  <a:pt x="8466" y="16934"/>
                </a:lnTo>
                <a:lnTo>
                  <a:pt x="8466" y="16934"/>
                </a:lnTo>
                <a:lnTo>
                  <a:pt x="16934" y="25400"/>
                </a:lnTo>
                <a:lnTo>
                  <a:pt x="33867" y="25400"/>
                </a:lnTo>
                <a:lnTo>
                  <a:pt x="50800" y="25400"/>
                </a:lnTo>
                <a:lnTo>
                  <a:pt x="59267" y="33867"/>
                </a:lnTo>
                <a:lnTo>
                  <a:pt x="84666" y="33867"/>
                </a:lnTo>
                <a:lnTo>
                  <a:pt x="101600" y="33867"/>
                </a:lnTo>
                <a:lnTo>
                  <a:pt x="101600" y="33867"/>
                </a:lnTo>
                <a:lnTo>
                  <a:pt x="110067" y="33867"/>
                </a:lnTo>
                <a:lnTo>
                  <a:pt x="110067" y="33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8424334" y="5266267"/>
            <a:ext cx="33867" cy="304801"/>
          </a:xfrm>
          <a:custGeom>
            <a:avLst/>
            <a:gdLst/>
            <a:ahLst/>
            <a:cxnLst/>
            <a:rect l="0" t="0" r="0" b="0"/>
            <a:pathLst>
              <a:path w="33867" h="304801">
                <a:moveTo>
                  <a:pt x="25399" y="0"/>
                </a:moveTo>
                <a:lnTo>
                  <a:pt x="25399" y="0"/>
                </a:lnTo>
                <a:lnTo>
                  <a:pt x="25399" y="0"/>
                </a:lnTo>
                <a:lnTo>
                  <a:pt x="25399" y="0"/>
                </a:lnTo>
                <a:lnTo>
                  <a:pt x="33866" y="16933"/>
                </a:lnTo>
                <a:lnTo>
                  <a:pt x="33866" y="25400"/>
                </a:lnTo>
                <a:lnTo>
                  <a:pt x="33866" y="50800"/>
                </a:lnTo>
                <a:lnTo>
                  <a:pt x="25399" y="76200"/>
                </a:lnTo>
                <a:lnTo>
                  <a:pt x="16933" y="110066"/>
                </a:lnTo>
                <a:lnTo>
                  <a:pt x="16933" y="152400"/>
                </a:lnTo>
                <a:lnTo>
                  <a:pt x="8466" y="186266"/>
                </a:lnTo>
                <a:lnTo>
                  <a:pt x="0" y="220133"/>
                </a:lnTo>
                <a:lnTo>
                  <a:pt x="0" y="254000"/>
                </a:lnTo>
                <a:lnTo>
                  <a:pt x="0" y="279400"/>
                </a:lnTo>
                <a:lnTo>
                  <a:pt x="0" y="296333"/>
                </a:lnTo>
                <a:lnTo>
                  <a:pt x="0" y="296333"/>
                </a:lnTo>
                <a:lnTo>
                  <a:pt x="0" y="304800"/>
                </a:lnTo>
                <a:lnTo>
                  <a:pt x="0" y="304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8542867" y="5291667"/>
            <a:ext cx="143934" cy="262467"/>
          </a:xfrm>
          <a:custGeom>
            <a:avLst/>
            <a:gdLst/>
            <a:ahLst/>
            <a:cxnLst/>
            <a:rect l="0" t="0" r="0" b="0"/>
            <a:pathLst>
              <a:path w="143934" h="262467">
                <a:moveTo>
                  <a:pt x="33867" y="0"/>
                </a:moveTo>
                <a:lnTo>
                  <a:pt x="25399" y="0"/>
                </a:lnTo>
                <a:lnTo>
                  <a:pt x="25399" y="8466"/>
                </a:lnTo>
                <a:lnTo>
                  <a:pt x="25399" y="16933"/>
                </a:lnTo>
                <a:lnTo>
                  <a:pt x="25399" y="25400"/>
                </a:lnTo>
                <a:lnTo>
                  <a:pt x="16933" y="33866"/>
                </a:lnTo>
                <a:lnTo>
                  <a:pt x="16933" y="59266"/>
                </a:lnTo>
                <a:lnTo>
                  <a:pt x="8466" y="84666"/>
                </a:lnTo>
                <a:lnTo>
                  <a:pt x="0" y="118533"/>
                </a:lnTo>
                <a:lnTo>
                  <a:pt x="0" y="152400"/>
                </a:lnTo>
                <a:lnTo>
                  <a:pt x="0" y="177800"/>
                </a:lnTo>
                <a:lnTo>
                  <a:pt x="0" y="211666"/>
                </a:lnTo>
                <a:lnTo>
                  <a:pt x="8466" y="228600"/>
                </a:lnTo>
                <a:lnTo>
                  <a:pt x="16933" y="237066"/>
                </a:lnTo>
                <a:lnTo>
                  <a:pt x="25399" y="245533"/>
                </a:lnTo>
                <a:lnTo>
                  <a:pt x="42333" y="237066"/>
                </a:lnTo>
                <a:lnTo>
                  <a:pt x="59266" y="237066"/>
                </a:lnTo>
                <a:lnTo>
                  <a:pt x="76200" y="228600"/>
                </a:lnTo>
                <a:lnTo>
                  <a:pt x="93133" y="220133"/>
                </a:lnTo>
                <a:lnTo>
                  <a:pt x="101599" y="203200"/>
                </a:lnTo>
                <a:lnTo>
                  <a:pt x="118533" y="194733"/>
                </a:lnTo>
                <a:lnTo>
                  <a:pt x="127000" y="177800"/>
                </a:lnTo>
                <a:lnTo>
                  <a:pt x="135466" y="160866"/>
                </a:lnTo>
                <a:lnTo>
                  <a:pt x="143933" y="152400"/>
                </a:lnTo>
                <a:lnTo>
                  <a:pt x="143933" y="135466"/>
                </a:lnTo>
                <a:lnTo>
                  <a:pt x="135466" y="127000"/>
                </a:lnTo>
                <a:lnTo>
                  <a:pt x="127000" y="118533"/>
                </a:lnTo>
                <a:lnTo>
                  <a:pt x="118533" y="118533"/>
                </a:lnTo>
                <a:lnTo>
                  <a:pt x="110067" y="118533"/>
                </a:lnTo>
                <a:lnTo>
                  <a:pt x="93133" y="118533"/>
                </a:lnTo>
                <a:lnTo>
                  <a:pt x="84666" y="135466"/>
                </a:lnTo>
                <a:lnTo>
                  <a:pt x="67733" y="152400"/>
                </a:lnTo>
                <a:lnTo>
                  <a:pt x="59266" y="177800"/>
                </a:lnTo>
                <a:lnTo>
                  <a:pt x="59266" y="203200"/>
                </a:lnTo>
                <a:lnTo>
                  <a:pt x="50800" y="228600"/>
                </a:lnTo>
                <a:lnTo>
                  <a:pt x="50800" y="245533"/>
                </a:lnTo>
                <a:lnTo>
                  <a:pt x="50800" y="245533"/>
                </a:lnTo>
                <a:lnTo>
                  <a:pt x="50800" y="262466"/>
                </a:lnTo>
                <a:lnTo>
                  <a:pt x="50800" y="262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8822267" y="5283200"/>
            <a:ext cx="127000" cy="228601"/>
          </a:xfrm>
          <a:custGeom>
            <a:avLst/>
            <a:gdLst/>
            <a:ahLst/>
            <a:cxnLst/>
            <a:rect l="0" t="0" r="0" b="0"/>
            <a:pathLst>
              <a:path w="127000" h="228601">
                <a:moveTo>
                  <a:pt x="25400" y="76200"/>
                </a:moveTo>
                <a:lnTo>
                  <a:pt x="25400" y="84667"/>
                </a:lnTo>
                <a:lnTo>
                  <a:pt x="25400" y="93133"/>
                </a:lnTo>
                <a:lnTo>
                  <a:pt x="25400" y="93133"/>
                </a:lnTo>
                <a:lnTo>
                  <a:pt x="25400" y="110067"/>
                </a:lnTo>
                <a:lnTo>
                  <a:pt x="25400" y="118533"/>
                </a:lnTo>
                <a:lnTo>
                  <a:pt x="25400" y="135467"/>
                </a:lnTo>
                <a:lnTo>
                  <a:pt x="25400" y="152400"/>
                </a:lnTo>
                <a:lnTo>
                  <a:pt x="25400" y="177800"/>
                </a:lnTo>
                <a:lnTo>
                  <a:pt x="25400" y="194733"/>
                </a:lnTo>
                <a:lnTo>
                  <a:pt x="33866" y="211667"/>
                </a:lnTo>
                <a:lnTo>
                  <a:pt x="33866" y="220133"/>
                </a:lnTo>
                <a:lnTo>
                  <a:pt x="42333" y="228600"/>
                </a:lnTo>
                <a:lnTo>
                  <a:pt x="50799" y="228600"/>
                </a:lnTo>
                <a:lnTo>
                  <a:pt x="59267" y="228600"/>
                </a:lnTo>
                <a:lnTo>
                  <a:pt x="67733" y="220133"/>
                </a:lnTo>
                <a:lnTo>
                  <a:pt x="84666" y="211667"/>
                </a:lnTo>
                <a:lnTo>
                  <a:pt x="93133" y="203200"/>
                </a:lnTo>
                <a:lnTo>
                  <a:pt x="110066" y="194733"/>
                </a:lnTo>
                <a:lnTo>
                  <a:pt x="110066" y="177800"/>
                </a:lnTo>
                <a:lnTo>
                  <a:pt x="118533" y="160867"/>
                </a:lnTo>
                <a:lnTo>
                  <a:pt x="126999" y="143933"/>
                </a:lnTo>
                <a:lnTo>
                  <a:pt x="126999" y="127000"/>
                </a:lnTo>
                <a:lnTo>
                  <a:pt x="118533" y="110067"/>
                </a:lnTo>
                <a:lnTo>
                  <a:pt x="118533" y="84667"/>
                </a:lnTo>
                <a:lnTo>
                  <a:pt x="110066" y="67733"/>
                </a:lnTo>
                <a:lnTo>
                  <a:pt x="93133" y="50800"/>
                </a:lnTo>
                <a:lnTo>
                  <a:pt x="84666" y="33867"/>
                </a:lnTo>
                <a:lnTo>
                  <a:pt x="76200" y="16933"/>
                </a:lnTo>
                <a:lnTo>
                  <a:pt x="59267" y="8467"/>
                </a:lnTo>
                <a:lnTo>
                  <a:pt x="42333" y="0"/>
                </a:lnTo>
                <a:lnTo>
                  <a:pt x="33866" y="8467"/>
                </a:lnTo>
                <a:lnTo>
                  <a:pt x="16933" y="16933"/>
                </a:lnTo>
                <a:lnTo>
                  <a:pt x="8466" y="33867"/>
                </a:lnTo>
                <a:lnTo>
                  <a:pt x="8466" y="33867"/>
                </a:lnTo>
                <a:lnTo>
                  <a:pt x="0" y="50800"/>
                </a:lnTo>
                <a:lnTo>
                  <a:pt x="0" y="50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8983133" y="5249333"/>
            <a:ext cx="135468" cy="237068"/>
          </a:xfrm>
          <a:custGeom>
            <a:avLst/>
            <a:gdLst/>
            <a:ahLst/>
            <a:cxnLst/>
            <a:rect l="0" t="0" r="0" b="0"/>
            <a:pathLst>
              <a:path w="135468" h="237068">
                <a:moveTo>
                  <a:pt x="42333" y="25400"/>
                </a:moveTo>
                <a:lnTo>
                  <a:pt x="42333" y="33867"/>
                </a:lnTo>
                <a:lnTo>
                  <a:pt x="33867" y="33867"/>
                </a:lnTo>
                <a:lnTo>
                  <a:pt x="33867" y="33867"/>
                </a:lnTo>
                <a:lnTo>
                  <a:pt x="25400" y="50800"/>
                </a:lnTo>
                <a:lnTo>
                  <a:pt x="16934" y="59267"/>
                </a:lnTo>
                <a:lnTo>
                  <a:pt x="16934" y="84667"/>
                </a:lnTo>
                <a:lnTo>
                  <a:pt x="8467" y="101600"/>
                </a:lnTo>
                <a:lnTo>
                  <a:pt x="8467" y="127000"/>
                </a:lnTo>
                <a:lnTo>
                  <a:pt x="0" y="160867"/>
                </a:lnTo>
                <a:lnTo>
                  <a:pt x="8467" y="186267"/>
                </a:lnTo>
                <a:lnTo>
                  <a:pt x="8467" y="203200"/>
                </a:lnTo>
                <a:lnTo>
                  <a:pt x="16934" y="228600"/>
                </a:lnTo>
                <a:lnTo>
                  <a:pt x="25400" y="237067"/>
                </a:lnTo>
                <a:lnTo>
                  <a:pt x="42333" y="237067"/>
                </a:lnTo>
                <a:lnTo>
                  <a:pt x="50801" y="237067"/>
                </a:lnTo>
                <a:lnTo>
                  <a:pt x="67734" y="228600"/>
                </a:lnTo>
                <a:lnTo>
                  <a:pt x="84667" y="220134"/>
                </a:lnTo>
                <a:lnTo>
                  <a:pt x="93134" y="211667"/>
                </a:lnTo>
                <a:lnTo>
                  <a:pt x="110067" y="194734"/>
                </a:lnTo>
                <a:lnTo>
                  <a:pt x="118533" y="177800"/>
                </a:lnTo>
                <a:lnTo>
                  <a:pt x="127001" y="160867"/>
                </a:lnTo>
                <a:lnTo>
                  <a:pt x="135467" y="135467"/>
                </a:lnTo>
                <a:lnTo>
                  <a:pt x="135467" y="118534"/>
                </a:lnTo>
                <a:lnTo>
                  <a:pt x="135467" y="93134"/>
                </a:lnTo>
                <a:lnTo>
                  <a:pt x="127001" y="76200"/>
                </a:lnTo>
                <a:lnTo>
                  <a:pt x="118533" y="50800"/>
                </a:lnTo>
                <a:lnTo>
                  <a:pt x="110067" y="33867"/>
                </a:lnTo>
                <a:lnTo>
                  <a:pt x="93134" y="16934"/>
                </a:lnTo>
                <a:lnTo>
                  <a:pt x="67734" y="0"/>
                </a:lnTo>
                <a:lnTo>
                  <a:pt x="59267" y="0"/>
                </a:lnTo>
                <a:lnTo>
                  <a:pt x="42333" y="0"/>
                </a:lnTo>
                <a:lnTo>
                  <a:pt x="33867" y="8467"/>
                </a:lnTo>
                <a:lnTo>
                  <a:pt x="33867" y="8467"/>
                </a:lnTo>
                <a:lnTo>
                  <a:pt x="16934" y="16934"/>
                </a:lnTo>
                <a:lnTo>
                  <a:pt x="16934" y="16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8331200" y="5588000"/>
            <a:ext cx="736601" cy="59268"/>
          </a:xfrm>
          <a:custGeom>
            <a:avLst/>
            <a:gdLst/>
            <a:ahLst/>
            <a:cxnLst/>
            <a:rect l="0" t="0" r="0" b="0"/>
            <a:pathLst>
              <a:path w="736601" h="59268">
                <a:moveTo>
                  <a:pt x="736600" y="8467"/>
                </a:moveTo>
                <a:lnTo>
                  <a:pt x="736600" y="8467"/>
                </a:lnTo>
                <a:lnTo>
                  <a:pt x="728133" y="8467"/>
                </a:lnTo>
                <a:lnTo>
                  <a:pt x="719667" y="8467"/>
                </a:lnTo>
                <a:lnTo>
                  <a:pt x="702734" y="0"/>
                </a:lnTo>
                <a:lnTo>
                  <a:pt x="694266" y="0"/>
                </a:lnTo>
                <a:lnTo>
                  <a:pt x="677333" y="0"/>
                </a:lnTo>
                <a:lnTo>
                  <a:pt x="660400" y="0"/>
                </a:lnTo>
                <a:lnTo>
                  <a:pt x="635000" y="8467"/>
                </a:lnTo>
                <a:lnTo>
                  <a:pt x="601133" y="8467"/>
                </a:lnTo>
                <a:lnTo>
                  <a:pt x="575733" y="16933"/>
                </a:lnTo>
                <a:lnTo>
                  <a:pt x="550334" y="25400"/>
                </a:lnTo>
                <a:lnTo>
                  <a:pt x="516467" y="25400"/>
                </a:lnTo>
                <a:lnTo>
                  <a:pt x="482600" y="33867"/>
                </a:lnTo>
                <a:lnTo>
                  <a:pt x="457200" y="33867"/>
                </a:lnTo>
                <a:lnTo>
                  <a:pt x="414867" y="33867"/>
                </a:lnTo>
                <a:lnTo>
                  <a:pt x="381000" y="33867"/>
                </a:lnTo>
                <a:lnTo>
                  <a:pt x="347133" y="25400"/>
                </a:lnTo>
                <a:lnTo>
                  <a:pt x="313266" y="25400"/>
                </a:lnTo>
                <a:lnTo>
                  <a:pt x="270933" y="16933"/>
                </a:lnTo>
                <a:lnTo>
                  <a:pt x="237066" y="16933"/>
                </a:lnTo>
                <a:lnTo>
                  <a:pt x="194733" y="16933"/>
                </a:lnTo>
                <a:lnTo>
                  <a:pt x="160866" y="16933"/>
                </a:lnTo>
                <a:lnTo>
                  <a:pt x="127000" y="25400"/>
                </a:lnTo>
                <a:lnTo>
                  <a:pt x="93134" y="33867"/>
                </a:lnTo>
                <a:lnTo>
                  <a:pt x="67733" y="42333"/>
                </a:lnTo>
                <a:lnTo>
                  <a:pt x="42333" y="50800"/>
                </a:lnTo>
                <a:lnTo>
                  <a:pt x="16934" y="50800"/>
                </a:lnTo>
                <a:lnTo>
                  <a:pt x="8466" y="59267"/>
                </a:lnTo>
                <a:lnTo>
                  <a:pt x="8466" y="59267"/>
                </a:lnTo>
                <a:lnTo>
                  <a:pt x="0" y="59267"/>
                </a:lnTo>
                <a:lnTo>
                  <a:pt x="0" y="59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8415866" y="5689600"/>
            <a:ext cx="127002" cy="270934"/>
          </a:xfrm>
          <a:custGeom>
            <a:avLst/>
            <a:gdLst/>
            <a:ahLst/>
            <a:cxnLst/>
            <a:rect l="0" t="0" r="0" b="0"/>
            <a:pathLst>
              <a:path w="127002" h="270934">
                <a:moveTo>
                  <a:pt x="50801" y="42333"/>
                </a:moveTo>
                <a:lnTo>
                  <a:pt x="50801" y="50800"/>
                </a:lnTo>
                <a:lnTo>
                  <a:pt x="50801" y="42333"/>
                </a:lnTo>
                <a:lnTo>
                  <a:pt x="50801" y="42333"/>
                </a:lnTo>
                <a:lnTo>
                  <a:pt x="42334" y="42333"/>
                </a:lnTo>
                <a:lnTo>
                  <a:pt x="42334" y="33867"/>
                </a:lnTo>
                <a:lnTo>
                  <a:pt x="42334" y="25400"/>
                </a:lnTo>
                <a:lnTo>
                  <a:pt x="42334" y="16933"/>
                </a:lnTo>
                <a:lnTo>
                  <a:pt x="42334" y="8467"/>
                </a:lnTo>
                <a:lnTo>
                  <a:pt x="50801" y="0"/>
                </a:lnTo>
                <a:lnTo>
                  <a:pt x="59267" y="0"/>
                </a:lnTo>
                <a:lnTo>
                  <a:pt x="59267" y="0"/>
                </a:lnTo>
                <a:lnTo>
                  <a:pt x="76200" y="8467"/>
                </a:lnTo>
                <a:lnTo>
                  <a:pt x="84668" y="16933"/>
                </a:lnTo>
                <a:lnTo>
                  <a:pt x="93134" y="25400"/>
                </a:lnTo>
                <a:lnTo>
                  <a:pt x="101601" y="42333"/>
                </a:lnTo>
                <a:lnTo>
                  <a:pt x="110067" y="59267"/>
                </a:lnTo>
                <a:lnTo>
                  <a:pt x="118534" y="84667"/>
                </a:lnTo>
                <a:lnTo>
                  <a:pt x="127001" y="110067"/>
                </a:lnTo>
                <a:lnTo>
                  <a:pt x="127001" y="127000"/>
                </a:lnTo>
                <a:lnTo>
                  <a:pt x="127001" y="152400"/>
                </a:lnTo>
                <a:lnTo>
                  <a:pt x="118534" y="169333"/>
                </a:lnTo>
                <a:lnTo>
                  <a:pt x="118534" y="186267"/>
                </a:lnTo>
                <a:lnTo>
                  <a:pt x="110067" y="211667"/>
                </a:lnTo>
                <a:lnTo>
                  <a:pt x="101601" y="220133"/>
                </a:lnTo>
                <a:lnTo>
                  <a:pt x="93134" y="228600"/>
                </a:lnTo>
                <a:lnTo>
                  <a:pt x="76200" y="237067"/>
                </a:lnTo>
                <a:lnTo>
                  <a:pt x="67734" y="237067"/>
                </a:lnTo>
                <a:lnTo>
                  <a:pt x="50801" y="237067"/>
                </a:lnTo>
                <a:lnTo>
                  <a:pt x="33867" y="228600"/>
                </a:lnTo>
                <a:lnTo>
                  <a:pt x="25401" y="220133"/>
                </a:lnTo>
                <a:lnTo>
                  <a:pt x="16934" y="211667"/>
                </a:lnTo>
                <a:lnTo>
                  <a:pt x="8468" y="194733"/>
                </a:lnTo>
                <a:lnTo>
                  <a:pt x="0" y="177800"/>
                </a:lnTo>
                <a:lnTo>
                  <a:pt x="0" y="160867"/>
                </a:lnTo>
                <a:lnTo>
                  <a:pt x="0" y="152400"/>
                </a:lnTo>
                <a:lnTo>
                  <a:pt x="8468" y="143933"/>
                </a:lnTo>
                <a:lnTo>
                  <a:pt x="16934" y="143933"/>
                </a:lnTo>
                <a:lnTo>
                  <a:pt x="33867" y="143933"/>
                </a:lnTo>
                <a:lnTo>
                  <a:pt x="42334" y="152400"/>
                </a:lnTo>
                <a:lnTo>
                  <a:pt x="50801" y="160867"/>
                </a:lnTo>
                <a:lnTo>
                  <a:pt x="67734" y="177800"/>
                </a:lnTo>
                <a:lnTo>
                  <a:pt x="84668" y="194733"/>
                </a:lnTo>
                <a:lnTo>
                  <a:pt x="93134" y="211667"/>
                </a:lnTo>
                <a:lnTo>
                  <a:pt x="101601" y="228600"/>
                </a:lnTo>
                <a:lnTo>
                  <a:pt x="101601" y="245533"/>
                </a:lnTo>
                <a:lnTo>
                  <a:pt x="110067" y="254000"/>
                </a:lnTo>
                <a:lnTo>
                  <a:pt x="110067" y="270933"/>
                </a:lnTo>
                <a:lnTo>
                  <a:pt x="118534" y="270933"/>
                </a:lnTo>
                <a:lnTo>
                  <a:pt x="118534" y="270933"/>
                </a:lnTo>
                <a:lnTo>
                  <a:pt x="118534" y="270933"/>
                </a:lnTo>
                <a:lnTo>
                  <a:pt x="127001" y="270933"/>
                </a:lnTo>
                <a:lnTo>
                  <a:pt x="127001" y="270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8610600" y="5689600"/>
            <a:ext cx="143934" cy="160868"/>
          </a:xfrm>
          <a:custGeom>
            <a:avLst/>
            <a:gdLst/>
            <a:ahLst/>
            <a:cxnLst/>
            <a:rect l="0" t="0" r="0" b="0"/>
            <a:pathLst>
              <a:path w="143934" h="160868">
                <a:moveTo>
                  <a:pt x="0" y="0"/>
                </a:moveTo>
                <a:lnTo>
                  <a:pt x="8467" y="0"/>
                </a:lnTo>
                <a:lnTo>
                  <a:pt x="8467" y="8467"/>
                </a:lnTo>
                <a:lnTo>
                  <a:pt x="8467" y="8467"/>
                </a:lnTo>
                <a:lnTo>
                  <a:pt x="8467" y="16933"/>
                </a:lnTo>
                <a:lnTo>
                  <a:pt x="8467" y="25400"/>
                </a:lnTo>
                <a:lnTo>
                  <a:pt x="16933" y="42333"/>
                </a:lnTo>
                <a:lnTo>
                  <a:pt x="16933" y="59267"/>
                </a:lnTo>
                <a:lnTo>
                  <a:pt x="16933" y="76200"/>
                </a:lnTo>
                <a:lnTo>
                  <a:pt x="25400" y="101600"/>
                </a:lnTo>
                <a:lnTo>
                  <a:pt x="25400" y="118533"/>
                </a:lnTo>
                <a:lnTo>
                  <a:pt x="33866" y="135467"/>
                </a:lnTo>
                <a:lnTo>
                  <a:pt x="33866" y="143933"/>
                </a:lnTo>
                <a:lnTo>
                  <a:pt x="42334" y="160867"/>
                </a:lnTo>
                <a:lnTo>
                  <a:pt x="59267" y="160867"/>
                </a:lnTo>
                <a:lnTo>
                  <a:pt x="67733" y="160867"/>
                </a:lnTo>
                <a:lnTo>
                  <a:pt x="76200" y="160867"/>
                </a:lnTo>
                <a:lnTo>
                  <a:pt x="93133" y="160867"/>
                </a:lnTo>
                <a:lnTo>
                  <a:pt x="101600" y="160867"/>
                </a:lnTo>
                <a:lnTo>
                  <a:pt x="118534" y="152400"/>
                </a:lnTo>
                <a:lnTo>
                  <a:pt x="127000" y="135467"/>
                </a:lnTo>
                <a:lnTo>
                  <a:pt x="135467" y="127000"/>
                </a:lnTo>
                <a:lnTo>
                  <a:pt x="135467" y="127000"/>
                </a:lnTo>
                <a:lnTo>
                  <a:pt x="143933" y="118533"/>
                </a:lnTo>
                <a:lnTo>
                  <a:pt x="143933" y="118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8720666" y="5706533"/>
            <a:ext cx="50802" cy="270935"/>
          </a:xfrm>
          <a:custGeom>
            <a:avLst/>
            <a:gdLst/>
            <a:ahLst/>
            <a:cxnLst/>
            <a:rect l="0" t="0" r="0" b="0"/>
            <a:pathLst>
              <a:path w="50802" h="270935">
                <a:moveTo>
                  <a:pt x="8468" y="0"/>
                </a:moveTo>
                <a:lnTo>
                  <a:pt x="8468" y="8467"/>
                </a:lnTo>
                <a:lnTo>
                  <a:pt x="0" y="16934"/>
                </a:lnTo>
                <a:lnTo>
                  <a:pt x="0" y="33867"/>
                </a:lnTo>
                <a:lnTo>
                  <a:pt x="0" y="59267"/>
                </a:lnTo>
                <a:lnTo>
                  <a:pt x="0" y="84667"/>
                </a:lnTo>
                <a:lnTo>
                  <a:pt x="0" y="110067"/>
                </a:lnTo>
                <a:lnTo>
                  <a:pt x="8468" y="143934"/>
                </a:lnTo>
                <a:lnTo>
                  <a:pt x="8468" y="177800"/>
                </a:lnTo>
                <a:lnTo>
                  <a:pt x="8468" y="203200"/>
                </a:lnTo>
                <a:lnTo>
                  <a:pt x="16934" y="228600"/>
                </a:lnTo>
                <a:lnTo>
                  <a:pt x="16934" y="254000"/>
                </a:lnTo>
                <a:lnTo>
                  <a:pt x="25401" y="262467"/>
                </a:lnTo>
                <a:lnTo>
                  <a:pt x="33867" y="270934"/>
                </a:lnTo>
                <a:lnTo>
                  <a:pt x="42334" y="262467"/>
                </a:lnTo>
                <a:lnTo>
                  <a:pt x="42334" y="262467"/>
                </a:lnTo>
                <a:lnTo>
                  <a:pt x="50801" y="254000"/>
                </a:lnTo>
                <a:lnTo>
                  <a:pt x="50801"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8822267" y="5715000"/>
            <a:ext cx="93134" cy="287868"/>
          </a:xfrm>
          <a:custGeom>
            <a:avLst/>
            <a:gdLst/>
            <a:ahLst/>
            <a:cxnLst/>
            <a:rect l="0" t="0" r="0" b="0"/>
            <a:pathLst>
              <a:path w="93134" h="287868">
                <a:moveTo>
                  <a:pt x="25400" y="0"/>
                </a:moveTo>
                <a:lnTo>
                  <a:pt x="25400" y="8467"/>
                </a:lnTo>
                <a:lnTo>
                  <a:pt x="16933" y="16933"/>
                </a:lnTo>
                <a:lnTo>
                  <a:pt x="16933" y="16933"/>
                </a:lnTo>
                <a:lnTo>
                  <a:pt x="16933" y="25400"/>
                </a:lnTo>
                <a:lnTo>
                  <a:pt x="8466" y="50800"/>
                </a:lnTo>
                <a:lnTo>
                  <a:pt x="8466" y="67733"/>
                </a:lnTo>
                <a:lnTo>
                  <a:pt x="0" y="101600"/>
                </a:lnTo>
                <a:lnTo>
                  <a:pt x="0" y="135467"/>
                </a:lnTo>
                <a:lnTo>
                  <a:pt x="0" y="177800"/>
                </a:lnTo>
                <a:lnTo>
                  <a:pt x="0" y="211667"/>
                </a:lnTo>
                <a:lnTo>
                  <a:pt x="0" y="245533"/>
                </a:lnTo>
                <a:lnTo>
                  <a:pt x="8466" y="270933"/>
                </a:lnTo>
                <a:lnTo>
                  <a:pt x="16933" y="279400"/>
                </a:lnTo>
                <a:lnTo>
                  <a:pt x="25400" y="287867"/>
                </a:lnTo>
                <a:lnTo>
                  <a:pt x="33866" y="287867"/>
                </a:lnTo>
                <a:lnTo>
                  <a:pt x="42333" y="279400"/>
                </a:lnTo>
                <a:lnTo>
                  <a:pt x="59267" y="270933"/>
                </a:lnTo>
                <a:lnTo>
                  <a:pt x="67733" y="262467"/>
                </a:lnTo>
                <a:lnTo>
                  <a:pt x="76200" y="245533"/>
                </a:lnTo>
                <a:lnTo>
                  <a:pt x="84666" y="228600"/>
                </a:lnTo>
                <a:lnTo>
                  <a:pt x="93133" y="211667"/>
                </a:lnTo>
                <a:lnTo>
                  <a:pt x="93133" y="186267"/>
                </a:lnTo>
                <a:lnTo>
                  <a:pt x="93133" y="160867"/>
                </a:lnTo>
                <a:lnTo>
                  <a:pt x="84666" y="135467"/>
                </a:lnTo>
                <a:lnTo>
                  <a:pt x="76200" y="110067"/>
                </a:lnTo>
                <a:lnTo>
                  <a:pt x="59267" y="93133"/>
                </a:lnTo>
                <a:lnTo>
                  <a:pt x="50799" y="67733"/>
                </a:lnTo>
                <a:lnTo>
                  <a:pt x="33866" y="50800"/>
                </a:lnTo>
                <a:lnTo>
                  <a:pt x="25400" y="42333"/>
                </a:lnTo>
                <a:lnTo>
                  <a:pt x="16933" y="33867"/>
                </a:lnTo>
                <a:lnTo>
                  <a:pt x="16933" y="33867"/>
                </a:lnTo>
                <a:lnTo>
                  <a:pt x="8466" y="33867"/>
                </a:lnTo>
                <a:lnTo>
                  <a:pt x="8466" y="33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8949266" y="5731933"/>
            <a:ext cx="127002" cy="262468"/>
          </a:xfrm>
          <a:custGeom>
            <a:avLst/>
            <a:gdLst/>
            <a:ahLst/>
            <a:cxnLst/>
            <a:rect l="0" t="0" r="0" b="0"/>
            <a:pathLst>
              <a:path w="127002" h="262468">
                <a:moveTo>
                  <a:pt x="16934" y="0"/>
                </a:moveTo>
                <a:lnTo>
                  <a:pt x="16934" y="0"/>
                </a:lnTo>
                <a:lnTo>
                  <a:pt x="16934" y="0"/>
                </a:lnTo>
                <a:lnTo>
                  <a:pt x="16934" y="8467"/>
                </a:lnTo>
                <a:lnTo>
                  <a:pt x="16934" y="8467"/>
                </a:lnTo>
                <a:lnTo>
                  <a:pt x="8468" y="16934"/>
                </a:lnTo>
                <a:lnTo>
                  <a:pt x="8468" y="25400"/>
                </a:lnTo>
                <a:lnTo>
                  <a:pt x="0" y="42334"/>
                </a:lnTo>
                <a:lnTo>
                  <a:pt x="0" y="67734"/>
                </a:lnTo>
                <a:lnTo>
                  <a:pt x="0" y="93134"/>
                </a:lnTo>
                <a:lnTo>
                  <a:pt x="0" y="127000"/>
                </a:lnTo>
                <a:lnTo>
                  <a:pt x="16934" y="160867"/>
                </a:lnTo>
                <a:lnTo>
                  <a:pt x="25401" y="194734"/>
                </a:lnTo>
                <a:lnTo>
                  <a:pt x="33867" y="220134"/>
                </a:lnTo>
                <a:lnTo>
                  <a:pt x="50801" y="245534"/>
                </a:lnTo>
                <a:lnTo>
                  <a:pt x="67734" y="262467"/>
                </a:lnTo>
                <a:lnTo>
                  <a:pt x="76200" y="262467"/>
                </a:lnTo>
                <a:lnTo>
                  <a:pt x="93134" y="262467"/>
                </a:lnTo>
                <a:lnTo>
                  <a:pt x="101601" y="254000"/>
                </a:lnTo>
                <a:lnTo>
                  <a:pt x="110067" y="245534"/>
                </a:lnTo>
                <a:lnTo>
                  <a:pt x="118534" y="228600"/>
                </a:lnTo>
                <a:lnTo>
                  <a:pt x="127001" y="220134"/>
                </a:lnTo>
                <a:lnTo>
                  <a:pt x="127001" y="203200"/>
                </a:lnTo>
                <a:lnTo>
                  <a:pt x="127001" y="177800"/>
                </a:lnTo>
                <a:lnTo>
                  <a:pt x="118534" y="152400"/>
                </a:lnTo>
                <a:lnTo>
                  <a:pt x="101601" y="127000"/>
                </a:lnTo>
                <a:lnTo>
                  <a:pt x="84668" y="101600"/>
                </a:lnTo>
                <a:lnTo>
                  <a:pt x="67734" y="67734"/>
                </a:lnTo>
                <a:lnTo>
                  <a:pt x="42334" y="42334"/>
                </a:lnTo>
                <a:lnTo>
                  <a:pt x="16934" y="16934"/>
                </a:lnTo>
                <a:lnTo>
                  <a:pt x="16934" y="16934"/>
                </a:lnTo>
                <a:lnTo>
                  <a:pt x="8468" y="0"/>
                </a:lnTo>
                <a:lnTo>
                  <a:pt x="8468"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9414934" y="5579533"/>
            <a:ext cx="135467" cy="16935"/>
          </a:xfrm>
          <a:custGeom>
            <a:avLst/>
            <a:gdLst/>
            <a:ahLst/>
            <a:cxnLst/>
            <a:rect l="0" t="0" r="0" b="0"/>
            <a:pathLst>
              <a:path w="135467" h="16935">
                <a:moveTo>
                  <a:pt x="8466" y="0"/>
                </a:moveTo>
                <a:lnTo>
                  <a:pt x="8466" y="0"/>
                </a:lnTo>
                <a:lnTo>
                  <a:pt x="8466" y="8467"/>
                </a:lnTo>
                <a:lnTo>
                  <a:pt x="0" y="8467"/>
                </a:lnTo>
                <a:lnTo>
                  <a:pt x="8466" y="8467"/>
                </a:lnTo>
                <a:lnTo>
                  <a:pt x="8466" y="8467"/>
                </a:lnTo>
                <a:lnTo>
                  <a:pt x="16933" y="0"/>
                </a:lnTo>
                <a:lnTo>
                  <a:pt x="25399" y="0"/>
                </a:lnTo>
                <a:lnTo>
                  <a:pt x="42333" y="0"/>
                </a:lnTo>
                <a:lnTo>
                  <a:pt x="59266" y="0"/>
                </a:lnTo>
                <a:lnTo>
                  <a:pt x="84666" y="0"/>
                </a:lnTo>
                <a:lnTo>
                  <a:pt x="101599" y="0"/>
                </a:lnTo>
                <a:lnTo>
                  <a:pt x="118533" y="8467"/>
                </a:lnTo>
                <a:lnTo>
                  <a:pt x="118533" y="8467"/>
                </a:lnTo>
                <a:lnTo>
                  <a:pt x="135466" y="16934"/>
                </a:lnTo>
                <a:lnTo>
                  <a:pt x="135466" y="16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9457267" y="5706533"/>
            <a:ext cx="93134" cy="8468"/>
          </a:xfrm>
          <a:custGeom>
            <a:avLst/>
            <a:gdLst/>
            <a:ahLst/>
            <a:cxnLst/>
            <a:rect l="0" t="0" r="0" b="0"/>
            <a:pathLst>
              <a:path w="93134" h="8468">
                <a:moveTo>
                  <a:pt x="8466" y="0"/>
                </a:moveTo>
                <a:lnTo>
                  <a:pt x="0" y="0"/>
                </a:lnTo>
                <a:lnTo>
                  <a:pt x="0" y="8467"/>
                </a:lnTo>
                <a:lnTo>
                  <a:pt x="0" y="8467"/>
                </a:lnTo>
                <a:lnTo>
                  <a:pt x="0" y="8467"/>
                </a:lnTo>
                <a:lnTo>
                  <a:pt x="8466" y="8467"/>
                </a:lnTo>
                <a:lnTo>
                  <a:pt x="16933" y="8467"/>
                </a:lnTo>
                <a:lnTo>
                  <a:pt x="25399" y="8467"/>
                </a:lnTo>
                <a:lnTo>
                  <a:pt x="42333" y="0"/>
                </a:lnTo>
                <a:lnTo>
                  <a:pt x="59266" y="0"/>
                </a:lnTo>
                <a:lnTo>
                  <a:pt x="76200" y="0"/>
                </a:lnTo>
                <a:lnTo>
                  <a:pt x="76200" y="0"/>
                </a:lnTo>
                <a:lnTo>
                  <a:pt x="93133" y="0"/>
                </a:lnTo>
                <a:lnTo>
                  <a:pt x="931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9702800" y="5257800"/>
            <a:ext cx="203201" cy="194734"/>
          </a:xfrm>
          <a:custGeom>
            <a:avLst/>
            <a:gdLst/>
            <a:ahLst/>
            <a:cxnLst/>
            <a:rect l="0" t="0" r="0" b="0"/>
            <a:pathLst>
              <a:path w="203201" h="194734">
                <a:moveTo>
                  <a:pt x="0" y="25400"/>
                </a:moveTo>
                <a:lnTo>
                  <a:pt x="0" y="25400"/>
                </a:lnTo>
                <a:lnTo>
                  <a:pt x="8466" y="25400"/>
                </a:lnTo>
                <a:lnTo>
                  <a:pt x="8466" y="16933"/>
                </a:lnTo>
                <a:lnTo>
                  <a:pt x="16934" y="8467"/>
                </a:lnTo>
                <a:lnTo>
                  <a:pt x="16934" y="0"/>
                </a:lnTo>
                <a:lnTo>
                  <a:pt x="25400" y="0"/>
                </a:lnTo>
                <a:lnTo>
                  <a:pt x="33867" y="0"/>
                </a:lnTo>
                <a:lnTo>
                  <a:pt x="42333" y="0"/>
                </a:lnTo>
                <a:lnTo>
                  <a:pt x="50800" y="8467"/>
                </a:lnTo>
                <a:lnTo>
                  <a:pt x="59267" y="8467"/>
                </a:lnTo>
                <a:lnTo>
                  <a:pt x="67734" y="25400"/>
                </a:lnTo>
                <a:lnTo>
                  <a:pt x="76200" y="33867"/>
                </a:lnTo>
                <a:lnTo>
                  <a:pt x="84666" y="42333"/>
                </a:lnTo>
                <a:lnTo>
                  <a:pt x="93134" y="50800"/>
                </a:lnTo>
                <a:lnTo>
                  <a:pt x="101600" y="59267"/>
                </a:lnTo>
                <a:lnTo>
                  <a:pt x="101600" y="76200"/>
                </a:lnTo>
                <a:lnTo>
                  <a:pt x="101600" y="84667"/>
                </a:lnTo>
                <a:lnTo>
                  <a:pt x="101600" y="101600"/>
                </a:lnTo>
                <a:lnTo>
                  <a:pt x="101600" y="110067"/>
                </a:lnTo>
                <a:lnTo>
                  <a:pt x="93134" y="127000"/>
                </a:lnTo>
                <a:lnTo>
                  <a:pt x="76200" y="143933"/>
                </a:lnTo>
                <a:lnTo>
                  <a:pt x="67734" y="152400"/>
                </a:lnTo>
                <a:lnTo>
                  <a:pt x="59267" y="169333"/>
                </a:lnTo>
                <a:lnTo>
                  <a:pt x="50800" y="177800"/>
                </a:lnTo>
                <a:lnTo>
                  <a:pt x="42333" y="186267"/>
                </a:lnTo>
                <a:lnTo>
                  <a:pt x="33867" y="194733"/>
                </a:lnTo>
                <a:lnTo>
                  <a:pt x="25400" y="194733"/>
                </a:lnTo>
                <a:lnTo>
                  <a:pt x="16934" y="194733"/>
                </a:lnTo>
                <a:lnTo>
                  <a:pt x="8466" y="194733"/>
                </a:lnTo>
                <a:lnTo>
                  <a:pt x="0" y="186267"/>
                </a:lnTo>
                <a:lnTo>
                  <a:pt x="0" y="177800"/>
                </a:lnTo>
                <a:lnTo>
                  <a:pt x="0" y="177800"/>
                </a:lnTo>
                <a:lnTo>
                  <a:pt x="0" y="177800"/>
                </a:lnTo>
                <a:lnTo>
                  <a:pt x="0" y="169333"/>
                </a:lnTo>
                <a:lnTo>
                  <a:pt x="8466" y="160867"/>
                </a:lnTo>
                <a:lnTo>
                  <a:pt x="16934" y="152400"/>
                </a:lnTo>
                <a:lnTo>
                  <a:pt x="25400" y="143933"/>
                </a:lnTo>
                <a:lnTo>
                  <a:pt x="42333" y="135467"/>
                </a:lnTo>
                <a:lnTo>
                  <a:pt x="50800" y="135467"/>
                </a:lnTo>
                <a:lnTo>
                  <a:pt x="67734" y="127000"/>
                </a:lnTo>
                <a:lnTo>
                  <a:pt x="84666" y="127000"/>
                </a:lnTo>
                <a:lnTo>
                  <a:pt x="101600" y="127000"/>
                </a:lnTo>
                <a:lnTo>
                  <a:pt x="118533" y="127000"/>
                </a:lnTo>
                <a:lnTo>
                  <a:pt x="127000" y="127000"/>
                </a:lnTo>
                <a:lnTo>
                  <a:pt x="143934" y="127000"/>
                </a:lnTo>
                <a:lnTo>
                  <a:pt x="160866" y="135467"/>
                </a:lnTo>
                <a:lnTo>
                  <a:pt x="169334" y="143933"/>
                </a:lnTo>
                <a:lnTo>
                  <a:pt x="177800" y="143933"/>
                </a:lnTo>
                <a:lnTo>
                  <a:pt x="186266" y="152400"/>
                </a:lnTo>
                <a:lnTo>
                  <a:pt x="194733" y="160867"/>
                </a:lnTo>
                <a:lnTo>
                  <a:pt x="194733" y="160867"/>
                </a:lnTo>
                <a:lnTo>
                  <a:pt x="203200" y="169333"/>
                </a:lnTo>
                <a:lnTo>
                  <a:pt x="203200" y="169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9694333" y="5554133"/>
            <a:ext cx="296335" cy="25401"/>
          </a:xfrm>
          <a:custGeom>
            <a:avLst/>
            <a:gdLst/>
            <a:ahLst/>
            <a:cxnLst/>
            <a:rect l="0" t="0" r="0" b="0"/>
            <a:pathLst>
              <a:path w="296335" h="25401">
                <a:moveTo>
                  <a:pt x="8467" y="16934"/>
                </a:moveTo>
                <a:lnTo>
                  <a:pt x="8467" y="16934"/>
                </a:lnTo>
                <a:lnTo>
                  <a:pt x="8467" y="25400"/>
                </a:lnTo>
                <a:lnTo>
                  <a:pt x="0" y="25400"/>
                </a:lnTo>
                <a:lnTo>
                  <a:pt x="8467" y="25400"/>
                </a:lnTo>
                <a:lnTo>
                  <a:pt x="8467" y="25400"/>
                </a:lnTo>
                <a:lnTo>
                  <a:pt x="16933" y="16934"/>
                </a:lnTo>
                <a:lnTo>
                  <a:pt x="33867" y="16934"/>
                </a:lnTo>
                <a:lnTo>
                  <a:pt x="50800" y="8467"/>
                </a:lnTo>
                <a:lnTo>
                  <a:pt x="76201" y="0"/>
                </a:lnTo>
                <a:lnTo>
                  <a:pt x="93133" y="0"/>
                </a:lnTo>
                <a:lnTo>
                  <a:pt x="118533" y="0"/>
                </a:lnTo>
                <a:lnTo>
                  <a:pt x="143934" y="0"/>
                </a:lnTo>
                <a:lnTo>
                  <a:pt x="169333" y="0"/>
                </a:lnTo>
                <a:lnTo>
                  <a:pt x="186267" y="8467"/>
                </a:lnTo>
                <a:lnTo>
                  <a:pt x="211667" y="8467"/>
                </a:lnTo>
                <a:lnTo>
                  <a:pt x="237067" y="8467"/>
                </a:lnTo>
                <a:lnTo>
                  <a:pt x="254001" y="8467"/>
                </a:lnTo>
                <a:lnTo>
                  <a:pt x="270933" y="8467"/>
                </a:lnTo>
                <a:lnTo>
                  <a:pt x="287867" y="8467"/>
                </a:lnTo>
                <a:lnTo>
                  <a:pt x="287867" y="8467"/>
                </a:lnTo>
                <a:lnTo>
                  <a:pt x="296334" y="16934"/>
                </a:lnTo>
                <a:lnTo>
                  <a:pt x="296334" y="16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9787466" y="5630333"/>
            <a:ext cx="203202" cy="262468"/>
          </a:xfrm>
          <a:custGeom>
            <a:avLst/>
            <a:gdLst/>
            <a:ahLst/>
            <a:cxnLst/>
            <a:rect l="0" t="0" r="0" b="0"/>
            <a:pathLst>
              <a:path w="203202" h="262468">
                <a:moveTo>
                  <a:pt x="0" y="0"/>
                </a:moveTo>
                <a:lnTo>
                  <a:pt x="0" y="0"/>
                </a:lnTo>
                <a:lnTo>
                  <a:pt x="0" y="0"/>
                </a:lnTo>
                <a:lnTo>
                  <a:pt x="0" y="0"/>
                </a:lnTo>
                <a:lnTo>
                  <a:pt x="0" y="0"/>
                </a:lnTo>
                <a:lnTo>
                  <a:pt x="0" y="0"/>
                </a:lnTo>
                <a:lnTo>
                  <a:pt x="0" y="0"/>
                </a:lnTo>
                <a:lnTo>
                  <a:pt x="0" y="0"/>
                </a:lnTo>
                <a:lnTo>
                  <a:pt x="8468" y="0"/>
                </a:lnTo>
                <a:lnTo>
                  <a:pt x="8468" y="0"/>
                </a:lnTo>
                <a:lnTo>
                  <a:pt x="25400" y="0"/>
                </a:lnTo>
                <a:lnTo>
                  <a:pt x="33867" y="0"/>
                </a:lnTo>
                <a:lnTo>
                  <a:pt x="50801" y="8467"/>
                </a:lnTo>
                <a:lnTo>
                  <a:pt x="67734" y="8467"/>
                </a:lnTo>
                <a:lnTo>
                  <a:pt x="76200" y="25400"/>
                </a:lnTo>
                <a:lnTo>
                  <a:pt x="93134" y="33867"/>
                </a:lnTo>
                <a:lnTo>
                  <a:pt x="101600" y="42334"/>
                </a:lnTo>
                <a:lnTo>
                  <a:pt x="118534" y="50800"/>
                </a:lnTo>
                <a:lnTo>
                  <a:pt x="118534" y="59267"/>
                </a:lnTo>
                <a:lnTo>
                  <a:pt x="127001" y="67734"/>
                </a:lnTo>
                <a:lnTo>
                  <a:pt x="127001" y="67734"/>
                </a:lnTo>
                <a:lnTo>
                  <a:pt x="127001" y="76200"/>
                </a:lnTo>
                <a:lnTo>
                  <a:pt x="127001" y="84667"/>
                </a:lnTo>
                <a:lnTo>
                  <a:pt x="127001" y="93134"/>
                </a:lnTo>
                <a:lnTo>
                  <a:pt x="118534" y="101600"/>
                </a:lnTo>
                <a:lnTo>
                  <a:pt x="110067" y="110067"/>
                </a:lnTo>
                <a:lnTo>
                  <a:pt x="101600" y="110067"/>
                </a:lnTo>
                <a:lnTo>
                  <a:pt x="93134" y="118534"/>
                </a:lnTo>
                <a:lnTo>
                  <a:pt x="84668" y="118534"/>
                </a:lnTo>
                <a:lnTo>
                  <a:pt x="76200" y="118534"/>
                </a:lnTo>
                <a:lnTo>
                  <a:pt x="76200" y="118534"/>
                </a:lnTo>
                <a:lnTo>
                  <a:pt x="67734" y="110067"/>
                </a:lnTo>
                <a:lnTo>
                  <a:pt x="67734" y="110067"/>
                </a:lnTo>
                <a:lnTo>
                  <a:pt x="67734" y="110067"/>
                </a:lnTo>
                <a:lnTo>
                  <a:pt x="76200" y="110067"/>
                </a:lnTo>
                <a:lnTo>
                  <a:pt x="76200" y="110067"/>
                </a:lnTo>
                <a:lnTo>
                  <a:pt x="84668" y="101600"/>
                </a:lnTo>
                <a:lnTo>
                  <a:pt x="93134" y="101600"/>
                </a:lnTo>
                <a:lnTo>
                  <a:pt x="101600" y="101600"/>
                </a:lnTo>
                <a:lnTo>
                  <a:pt x="118534" y="101600"/>
                </a:lnTo>
                <a:lnTo>
                  <a:pt x="127001" y="110067"/>
                </a:lnTo>
                <a:lnTo>
                  <a:pt x="143934" y="110067"/>
                </a:lnTo>
                <a:lnTo>
                  <a:pt x="152400" y="118534"/>
                </a:lnTo>
                <a:lnTo>
                  <a:pt x="169334" y="127000"/>
                </a:lnTo>
                <a:lnTo>
                  <a:pt x="177800" y="135467"/>
                </a:lnTo>
                <a:lnTo>
                  <a:pt x="186267" y="143934"/>
                </a:lnTo>
                <a:lnTo>
                  <a:pt x="194734" y="160867"/>
                </a:lnTo>
                <a:lnTo>
                  <a:pt x="203201" y="169334"/>
                </a:lnTo>
                <a:lnTo>
                  <a:pt x="203201" y="177800"/>
                </a:lnTo>
                <a:lnTo>
                  <a:pt x="203201" y="186267"/>
                </a:lnTo>
                <a:lnTo>
                  <a:pt x="203201" y="194734"/>
                </a:lnTo>
                <a:lnTo>
                  <a:pt x="203201" y="211667"/>
                </a:lnTo>
                <a:lnTo>
                  <a:pt x="194734" y="220134"/>
                </a:lnTo>
                <a:lnTo>
                  <a:pt x="186267" y="228600"/>
                </a:lnTo>
                <a:lnTo>
                  <a:pt x="169334" y="237067"/>
                </a:lnTo>
                <a:lnTo>
                  <a:pt x="160868" y="254000"/>
                </a:lnTo>
                <a:lnTo>
                  <a:pt x="143934" y="254000"/>
                </a:lnTo>
                <a:lnTo>
                  <a:pt x="127001" y="262467"/>
                </a:lnTo>
                <a:lnTo>
                  <a:pt x="110067" y="262467"/>
                </a:lnTo>
                <a:lnTo>
                  <a:pt x="93134" y="262467"/>
                </a:lnTo>
                <a:lnTo>
                  <a:pt x="67734" y="254000"/>
                </a:lnTo>
                <a:lnTo>
                  <a:pt x="50801" y="254000"/>
                </a:lnTo>
                <a:lnTo>
                  <a:pt x="42334" y="245534"/>
                </a:lnTo>
                <a:lnTo>
                  <a:pt x="25400" y="237067"/>
                </a:lnTo>
                <a:lnTo>
                  <a:pt x="25400" y="237067"/>
                </a:lnTo>
                <a:lnTo>
                  <a:pt x="16934" y="237067"/>
                </a:lnTo>
                <a:lnTo>
                  <a:pt x="16934" y="237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10761134" y="5376333"/>
            <a:ext cx="160867" cy="414868"/>
          </a:xfrm>
          <a:custGeom>
            <a:avLst/>
            <a:gdLst/>
            <a:ahLst/>
            <a:cxnLst/>
            <a:rect l="0" t="0" r="0" b="0"/>
            <a:pathLst>
              <a:path w="160867" h="414868">
                <a:moveTo>
                  <a:pt x="50799" y="0"/>
                </a:moveTo>
                <a:lnTo>
                  <a:pt x="42332" y="0"/>
                </a:lnTo>
                <a:lnTo>
                  <a:pt x="42332" y="0"/>
                </a:lnTo>
                <a:lnTo>
                  <a:pt x="33866" y="8467"/>
                </a:lnTo>
                <a:lnTo>
                  <a:pt x="33866" y="16934"/>
                </a:lnTo>
                <a:lnTo>
                  <a:pt x="33866" y="25400"/>
                </a:lnTo>
                <a:lnTo>
                  <a:pt x="25400" y="42334"/>
                </a:lnTo>
                <a:lnTo>
                  <a:pt x="25400" y="59267"/>
                </a:lnTo>
                <a:lnTo>
                  <a:pt x="16932" y="84667"/>
                </a:lnTo>
                <a:lnTo>
                  <a:pt x="8466" y="118534"/>
                </a:lnTo>
                <a:lnTo>
                  <a:pt x="8466" y="152400"/>
                </a:lnTo>
                <a:lnTo>
                  <a:pt x="0" y="186267"/>
                </a:lnTo>
                <a:lnTo>
                  <a:pt x="0" y="228600"/>
                </a:lnTo>
                <a:lnTo>
                  <a:pt x="0" y="270934"/>
                </a:lnTo>
                <a:lnTo>
                  <a:pt x="8466" y="304800"/>
                </a:lnTo>
                <a:lnTo>
                  <a:pt x="8466" y="338667"/>
                </a:lnTo>
                <a:lnTo>
                  <a:pt x="16932" y="364067"/>
                </a:lnTo>
                <a:lnTo>
                  <a:pt x="25400" y="381000"/>
                </a:lnTo>
                <a:lnTo>
                  <a:pt x="33866" y="397934"/>
                </a:lnTo>
                <a:lnTo>
                  <a:pt x="50799" y="397934"/>
                </a:lnTo>
                <a:lnTo>
                  <a:pt x="59266" y="397934"/>
                </a:lnTo>
                <a:lnTo>
                  <a:pt x="76200" y="389467"/>
                </a:lnTo>
                <a:lnTo>
                  <a:pt x="93132" y="381000"/>
                </a:lnTo>
                <a:lnTo>
                  <a:pt x="110066" y="364067"/>
                </a:lnTo>
                <a:lnTo>
                  <a:pt x="126999" y="347134"/>
                </a:lnTo>
                <a:lnTo>
                  <a:pt x="135466" y="330200"/>
                </a:lnTo>
                <a:lnTo>
                  <a:pt x="152400" y="304800"/>
                </a:lnTo>
                <a:lnTo>
                  <a:pt x="160866" y="279400"/>
                </a:lnTo>
                <a:lnTo>
                  <a:pt x="160866" y="254000"/>
                </a:lnTo>
                <a:lnTo>
                  <a:pt x="160866" y="228600"/>
                </a:lnTo>
                <a:lnTo>
                  <a:pt x="152400" y="203200"/>
                </a:lnTo>
                <a:lnTo>
                  <a:pt x="152400" y="186267"/>
                </a:lnTo>
                <a:lnTo>
                  <a:pt x="143933" y="169334"/>
                </a:lnTo>
                <a:lnTo>
                  <a:pt x="135466" y="160867"/>
                </a:lnTo>
                <a:lnTo>
                  <a:pt x="126999" y="152400"/>
                </a:lnTo>
                <a:lnTo>
                  <a:pt x="126999" y="160867"/>
                </a:lnTo>
                <a:lnTo>
                  <a:pt x="118532" y="169334"/>
                </a:lnTo>
                <a:lnTo>
                  <a:pt x="110066" y="186267"/>
                </a:lnTo>
                <a:lnTo>
                  <a:pt x="101600" y="211667"/>
                </a:lnTo>
                <a:lnTo>
                  <a:pt x="93132" y="245534"/>
                </a:lnTo>
                <a:lnTo>
                  <a:pt x="93132" y="279400"/>
                </a:lnTo>
                <a:lnTo>
                  <a:pt x="93132" y="313267"/>
                </a:lnTo>
                <a:lnTo>
                  <a:pt x="93132" y="347134"/>
                </a:lnTo>
                <a:lnTo>
                  <a:pt x="93132" y="381000"/>
                </a:lnTo>
                <a:lnTo>
                  <a:pt x="101600" y="397934"/>
                </a:lnTo>
                <a:lnTo>
                  <a:pt x="101600" y="414867"/>
                </a:lnTo>
                <a:lnTo>
                  <a:pt x="118532" y="414867"/>
                </a:lnTo>
                <a:lnTo>
                  <a:pt x="118532" y="414867"/>
                </a:lnTo>
                <a:lnTo>
                  <a:pt x="126999" y="406400"/>
                </a:lnTo>
                <a:lnTo>
                  <a:pt x="126999" y="406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11015134" y="5350933"/>
            <a:ext cx="135467" cy="406401"/>
          </a:xfrm>
          <a:custGeom>
            <a:avLst/>
            <a:gdLst/>
            <a:ahLst/>
            <a:cxnLst/>
            <a:rect l="0" t="0" r="0" b="0"/>
            <a:pathLst>
              <a:path w="135467" h="406401">
                <a:moveTo>
                  <a:pt x="59266" y="0"/>
                </a:moveTo>
                <a:lnTo>
                  <a:pt x="59266" y="0"/>
                </a:lnTo>
                <a:lnTo>
                  <a:pt x="50800" y="0"/>
                </a:lnTo>
                <a:lnTo>
                  <a:pt x="50800" y="8467"/>
                </a:lnTo>
                <a:lnTo>
                  <a:pt x="42333" y="25400"/>
                </a:lnTo>
                <a:lnTo>
                  <a:pt x="42333" y="42334"/>
                </a:lnTo>
                <a:lnTo>
                  <a:pt x="33866" y="67734"/>
                </a:lnTo>
                <a:lnTo>
                  <a:pt x="25399" y="101600"/>
                </a:lnTo>
                <a:lnTo>
                  <a:pt x="16932" y="143934"/>
                </a:lnTo>
                <a:lnTo>
                  <a:pt x="8466" y="186267"/>
                </a:lnTo>
                <a:lnTo>
                  <a:pt x="8466" y="228600"/>
                </a:lnTo>
                <a:lnTo>
                  <a:pt x="0" y="270934"/>
                </a:lnTo>
                <a:lnTo>
                  <a:pt x="8466" y="313267"/>
                </a:lnTo>
                <a:lnTo>
                  <a:pt x="16932" y="347134"/>
                </a:lnTo>
                <a:lnTo>
                  <a:pt x="25399" y="372534"/>
                </a:lnTo>
                <a:lnTo>
                  <a:pt x="42333" y="389467"/>
                </a:lnTo>
                <a:lnTo>
                  <a:pt x="50800" y="397934"/>
                </a:lnTo>
                <a:lnTo>
                  <a:pt x="59266" y="406400"/>
                </a:lnTo>
                <a:lnTo>
                  <a:pt x="76200" y="406400"/>
                </a:lnTo>
                <a:lnTo>
                  <a:pt x="93132" y="397934"/>
                </a:lnTo>
                <a:lnTo>
                  <a:pt x="101599" y="389467"/>
                </a:lnTo>
                <a:lnTo>
                  <a:pt x="110066" y="381000"/>
                </a:lnTo>
                <a:lnTo>
                  <a:pt x="118533" y="364067"/>
                </a:lnTo>
                <a:lnTo>
                  <a:pt x="127000" y="338667"/>
                </a:lnTo>
                <a:lnTo>
                  <a:pt x="135466" y="313267"/>
                </a:lnTo>
                <a:lnTo>
                  <a:pt x="135466" y="296334"/>
                </a:lnTo>
                <a:lnTo>
                  <a:pt x="135466" y="270934"/>
                </a:lnTo>
                <a:lnTo>
                  <a:pt x="135466" y="245534"/>
                </a:lnTo>
                <a:lnTo>
                  <a:pt x="127000" y="228600"/>
                </a:lnTo>
                <a:lnTo>
                  <a:pt x="118533" y="220134"/>
                </a:lnTo>
                <a:lnTo>
                  <a:pt x="110066" y="220134"/>
                </a:lnTo>
                <a:lnTo>
                  <a:pt x="101599" y="228600"/>
                </a:lnTo>
                <a:lnTo>
                  <a:pt x="93132" y="237067"/>
                </a:lnTo>
                <a:lnTo>
                  <a:pt x="76200" y="254000"/>
                </a:lnTo>
                <a:lnTo>
                  <a:pt x="67732" y="270934"/>
                </a:lnTo>
                <a:lnTo>
                  <a:pt x="67732" y="304800"/>
                </a:lnTo>
                <a:lnTo>
                  <a:pt x="67732" y="321734"/>
                </a:lnTo>
                <a:lnTo>
                  <a:pt x="67732" y="321734"/>
                </a:lnTo>
                <a:lnTo>
                  <a:pt x="67732" y="338667"/>
                </a:lnTo>
                <a:lnTo>
                  <a:pt x="67732" y="338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11235266" y="5681133"/>
            <a:ext cx="16935" cy="59268"/>
          </a:xfrm>
          <a:custGeom>
            <a:avLst/>
            <a:gdLst/>
            <a:ahLst/>
            <a:cxnLst/>
            <a:rect l="0" t="0" r="0" b="0"/>
            <a:pathLst>
              <a:path w="16935" h="59268">
                <a:moveTo>
                  <a:pt x="8468" y="0"/>
                </a:moveTo>
                <a:lnTo>
                  <a:pt x="8468" y="0"/>
                </a:lnTo>
                <a:lnTo>
                  <a:pt x="8468" y="8467"/>
                </a:lnTo>
                <a:lnTo>
                  <a:pt x="8468" y="16934"/>
                </a:lnTo>
                <a:lnTo>
                  <a:pt x="0" y="25400"/>
                </a:lnTo>
                <a:lnTo>
                  <a:pt x="8468" y="33867"/>
                </a:lnTo>
                <a:lnTo>
                  <a:pt x="8468" y="50800"/>
                </a:lnTo>
                <a:lnTo>
                  <a:pt x="16934" y="50800"/>
                </a:lnTo>
                <a:lnTo>
                  <a:pt x="16934" y="50800"/>
                </a:lnTo>
                <a:lnTo>
                  <a:pt x="16934" y="59267"/>
                </a:lnTo>
                <a:lnTo>
                  <a:pt x="16934" y="59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11353800" y="5325533"/>
            <a:ext cx="169335" cy="389468"/>
          </a:xfrm>
          <a:custGeom>
            <a:avLst/>
            <a:gdLst/>
            <a:ahLst/>
            <a:cxnLst/>
            <a:rect l="0" t="0" r="0" b="0"/>
            <a:pathLst>
              <a:path w="169335" h="389468">
                <a:moveTo>
                  <a:pt x="0" y="42334"/>
                </a:moveTo>
                <a:lnTo>
                  <a:pt x="8467" y="42334"/>
                </a:lnTo>
                <a:lnTo>
                  <a:pt x="8467" y="42334"/>
                </a:lnTo>
                <a:lnTo>
                  <a:pt x="8467" y="33867"/>
                </a:lnTo>
                <a:lnTo>
                  <a:pt x="16934" y="33867"/>
                </a:lnTo>
                <a:lnTo>
                  <a:pt x="33866" y="33867"/>
                </a:lnTo>
                <a:lnTo>
                  <a:pt x="50800" y="25400"/>
                </a:lnTo>
                <a:lnTo>
                  <a:pt x="59266" y="25400"/>
                </a:lnTo>
                <a:lnTo>
                  <a:pt x="76200" y="16934"/>
                </a:lnTo>
                <a:lnTo>
                  <a:pt x="93134" y="16934"/>
                </a:lnTo>
                <a:lnTo>
                  <a:pt x="110066" y="8467"/>
                </a:lnTo>
                <a:lnTo>
                  <a:pt x="118534" y="8467"/>
                </a:lnTo>
                <a:lnTo>
                  <a:pt x="135466" y="0"/>
                </a:lnTo>
                <a:lnTo>
                  <a:pt x="143933" y="0"/>
                </a:lnTo>
                <a:lnTo>
                  <a:pt x="152400" y="0"/>
                </a:lnTo>
                <a:lnTo>
                  <a:pt x="160867" y="8467"/>
                </a:lnTo>
                <a:lnTo>
                  <a:pt x="169334" y="16934"/>
                </a:lnTo>
                <a:lnTo>
                  <a:pt x="169334" y="25400"/>
                </a:lnTo>
                <a:lnTo>
                  <a:pt x="169334" y="42334"/>
                </a:lnTo>
                <a:lnTo>
                  <a:pt x="169334" y="67734"/>
                </a:lnTo>
                <a:lnTo>
                  <a:pt x="160867" y="93134"/>
                </a:lnTo>
                <a:lnTo>
                  <a:pt x="152400" y="127000"/>
                </a:lnTo>
                <a:lnTo>
                  <a:pt x="143933" y="169334"/>
                </a:lnTo>
                <a:lnTo>
                  <a:pt x="143933" y="203200"/>
                </a:lnTo>
                <a:lnTo>
                  <a:pt x="135466" y="245534"/>
                </a:lnTo>
                <a:lnTo>
                  <a:pt x="135466" y="287867"/>
                </a:lnTo>
                <a:lnTo>
                  <a:pt x="135466" y="330200"/>
                </a:lnTo>
                <a:lnTo>
                  <a:pt x="143933" y="364067"/>
                </a:lnTo>
                <a:lnTo>
                  <a:pt x="143933" y="364067"/>
                </a:lnTo>
                <a:lnTo>
                  <a:pt x="143933" y="389467"/>
                </a:lnTo>
                <a:lnTo>
                  <a:pt x="143933" y="389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11700934" y="5232400"/>
            <a:ext cx="59267" cy="110068"/>
          </a:xfrm>
          <a:custGeom>
            <a:avLst/>
            <a:gdLst/>
            <a:ahLst/>
            <a:cxnLst/>
            <a:rect l="0" t="0" r="0" b="0"/>
            <a:pathLst>
              <a:path w="59267" h="110068">
                <a:moveTo>
                  <a:pt x="16932" y="33867"/>
                </a:moveTo>
                <a:lnTo>
                  <a:pt x="16932" y="33867"/>
                </a:lnTo>
                <a:lnTo>
                  <a:pt x="8466" y="33867"/>
                </a:lnTo>
                <a:lnTo>
                  <a:pt x="8466" y="42333"/>
                </a:lnTo>
                <a:lnTo>
                  <a:pt x="8466" y="50800"/>
                </a:lnTo>
                <a:lnTo>
                  <a:pt x="0" y="59267"/>
                </a:lnTo>
                <a:lnTo>
                  <a:pt x="0" y="67733"/>
                </a:lnTo>
                <a:lnTo>
                  <a:pt x="0" y="84667"/>
                </a:lnTo>
                <a:lnTo>
                  <a:pt x="0" y="101600"/>
                </a:lnTo>
                <a:lnTo>
                  <a:pt x="8466" y="110067"/>
                </a:lnTo>
                <a:lnTo>
                  <a:pt x="8466" y="110067"/>
                </a:lnTo>
                <a:lnTo>
                  <a:pt x="16932" y="110067"/>
                </a:lnTo>
                <a:lnTo>
                  <a:pt x="25399" y="110067"/>
                </a:lnTo>
                <a:lnTo>
                  <a:pt x="33866" y="101600"/>
                </a:lnTo>
                <a:lnTo>
                  <a:pt x="42333" y="84667"/>
                </a:lnTo>
                <a:lnTo>
                  <a:pt x="42333" y="76200"/>
                </a:lnTo>
                <a:lnTo>
                  <a:pt x="50800" y="59267"/>
                </a:lnTo>
                <a:lnTo>
                  <a:pt x="59266" y="42333"/>
                </a:lnTo>
                <a:lnTo>
                  <a:pt x="59266" y="33867"/>
                </a:lnTo>
                <a:lnTo>
                  <a:pt x="50800" y="25400"/>
                </a:lnTo>
                <a:lnTo>
                  <a:pt x="42333" y="8467"/>
                </a:lnTo>
                <a:lnTo>
                  <a:pt x="42333" y="8467"/>
                </a:lnTo>
                <a:lnTo>
                  <a:pt x="33866" y="0"/>
                </a:lnTo>
                <a:lnTo>
                  <a:pt x="25399" y="0"/>
                </a:lnTo>
                <a:lnTo>
                  <a:pt x="16932" y="0"/>
                </a:lnTo>
                <a:lnTo>
                  <a:pt x="8466" y="0"/>
                </a:lnTo>
                <a:lnTo>
                  <a:pt x="8466" y="0"/>
                </a:lnTo>
                <a:lnTo>
                  <a:pt x="0" y="8467"/>
                </a:lnTo>
                <a:lnTo>
                  <a:pt x="0"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11811000" y="5173133"/>
            <a:ext cx="84668" cy="474135"/>
          </a:xfrm>
          <a:custGeom>
            <a:avLst/>
            <a:gdLst/>
            <a:ahLst/>
            <a:cxnLst/>
            <a:rect l="0" t="0" r="0" b="0"/>
            <a:pathLst>
              <a:path w="84668" h="474135">
                <a:moveTo>
                  <a:pt x="84667" y="0"/>
                </a:moveTo>
                <a:lnTo>
                  <a:pt x="84667" y="0"/>
                </a:lnTo>
                <a:lnTo>
                  <a:pt x="84667" y="16934"/>
                </a:lnTo>
                <a:lnTo>
                  <a:pt x="84667" y="33867"/>
                </a:lnTo>
                <a:lnTo>
                  <a:pt x="76200" y="67734"/>
                </a:lnTo>
                <a:lnTo>
                  <a:pt x="76200" y="93134"/>
                </a:lnTo>
                <a:lnTo>
                  <a:pt x="67733" y="143934"/>
                </a:lnTo>
                <a:lnTo>
                  <a:pt x="50800" y="186267"/>
                </a:lnTo>
                <a:lnTo>
                  <a:pt x="42334" y="228600"/>
                </a:lnTo>
                <a:lnTo>
                  <a:pt x="25400" y="279400"/>
                </a:lnTo>
                <a:lnTo>
                  <a:pt x="16934" y="321734"/>
                </a:lnTo>
                <a:lnTo>
                  <a:pt x="8467" y="364067"/>
                </a:lnTo>
                <a:lnTo>
                  <a:pt x="0" y="406400"/>
                </a:lnTo>
                <a:lnTo>
                  <a:pt x="0" y="448734"/>
                </a:lnTo>
                <a:lnTo>
                  <a:pt x="0" y="448734"/>
                </a:lnTo>
                <a:lnTo>
                  <a:pt x="0" y="474134"/>
                </a:lnTo>
                <a:lnTo>
                  <a:pt x="0" y="4741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11929534" y="5571067"/>
            <a:ext cx="76201" cy="152401"/>
          </a:xfrm>
          <a:custGeom>
            <a:avLst/>
            <a:gdLst/>
            <a:ahLst/>
            <a:cxnLst/>
            <a:rect l="0" t="0" r="0" b="0"/>
            <a:pathLst>
              <a:path w="76201" h="152401">
                <a:moveTo>
                  <a:pt x="8466" y="50800"/>
                </a:moveTo>
                <a:lnTo>
                  <a:pt x="8466" y="59266"/>
                </a:lnTo>
                <a:lnTo>
                  <a:pt x="8466" y="76200"/>
                </a:lnTo>
                <a:lnTo>
                  <a:pt x="0" y="93133"/>
                </a:lnTo>
                <a:lnTo>
                  <a:pt x="8466" y="118533"/>
                </a:lnTo>
                <a:lnTo>
                  <a:pt x="8466" y="135466"/>
                </a:lnTo>
                <a:lnTo>
                  <a:pt x="16932" y="143933"/>
                </a:lnTo>
                <a:lnTo>
                  <a:pt x="25399" y="152400"/>
                </a:lnTo>
                <a:lnTo>
                  <a:pt x="33866" y="152400"/>
                </a:lnTo>
                <a:lnTo>
                  <a:pt x="42333" y="143933"/>
                </a:lnTo>
                <a:lnTo>
                  <a:pt x="50800" y="135466"/>
                </a:lnTo>
                <a:lnTo>
                  <a:pt x="67732" y="118533"/>
                </a:lnTo>
                <a:lnTo>
                  <a:pt x="67732" y="101600"/>
                </a:lnTo>
                <a:lnTo>
                  <a:pt x="76200" y="84666"/>
                </a:lnTo>
                <a:lnTo>
                  <a:pt x="76200" y="59266"/>
                </a:lnTo>
                <a:lnTo>
                  <a:pt x="76200" y="33866"/>
                </a:lnTo>
                <a:lnTo>
                  <a:pt x="67732" y="16933"/>
                </a:lnTo>
                <a:lnTo>
                  <a:pt x="59266" y="8466"/>
                </a:lnTo>
                <a:lnTo>
                  <a:pt x="50800" y="0"/>
                </a:lnTo>
                <a:lnTo>
                  <a:pt x="50800" y="0"/>
                </a:lnTo>
                <a:lnTo>
                  <a:pt x="33866" y="0"/>
                </a:lnTo>
                <a:lnTo>
                  <a:pt x="3386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33663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24" y="276803"/>
            <a:ext cx="5931624"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1">
                    <a:lumMod val="75000"/>
                  </a:schemeClr>
                </a:solidFill>
              </a:rPr>
              <a:t>Practice for 12.5 Example 3</a:t>
            </a:r>
            <a:endParaRPr lang="en-US" sz="4000" b="1" dirty="0">
              <a:ln/>
              <a:solidFill>
                <a:schemeClr val="accent1">
                  <a:lumMod val="75000"/>
                </a:schemeClr>
              </a:solidFill>
            </a:endParaRPr>
          </a:p>
        </p:txBody>
      </p:sp>
      <p:sp>
        <p:nvSpPr>
          <p:cNvPr id="3" name="TextBox 2"/>
          <p:cNvSpPr txBox="1"/>
          <p:nvPr/>
        </p:nvSpPr>
        <p:spPr>
          <a:xfrm>
            <a:off x="401362" y="1128116"/>
            <a:ext cx="11593972" cy="1200329"/>
          </a:xfrm>
          <a:prstGeom prst="rect">
            <a:avLst/>
          </a:prstGeom>
          <a:noFill/>
        </p:spPr>
        <p:txBody>
          <a:bodyPr wrap="square" rtlCol="0">
            <a:spAutoFit/>
          </a:bodyPr>
          <a:lstStyle/>
          <a:p>
            <a:r>
              <a:rPr lang="en-US" sz="2400" dirty="0" smtClean="0"/>
              <a:t>Sixty plastic discs, each with one of the numbers from 1 to 60, are in a bag.  Trey will win a game if he can pull out any disc with a number divisible by 2 or 3.  What is the probability that Trey will win?</a:t>
            </a:r>
            <a:endParaRPr lang="en-US" sz="2400" dirty="0"/>
          </a:p>
        </p:txBody>
      </p:sp>
      <p:sp>
        <p:nvSpPr>
          <p:cNvPr id="4" name="Freeform 3"/>
          <p:cNvSpPr/>
          <p:nvPr/>
        </p:nvSpPr>
        <p:spPr>
          <a:xfrm>
            <a:off x="7755467" y="1905000"/>
            <a:ext cx="33867" cy="321734"/>
          </a:xfrm>
          <a:custGeom>
            <a:avLst/>
            <a:gdLst/>
            <a:ahLst/>
            <a:cxnLst/>
            <a:rect l="0" t="0" r="0" b="0"/>
            <a:pathLst>
              <a:path w="33867" h="321734">
                <a:moveTo>
                  <a:pt x="33866" y="0"/>
                </a:moveTo>
                <a:lnTo>
                  <a:pt x="33866" y="0"/>
                </a:lnTo>
                <a:lnTo>
                  <a:pt x="33866" y="0"/>
                </a:lnTo>
                <a:lnTo>
                  <a:pt x="25400" y="0"/>
                </a:lnTo>
                <a:lnTo>
                  <a:pt x="16933" y="0"/>
                </a:lnTo>
                <a:lnTo>
                  <a:pt x="16933" y="0"/>
                </a:lnTo>
                <a:lnTo>
                  <a:pt x="8466" y="8467"/>
                </a:lnTo>
                <a:lnTo>
                  <a:pt x="0" y="8467"/>
                </a:lnTo>
                <a:lnTo>
                  <a:pt x="0" y="16933"/>
                </a:lnTo>
                <a:lnTo>
                  <a:pt x="0" y="16933"/>
                </a:lnTo>
                <a:lnTo>
                  <a:pt x="0" y="25400"/>
                </a:lnTo>
                <a:lnTo>
                  <a:pt x="8466" y="33867"/>
                </a:lnTo>
                <a:lnTo>
                  <a:pt x="8466" y="50800"/>
                </a:lnTo>
                <a:lnTo>
                  <a:pt x="8466" y="67733"/>
                </a:lnTo>
                <a:lnTo>
                  <a:pt x="16933" y="84667"/>
                </a:lnTo>
                <a:lnTo>
                  <a:pt x="16933" y="110067"/>
                </a:lnTo>
                <a:lnTo>
                  <a:pt x="16933" y="135467"/>
                </a:lnTo>
                <a:lnTo>
                  <a:pt x="16933" y="160867"/>
                </a:lnTo>
                <a:lnTo>
                  <a:pt x="16933" y="186267"/>
                </a:lnTo>
                <a:lnTo>
                  <a:pt x="16933" y="211667"/>
                </a:lnTo>
                <a:lnTo>
                  <a:pt x="16933" y="237067"/>
                </a:lnTo>
                <a:lnTo>
                  <a:pt x="16933" y="254000"/>
                </a:lnTo>
                <a:lnTo>
                  <a:pt x="16933" y="279400"/>
                </a:lnTo>
                <a:lnTo>
                  <a:pt x="16933" y="287867"/>
                </a:lnTo>
                <a:lnTo>
                  <a:pt x="8466" y="296333"/>
                </a:lnTo>
                <a:lnTo>
                  <a:pt x="8466" y="304800"/>
                </a:lnTo>
                <a:lnTo>
                  <a:pt x="8466" y="313267"/>
                </a:lnTo>
                <a:lnTo>
                  <a:pt x="8466" y="313267"/>
                </a:lnTo>
                <a:lnTo>
                  <a:pt x="8466" y="321733"/>
                </a:lnTo>
                <a:lnTo>
                  <a:pt x="8466" y="313267"/>
                </a:lnTo>
                <a:lnTo>
                  <a:pt x="16933" y="313267"/>
                </a:lnTo>
                <a:lnTo>
                  <a:pt x="16933" y="313267"/>
                </a:lnTo>
                <a:lnTo>
                  <a:pt x="16933" y="304800"/>
                </a:lnTo>
                <a:lnTo>
                  <a:pt x="16933" y="304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7687733" y="1921933"/>
            <a:ext cx="160868" cy="135468"/>
          </a:xfrm>
          <a:custGeom>
            <a:avLst/>
            <a:gdLst/>
            <a:ahLst/>
            <a:cxnLst/>
            <a:rect l="0" t="0" r="0" b="0"/>
            <a:pathLst>
              <a:path w="160868" h="135468">
                <a:moveTo>
                  <a:pt x="101600" y="8467"/>
                </a:moveTo>
                <a:lnTo>
                  <a:pt x="101600" y="8467"/>
                </a:lnTo>
                <a:lnTo>
                  <a:pt x="101600" y="8467"/>
                </a:lnTo>
                <a:lnTo>
                  <a:pt x="93134" y="8467"/>
                </a:lnTo>
                <a:lnTo>
                  <a:pt x="84667" y="8467"/>
                </a:lnTo>
                <a:lnTo>
                  <a:pt x="84667" y="8467"/>
                </a:lnTo>
                <a:lnTo>
                  <a:pt x="76200" y="8467"/>
                </a:lnTo>
                <a:lnTo>
                  <a:pt x="67734" y="8467"/>
                </a:lnTo>
                <a:lnTo>
                  <a:pt x="67734" y="8467"/>
                </a:lnTo>
                <a:lnTo>
                  <a:pt x="59267" y="8467"/>
                </a:lnTo>
                <a:lnTo>
                  <a:pt x="50801" y="16934"/>
                </a:lnTo>
                <a:lnTo>
                  <a:pt x="42333" y="25400"/>
                </a:lnTo>
                <a:lnTo>
                  <a:pt x="42333" y="33867"/>
                </a:lnTo>
                <a:lnTo>
                  <a:pt x="25400" y="42334"/>
                </a:lnTo>
                <a:lnTo>
                  <a:pt x="25400" y="42334"/>
                </a:lnTo>
                <a:lnTo>
                  <a:pt x="16934" y="50800"/>
                </a:lnTo>
                <a:lnTo>
                  <a:pt x="8467" y="67734"/>
                </a:lnTo>
                <a:lnTo>
                  <a:pt x="0" y="76200"/>
                </a:lnTo>
                <a:lnTo>
                  <a:pt x="0" y="76200"/>
                </a:lnTo>
                <a:lnTo>
                  <a:pt x="0" y="84667"/>
                </a:lnTo>
                <a:lnTo>
                  <a:pt x="0" y="84667"/>
                </a:lnTo>
                <a:lnTo>
                  <a:pt x="0" y="93134"/>
                </a:lnTo>
                <a:lnTo>
                  <a:pt x="0" y="93134"/>
                </a:lnTo>
                <a:lnTo>
                  <a:pt x="0" y="93134"/>
                </a:lnTo>
                <a:lnTo>
                  <a:pt x="0" y="93134"/>
                </a:lnTo>
                <a:lnTo>
                  <a:pt x="0" y="84667"/>
                </a:lnTo>
                <a:lnTo>
                  <a:pt x="8467" y="84667"/>
                </a:lnTo>
                <a:lnTo>
                  <a:pt x="8467" y="76200"/>
                </a:lnTo>
                <a:lnTo>
                  <a:pt x="16934" y="67734"/>
                </a:lnTo>
                <a:lnTo>
                  <a:pt x="25400" y="59267"/>
                </a:lnTo>
                <a:lnTo>
                  <a:pt x="25400" y="50800"/>
                </a:lnTo>
                <a:lnTo>
                  <a:pt x="33867" y="42334"/>
                </a:lnTo>
                <a:lnTo>
                  <a:pt x="42333" y="33867"/>
                </a:lnTo>
                <a:lnTo>
                  <a:pt x="50801" y="25400"/>
                </a:lnTo>
                <a:lnTo>
                  <a:pt x="59267" y="16934"/>
                </a:lnTo>
                <a:lnTo>
                  <a:pt x="59267" y="8467"/>
                </a:lnTo>
                <a:lnTo>
                  <a:pt x="67734" y="0"/>
                </a:lnTo>
                <a:lnTo>
                  <a:pt x="76200" y="0"/>
                </a:lnTo>
                <a:lnTo>
                  <a:pt x="84667" y="0"/>
                </a:lnTo>
                <a:lnTo>
                  <a:pt x="93134" y="0"/>
                </a:lnTo>
                <a:lnTo>
                  <a:pt x="101600" y="0"/>
                </a:lnTo>
                <a:lnTo>
                  <a:pt x="110067" y="8467"/>
                </a:lnTo>
                <a:lnTo>
                  <a:pt x="118533" y="16934"/>
                </a:lnTo>
                <a:lnTo>
                  <a:pt x="118533" y="25400"/>
                </a:lnTo>
                <a:lnTo>
                  <a:pt x="127001" y="42334"/>
                </a:lnTo>
                <a:lnTo>
                  <a:pt x="127001" y="59267"/>
                </a:lnTo>
                <a:lnTo>
                  <a:pt x="135467" y="67734"/>
                </a:lnTo>
                <a:lnTo>
                  <a:pt x="143934" y="84667"/>
                </a:lnTo>
                <a:lnTo>
                  <a:pt x="143934" y="93134"/>
                </a:lnTo>
                <a:lnTo>
                  <a:pt x="152400" y="110067"/>
                </a:lnTo>
                <a:lnTo>
                  <a:pt x="152400" y="118534"/>
                </a:lnTo>
                <a:lnTo>
                  <a:pt x="152400" y="118534"/>
                </a:lnTo>
                <a:lnTo>
                  <a:pt x="160867" y="135467"/>
                </a:lnTo>
                <a:lnTo>
                  <a:pt x="160867" y="135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8373533" y="1921933"/>
            <a:ext cx="33868" cy="313268"/>
          </a:xfrm>
          <a:custGeom>
            <a:avLst/>
            <a:gdLst/>
            <a:ahLst/>
            <a:cxnLst/>
            <a:rect l="0" t="0" r="0" b="0"/>
            <a:pathLst>
              <a:path w="33868" h="313268">
                <a:moveTo>
                  <a:pt x="25400" y="0"/>
                </a:moveTo>
                <a:lnTo>
                  <a:pt x="25400" y="0"/>
                </a:lnTo>
                <a:lnTo>
                  <a:pt x="25400" y="0"/>
                </a:lnTo>
                <a:lnTo>
                  <a:pt x="25400" y="0"/>
                </a:lnTo>
                <a:lnTo>
                  <a:pt x="16934" y="0"/>
                </a:lnTo>
                <a:lnTo>
                  <a:pt x="16934" y="0"/>
                </a:lnTo>
                <a:lnTo>
                  <a:pt x="8467" y="0"/>
                </a:lnTo>
                <a:lnTo>
                  <a:pt x="0" y="0"/>
                </a:lnTo>
                <a:lnTo>
                  <a:pt x="0" y="0"/>
                </a:lnTo>
                <a:lnTo>
                  <a:pt x="8467" y="0"/>
                </a:lnTo>
                <a:lnTo>
                  <a:pt x="8467" y="8467"/>
                </a:lnTo>
                <a:lnTo>
                  <a:pt x="16934" y="16934"/>
                </a:lnTo>
                <a:lnTo>
                  <a:pt x="16934" y="33867"/>
                </a:lnTo>
                <a:lnTo>
                  <a:pt x="16934" y="50800"/>
                </a:lnTo>
                <a:lnTo>
                  <a:pt x="16934" y="67734"/>
                </a:lnTo>
                <a:lnTo>
                  <a:pt x="16934" y="93134"/>
                </a:lnTo>
                <a:lnTo>
                  <a:pt x="25400" y="110067"/>
                </a:lnTo>
                <a:lnTo>
                  <a:pt x="25400" y="135467"/>
                </a:lnTo>
                <a:lnTo>
                  <a:pt x="25400" y="152400"/>
                </a:lnTo>
                <a:lnTo>
                  <a:pt x="33867" y="177800"/>
                </a:lnTo>
                <a:lnTo>
                  <a:pt x="33867" y="194734"/>
                </a:lnTo>
                <a:lnTo>
                  <a:pt x="33867" y="211667"/>
                </a:lnTo>
                <a:lnTo>
                  <a:pt x="33867" y="228600"/>
                </a:lnTo>
                <a:lnTo>
                  <a:pt x="33867" y="245534"/>
                </a:lnTo>
                <a:lnTo>
                  <a:pt x="33867" y="254000"/>
                </a:lnTo>
                <a:lnTo>
                  <a:pt x="33867" y="270934"/>
                </a:lnTo>
                <a:lnTo>
                  <a:pt x="33867" y="279400"/>
                </a:lnTo>
                <a:lnTo>
                  <a:pt x="33867" y="287867"/>
                </a:lnTo>
                <a:lnTo>
                  <a:pt x="33867" y="296334"/>
                </a:lnTo>
                <a:lnTo>
                  <a:pt x="33867" y="304800"/>
                </a:lnTo>
                <a:lnTo>
                  <a:pt x="33867" y="304800"/>
                </a:lnTo>
                <a:lnTo>
                  <a:pt x="33867" y="313267"/>
                </a:lnTo>
                <a:lnTo>
                  <a:pt x="33867" y="313267"/>
                </a:lnTo>
                <a:lnTo>
                  <a:pt x="33867" y="313267"/>
                </a:lnTo>
                <a:lnTo>
                  <a:pt x="33867" y="313267"/>
                </a:lnTo>
                <a:lnTo>
                  <a:pt x="33867" y="313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8339666" y="1905000"/>
            <a:ext cx="186268" cy="143934"/>
          </a:xfrm>
          <a:custGeom>
            <a:avLst/>
            <a:gdLst/>
            <a:ahLst/>
            <a:cxnLst/>
            <a:rect l="0" t="0" r="0" b="0"/>
            <a:pathLst>
              <a:path w="186268" h="143934">
                <a:moveTo>
                  <a:pt x="50801" y="8467"/>
                </a:moveTo>
                <a:lnTo>
                  <a:pt x="50801" y="8467"/>
                </a:lnTo>
                <a:lnTo>
                  <a:pt x="42334" y="8467"/>
                </a:lnTo>
                <a:lnTo>
                  <a:pt x="42334" y="8467"/>
                </a:lnTo>
                <a:lnTo>
                  <a:pt x="42334" y="8467"/>
                </a:lnTo>
                <a:lnTo>
                  <a:pt x="42334" y="8467"/>
                </a:lnTo>
                <a:lnTo>
                  <a:pt x="33867" y="16933"/>
                </a:lnTo>
                <a:lnTo>
                  <a:pt x="25401" y="25400"/>
                </a:lnTo>
                <a:lnTo>
                  <a:pt x="25401" y="33867"/>
                </a:lnTo>
                <a:lnTo>
                  <a:pt x="16934" y="42333"/>
                </a:lnTo>
                <a:lnTo>
                  <a:pt x="8468" y="50800"/>
                </a:lnTo>
                <a:lnTo>
                  <a:pt x="8468" y="59267"/>
                </a:lnTo>
                <a:lnTo>
                  <a:pt x="0" y="67733"/>
                </a:lnTo>
                <a:lnTo>
                  <a:pt x="0" y="76200"/>
                </a:lnTo>
                <a:lnTo>
                  <a:pt x="0" y="84667"/>
                </a:lnTo>
                <a:lnTo>
                  <a:pt x="0" y="93133"/>
                </a:lnTo>
                <a:lnTo>
                  <a:pt x="0" y="93133"/>
                </a:lnTo>
                <a:lnTo>
                  <a:pt x="0" y="101600"/>
                </a:lnTo>
                <a:lnTo>
                  <a:pt x="0" y="101600"/>
                </a:lnTo>
                <a:lnTo>
                  <a:pt x="0" y="101600"/>
                </a:lnTo>
                <a:lnTo>
                  <a:pt x="0" y="101600"/>
                </a:lnTo>
                <a:lnTo>
                  <a:pt x="0" y="93133"/>
                </a:lnTo>
                <a:lnTo>
                  <a:pt x="0" y="93133"/>
                </a:lnTo>
                <a:lnTo>
                  <a:pt x="0" y="84667"/>
                </a:lnTo>
                <a:lnTo>
                  <a:pt x="0" y="76200"/>
                </a:lnTo>
                <a:lnTo>
                  <a:pt x="0" y="67733"/>
                </a:lnTo>
                <a:lnTo>
                  <a:pt x="8468" y="59267"/>
                </a:lnTo>
                <a:lnTo>
                  <a:pt x="8468" y="50800"/>
                </a:lnTo>
                <a:lnTo>
                  <a:pt x="16934" y="42333"/>
                </a:lnTo>
                <a:lnTo>
                  <a:pt x="16934" y="33867"/>
                </a:lnTo>
                <a:lnTo>
                  <a:pt x="25401" y="25400"/>
                </a:lnTo>
                <a:lnTo>
                  <a:pt x="33867" y="16933"/>
                </a:lnTo>
                <a:lnTo>
                  <a:pt x="42334" y="8467"/>
                </a:lnTo>
                <a:lnTo>
                  <a:pt x="50801" y="0"/>
                </a:lnTo>
                <a:lnTo>
                  <a:pt x="59267" y="0"/>
                </a:lnTo>
                <a:lnTo>
                  <a:pt x="67734" y="0"/>
                </a:lnTo>
                <a:lnTo>
                  <a:pt x="76200" y="0"/>
                </a:lnTo>
                <a:lnTo>
                  <a:pt x="76200" y="0"/>
                </a:lnTo>
                <a:lnTo>
                  <a:pt x="84668" y="8467"/>
                </a:lnTo>
                <a:lnTo>
                  <a:pt x="101601" y="16933"/>
                </a:lnTo>
                <a:lnTo>
                  <a:pt x="110067" y="25400"/>
                </a:lnTo>
                <a:lnTo>
                  <a:pt x="118534" y="33867"/>
                </a:lnTo>
                <a:lnTo>
                  <a:pt x="135467" y="42333"/>
                </a:lnTo>
                <a:lnTo>
                  <a:pt x="143934" y="59267"/>
                </a:lnTo>
                <a:lnTo>
                  <a:pt x="160868" y="76200"/>
                </a:lnTo>
                <a:lnTo>
                  <a:pt x="169334" y="93133"/>
                </a:lnTo>
                <a:lnTo>
                  <a:pt x="177801" y="110067"/>
                </a:lnTo>
                <a:lnTo>
                  <a:pt x="177801" y="127000"/>
                </a:lnTo>
                <a:lnTo>
                  <a:pt x="177801" y="127000"/>
                </a:lnTo>
                <a:lnTo>
                  <a:pt x="186267" y="143933"/>
                </a:lnTo>
                <a:lnTo>
                  <a:pt x="186267" y="143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6510866" y="152400"/>
            <a:ext cx="152401" cy="279401"/>
          </a:xfrm>
          <a:custGeom>
            <a:avLst/>
            <a:gdLst/>
            <a:ahLst/>
            <a:cxnLst/>
            <a:rect l="0" t="0" r="0" b="0"/>
            <a:pathLst>
              <a:path w="152401" h="279401">
                <a:moveTo>
                  <a:pt x="33867" y="25400"/>
                </a:moveTo>
                <a:lnTo>
                  <a:pt x="25401" y="25400"/>
                </a:lnTo>
                <a:lnTo>
                  <a:pt x="25401" y="25400"/>
                </a:lnTo>
                <a:lnTo>
                  <a:pt x="25401" y="25400"/>
                </a:lnTo>
                <a:lnTo>
                  <a:pt x="16934" y="25400"/>
                </a:lnTo>
                <a:lnTo>
                  <a:pt x="16934" y="25400"/>
                </a:lnTo>
                <a:lnTo>
                  <a:pt x="16934" y="25400"/>
                </a:lnTo>
                <a:lnTo>
                  <a:pt x="8468" y="25400"/>
                </a:lnTo>
                <a:lnTo>
                  <a:pt x="8468" y="25400"/>
                </a:lnTo>
                <a:lnTo>
                  <a:pt x="8468" y="25400"/>
                </a:lnTo>
                <a:lnTo>
                  <a:pt x="0" y="25400"/>
                </a:lnTo>
                <a:lnTo>
                  <a:pt x="0" y="25400"/>
                </a:lnTo>
                <a:lnTo>
                  <a:pt x="0" y="25400"/>
                </a:lnTo>
                <a:lnTo>
                  <a:pt x="0" y="25400"/>
                </a:lnTo>
                <a:lnTo>
                  <a:pt x="0" y="25400"/>
                </a:lnTo>
                <a:lnTo>
                  <a:pt x="0" y="25400"/>
                </a:lnTo>
                <a:lnTo>
                  <a:pt x="0" y="25400"/>
                </a:lnTo>
                <a:lnTo>
                  <a:pt x="8468" y="16933"/>
                </a:lnTo>
                <a:lnTo>
                  <a:pt x="8468" y="16933"/>
                </a:lnTo>
                <a:lnTo>
                  <a:pt x="25401" y="8467"/>
                </a:lnTo>
                <a:lnTo>
                  <a:pt x="33867" y="8467"/>
                </a:lnTo>
                <a:lnTo>
                  <a:pt x="42334" y="0"/>
                </a:lnTo>
                <a:lnTo>
                  <a:pt x="50801" y="0"/>
                </a:lnTo>
                <a:lnTo>
                  <a:pt x="59267" y="0"/>
                </a:lnTo>
                <a:lnTo>
                  <a:pt x="76200" y="0"/>
                </a:lnTo>
                <a:lnTo>
                  <a:pt x="84668" y="8467"/>
                </a:lnTo>
                <a:lnTo>
                  <a:pt x="93134" y="16933"/>
                </a:lnTo>
                <a:lnTo>
                  <a:pt x="101601" y="33867"/>
                </a:lnTo>
                <a:lnTo>
                  <a:pt x="101601" y="42333"/>
                </a:lnTo>
                <a:lnTo>
                  <a:pt x="101601" y="59267"/>
                </a:lnTo>
                <a:lnTo>
                  <a:pt x="110067" y="67733"/>
                </a:lnTo>
                <a:lnTo>
                  <a:pt x="110067" y="84667"/>
                </a:lnTo>
                <a:lnTo>
                  <a:pt x="101601" y="93133"/>
                </a:lnTo>
                <a:lnTo>
                  <a:pt x="101601" y="110067"/>
                </a:lnTo>
                <a:lnTo>
                  <a:pt x="93134" y="118533"/>
                </a:lnTo>
                <a:lnTo>
                  <a:pt x="84668" y="127000"/>
                </a:lnTo>
                <a:lnTo>
                  <a:pt x="76200" y="135467"/>
                </a:lnTo>
                <a:lnTo>
                  <a:pt x="67734" y="143933"/>
                </a:lnTo>
                <a:lnTo>
                  <a:pt x="50801" y="152400"/>
                </a:lnTo>
                <a:lnTo>
                  <a:pt x="50801" y="152400"/>
                </a:lnTo>
                <a:lnTo>
                  <a:pt x="42334" y="152400"/>
                </a:lnTo>
                <a:lnTo>
                  <a:pt x="42334" y="152400"/>
                </a:lnTo>
                <a:lnTo>
                  <a:pt x="42334" y="152400"/>
                </a:lnTo>
                <a:lnTo>
                  <a:pt x="42334" y="152400"/>
                </a:lnTo>
                <a:lnTo>
                  <a:pt x="42334" y="143933"/>
                </a:lnTo>
                <a:lnTo>
                  <a:pt x="50801" y="135467"/>
                </a:lnTo>
                <a:lnTo>
                  <a:pt x="59267" y="135467"/>
                </a:lnTo>
                <a:lnTo>
                  <a:pt x="67734" y="127000"/>
                </a:lnTo>
                <a:lnTo>
                  <a:pt x="76200" y="118533"/>
                </a:lnTo>
                <a:lnTo>
                  <a:pt x="84668" y="118533"/>
                </a:lnTo>
                <a:lnTo>
                  <a:pt x="101601" y="127000"/>
                </a:lnTo>
                <a:lnTo>
                  <a:pt x="110067" y="127000"/>
                </a:lnTo>
                <a:lnTo>
                  <a:pt x="118534" y="135467"/>
                </a:lnTo>
                <a:lnTo>
                  <a:pt x="127001" y="152400"/>
                </a:lnTo>
                <a:lnTo>
                  <a:pt x="143934" y="160867"/>
                </a:lnTo>
                <a:lnTo>
                  <a:pt x="143934" y="177800"/>
                </a:lnTo>
                <a:lnTo>
                  <a:pt x="152400" y="194733"/>
                </a:lnTo>
                <a:lnTo>
                  <a:pt x="152400" y="203200"/>
                </a:lnTo>
                <a:lnTo>
                  <a:pt x="152400" y="211667"/>
                </a:lnTo>
                <a:lnTo>
                  <a:pt x="152400" y="228600"/>
                </a:lnTo>
                <a:lnTo>
                  <a:pt x="143934" y="237067"/>
                </a:lnTo>
                <a:lnTo>
                  <a:pt x="135467" y="254000"/>
                </a:lnTo>
                <a:lnTo>
                  <a:pt x="118534" y="262467"/>
                </a:lnTo>
                <a:lnTo>
                  <a:pt x="110067" y="270933"/>
                </a:lnTo>
                <a:lnTo>
                  <a:pt x="93134" y="279400"/>
                </a:lnTo>
                <a:lnTo>
                  <a:pt x="76200" y="279400"/>
                </a:lnTo>
                <a:lnTo>
                  <a:pt x="67734" y="279400"/>
                </a:lnTo>
                <a:lnTo>
                  <a:pt x="50801" y="279400"/>
                </a:lnTo>
                <a:lnTo>
                  <a:pt x="42334" y="262467"/>
                </a:lnTo>
                <a:lnTo>
                  <a:pt x="33867" y="254000"/>
                </a:lnTo>
                <a:lnTo>
                  <a:pt x="25401" y="245533"/>
                </a:lnTo>
                <a:lnTo>
                  <a:pt x="25401" y="237067"/>
                </a:lnTo>
                <a:lnTo>
                  <a:pt x="33867" y="228600"/>
                </a:lnTo>
                <a:lnTo>
                  <a:pt x="33867" y="228600"/>
                </a:lnTo>
                <a:lnTo>
                  <a:pt x="50801" y="228600"/>
                </a:lnTo>
                <a:lnTo>
                  <a:pt x="50801" y="228600"/>
                </a:lnTo>
                <a:lnTo>
                  <a:pt x="59267" y="228600"/>
                </a:lnTo>
                <a:lnTo>
                  <a:pt x="59267"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722533" y="397933"/>
            <a:ext cx="42335" cy="118535"/>
          </a:xfrm>
          <a:custGeom>
            <a:avLst/>
            <a:gdLst/>
            <a:ahLst/>
            <a:cxnLst/>
            <a:rect l="0" t="0" r="0" b="0"/>
            <a:pathLst>
              <a:path w="42335" h="118535">
                <a:moveTo>
                  <a:pt x="0" y="0"/>
                </a:moveTo>
                <a:lnTo>
                  <a:pt x="8467" y="0"/>
                </a:lnTo>
                <a:lnTo>
                  <a:pt x="8467" y="8467"/>
                </a:lnTo>
                <a:lnTo>
                  <a:pt x="8467" y="8467"/>
                </a:lnTo>
                <a:lnTo>
                  <a:pt x="16933" y="8467"/>
                </a:lnTo>
                <a:lnTo>
                  <a:pt x="16933" y="8467"/>
                </a:lnTo>
                <a:lnTo>
                  <a:pt x="16933" y="8467"/>
                </a:lnTo>
                <a:lnTo>
                  <a:pt x="16933" y="16934"/>
                </a:lnTo>
                <a:lnTo>
                  <a:pt x="16933" y="25400"/>
                </a:lnTo>
                <a:lnTo>
                  <a:pt x="16933" y="33867"/>
                </a:lnTo>
                <a:lnTo>
                  <a:pt x="25401" y="50800"/>
                </a:lnTo>
                <a:lnTo>
                  <a:pt x="25401" y="67734"/>
                </a:lnTo>
                <a:lnTo>
                  <a:pt x="25401" y="84667"/>
                </a:lnTo>
                <a:lnTo>
                  <a:pt x="33867" y="101600"/>
                </a:lnTo>
                <a:lnTo>
                  <a:pt x="33867" y="110067"/>
                </a:lnTo>
                <a:lnTo>
                  <a:pt x="33867" y="118534"/>
                </a:lnTo>
                <a:lnTo>
                  <a:pt x="33867" y="118534"/>
                </a:lnTo>
                <a:lnTo>
                  <a:pt x="42334" y="118534"/>
                </a:lnTo>
                <a:lnTo>
                  <a:pt x="42334" y="118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6849533" y="177800"/>
            <a:ext cx="135468" cy="262468"/>
          </a:xfrm>
          <a:custGeom>
            <a:avLst/>
            <a:gdLst/>
            <a:ahLst/>
            <a:cxnLst/>
            <a:rect l="0" t="0" r="0" b="0"/>
            <a:pathLst>
              <a:path w="135468" h="262468">
                <a:moveTo>
                  <a:pt x="25400" y="0"/>
                </a:moveTo>
                <a:lnTo>
                  <a:pt x="25400" y="0"/>
                </a:lnTo>
                <a:lnTo>
                  <a:pt x="25400" y="0"/>
                </a:lnTo>
                <a:lnTo>
                  <a:pt x="25400" y="0"/>
                </a:lnTo>
                <a:lnTo>
                  <a:pt x="25400" y="0"/>
                </a:lnTo>
                <a:lnTo>
                  <a:pt x="25400" y="0"/>
                </a:lnTo>
                <a:lnTo>
                  <a:pt x="25400" y="0"/>
                </a:lnTo>
                <a:lnTo>
                  <a:pt x="25400" y="8467"/>
                </a:lnTo>
                <a:lnTo>
                  <a:pt x="16934" y="16933"/>
                </a:lnTo>
                <a:lnTo>
                  <a:pt x="16934" y="25400"/>
                </a:lnTo>
                <a:lnTo>
                  <a:pt x="8467" y="42333"/>
                </a:lnTo>
                <a:lnTo>
                  <a:pt x="8467" y="67733"/>
                </a:lnTo>
                <a:lnTo>
                  <a:pt x="8467" y="84667"/>
                </a:lnTo>
                <a:lnTo>
                  <a:pt x="0" y="110067"/>
                </a:lnTo>
                <a:lnTo>
                  <a:pt x="0" y="143933"/>
                </a:lnTo>
                <a:lnTo>
                  <a:pt x="0" y="169333"/>
                </a:lnTo>
                <a:lnTo>
                  <a:pt x="8467" y="194733"/>
                </a:lnTo>
                <a:lnTo>
                  <a:pt x="8467" y="220133"/>
                </a:lnTo>
                <a:lnTo>
                  <a:pt x="16934" y="237067"/>
                </a:lnTo>
                <a:lnTo>
                  <a:pt x="33867" y="254000"/>
                </a:lnTo>
                <a:lnTo>
                  <a:pt x="42333" y="262467"/>
                </a:lnTo>
                <a:lnTo>
                  <a:pt x="59267" y="262467"/>
                </a:lnTo>
                <a:lnTo>
                  <a:pt x="76200" y="262467"/>
                </a:lnTo>
                <a:lnTo>
                  <a:pt x="84667" y="262467"/>
                </a:lnTo>
                <a:lnTo>
                  <a:pt x="93134" y="254000"/>
                </a:lnTo>
                <a:lnTo>
                  <a:pt x="110067" y="245533"/>
                </a:lnTo>
                <a:lnTo>
                  <a:pt x="118533" y="237067"/>
                </a:lnTo>
                <a:lnTo>
                  <a:pt x="127001" y="220133"/>
                </a:lnTo>
                <a:lnTo>
                  <a:pt x="127001" y="211667"/>
                </a:lnTo>
                <a:lnTo>
                  <a:pt x="135467" y="194733"/>
                </a:lnTo>
                <a:lnTo>
                  <a:pt x="127001" y="186267"/>
                </a:lnTo>
                <a:lnTo>
                  <a:pt x="127001" y="169333"/>
                </a:lnTo>
                <a:lnTo>
                  <a:pt x="127001" y="160867"/>
                </a:lnTo>
                <a:lnTo>
                  <a:pt x="118533" y="160867"/>
                </a:lnTo>
                <a:lnTo>
                  <a:pt x="118533" y="160867"/>
                </a:lnTo>
                <a:lnTo>
                  <a:pt x="110067" y="160867"/>
                </a:lnTo>
                <a:lnTo>
                  <a:pt x="110067" y="169333"/>
                </a:lnTo>
                <a:lnTo>
                  <a:pt x="101600" y="177800"/>
                </a:lnTo>
                <a:lnTo>
                  <a:pt x="93134" y="186267"/>
                </a:lnTo>
                <a:lnTo>
                  <a:pt x="93134" y="203200"/>
                </a:lnTo>
                <a:lnTo>
                  <a:pt x="84667" y="220133"/>
                </a:lnTo>
                <a:lnTo>
                  <a:pt x="84667" y="228600"/>
                </a:lnTo>
                <a:lnTo>
                  <a:pt x="84667" y="245533"/>
                </a:lnTo>
                <a:lnTo>
                  <a:pt x="93134" y="254000"/>
                </a:lnTo>
                <a:lnTo>
                  <a:pt x="93134" y="262467"/>
                </a:lnTo>
                <a:lnTo>
                  <a:pt x="101600" y="262467"/>
                </a:lnTo>
                <a:lnTo>
                  <a:pt x="101600" y="262467"/>
                </a:lnTo>
                <a:lnTo>
                  <a:pt x="118533" y="262467"/>
                </a:lnTo>
                <a:lnTo>
                  <a:pt x="118533"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128934" y="406400"/>
            <a:ext cx="33867" cy="152401"/>
          </a:xfrm>
          <a:custGeom>
            <a:avLst/>
            <a:gdLst/>
            <a:ahLst/>
            <a:cxnLst/>
            <a:rect l="0" t="0" r="0" b="0"/>
            <a:pathLst>
              <a:path w="33867" h="152401">
                <a:moveTo>
                  <a:pt x="0" y="0"/>
                </a:moveTo>
                <a:lnTo>
                  <a:pt x="0" y="8467"/>
                </a:lnTo>
                <a:lnTo>
                  <a:pt x="0" y="8467"/>
                </a:lnTo>
                <a:lnTo>
                  <a:pt x="8466" y="25400"/>
                </a:lnTo>
                <a:lnTo>
                  <a:pt x="8466" y="33867"/>
                </a:lnTo>
                <a:lnTo>
                  <a:pt x="8466" y="50800"/>
                </a:lnTo>
                <a:lnTo>
                  <a:pt x="8466" y="67733"/>
                </a:lnTo>
                <a:lnTo>
                  <a:pt x="8466" y="93133"/>
                </a:lnTo>
                <a:lnTo>
                  <a:pt x="16933" y="110067"/>
                </a:lnTo>
                <a:lnTo>
                  <a:pt x="16933" y="127000"/>
                </a:lnTo>
                <a:lnTo>
                  <a:pt x="25399" y="143933"/>
                </a:lnTo>
                <a:lnTo>
                  <a:pt x="33866" y="143933"/>
                </a:lnTo>
                <a:lnTo>
                  <a:pt x="33866" y="143933"/>
                </a:lnTo>
                <a:lnTo>
                  <a:pt x="33866" y="152400"/>
                </a:lnTo>
                <a:lnTo>
                  <a:pt x="33866" y="152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205134" y="152400"/>
            <a:ext cx="169334" cy="287868"/>
          </a:xfrm>
          <a:custGeom>
            <a:avLst/>
            <a:gdLst/>
            <a:ahLst/>
            <a:cxnLst/>
            <a:rect l="0" t="0" r="0" b="0"/>
            <a:pathLst>
              <a:path w="169334" h="287868">
                <a:moveTo>
                  <a:pt x="160866" y="67733"/>
                </a:moveTo>
                <a:lnTo>
                  <a:pt x="160866" y="67733"/>
                </a:lnTo>
                <a:lnTo>
                  <a:pt x="160866" y="67733"/>
                </a:lnTo>
                <a:lnTo>
                  <a:pt x="160866" y="67733"/>
                </a:lnTo>
                <a:lnTo>
                  <a:pt x="160866" y="67733"/>
                </a:lnTo>
                <a:lnTo>
                  <a:pt x="160866" y="67733"/>
                </a:lnTo>
                <a:lnTo>
                  <a:pt x="160866" y="67733"/>
                </a:lnTo>
                <a:lnTo>
                  <a:pt x="152400" y="59267"/>
                </a:lnTo>
                <a:lnTo>
                  <a:pt x="152400" y="59267"/>
                </a:lnTo>
                <a:lnTo>
                  <a:pt x="143932" y="42333"/>
                </a:lnTo>
                <a:lnTo>
                  <a:pt x="135466" y="33867"/>
                </a:lnTo>
                <a:lnTo>
                  <a:pt x="126999" y="25400"/>
                </a:lnTo>
                <a:lnTo>
                  <a:pt x="118533" y="16933"/>
                </a:lnTo>
                <a:lnTo>
                  <a:pt x="110066" y="8467"/>
                </a:lnTo>
                <a:lnTo>
                  <a:pt x="101599" y="0"/>
                </a:lnTo>
                <a:lnTo>
                  <a:pt x="93133" y="0"/>
                </a:lnTo>
                <a:lnTo>
                  <a:pt x="76200" y="0"/>
                </a:lnTo>
                <a:lnTo>
                  <a:pt x="67732" y="0"/>
                </a:lnTo>
                <a:lnTo>
                  <a:pt x="50799" y="8467"/>
                </a:lnTo>
                <a:lnTo>
                  <a:pt x="42333" y="16933"/>
                </a:lnTo>
                <a:lnTo>
                  <a:pt x="25399" y="33867"/>
                </a:lnTo>
                <a:lnTo>
                  <a:pt x="16933" y="50800"/>
                </a:lnTo>
                <a:lnTo>
                  <a:pt x="8466" y="67733"/>
                </a:lnTo>
                <a:lnTo>
                  <a:pt x="0" y="84667"/>
                </a:lnTo>
                <a:lnTo>
                  <a:pt x="0" y="101600"/>
                </a:lnTo>
                <a:lnTo>
                  <a:pt x="0" y="110067"/>
                </a:lnTo>
                <a:lnTo>
                  <a:pt x="8466" y="127000"/>
                </a:lnTo>
                <a:lnTo>
                  <a:pt x="8466" y="135467"/>
                </a:lnTo>
                <a:lnTo>
                  <a:pt x="16933" y="143933"/>
                </a:lnTo>
                <a:lnTo>
                  <a:pt x="33866" y="143933"/>
                </a:lnTo>
                <a:lnTo>
                  <a:pt x="42333" y="152400"/>
                </a:lnTo>
                <a:lnTo>
                  <a:pt x="50799" y="152400"/>
                </a:lnTo>
                <a:lnTo>
                  <a:pt x="67732" y="143933"/>
                </a:lnTo>
                <a:lnTo>
                  <a:pt x="76200" y="143933"/>
                </a:lnTo>
                <a:lnTo>
                  <a:pt x="84666" y="135467"/>
                </a:lnTo>
                <a:lnTo>
                  <a:pt x="93133" y="127000"/>
                </a:lnTo>
                <a:lnTo>
                  <a:pt x="101599" y="118533"/>
                </a:lnTo>
                <a:lnTo>
                  <a:pt x="110066" y="110067"/>
                </a:lnTo>
                <a:lnTo>
                  <a:pt x="118533" y="101600"/>
                </a:lnTo>
                <a:lnTo>
                  <a:pt x="118533" y="93133"/>
                </a:lnTo>
                <a:lnTo>
                  <a:pt x="118533" y="84667"/>
                </a:lnTo>
                <a:lnTo>
                  <a:pt x="126999" y="84667"/>
                </a:lnTo>
                <a:lnTo>
                  <a:pt x="126999" y="76200"/>
                </a:lnTo>
                <a:lnTo>
                  <a:pt x="126999" y="84667"/>
                </a:lnTo>
                <a:lnTo>
                  <a:pt x="126999" y="84667"/>
                </a:lnTo>
                <a:lnTo>
                  <a:pt x="126999" y="93133"/>
                </a:lnTo>
                <a:lnTo>
                  <a:pt x="135466" y="101600"/>
                </a:lnTo>
                <a:lnTo>
                  <a:pt x="135466" y="110067"/>
                </a:lnTo>
                <a:lnTo>
                  <a:pt x="143932" y="127000"/>
                </a:lnTo>
                <a:lnTo>
                  <a:pt x="143932" y="143933"/>
                </a:lnTo>
                <a:lnTo>
                  <a:pt x="143932" y="169333"/>
                </a:lnTo>
                <a:lnTo>
                  <a:pt x="152400" y="186267"/>
                </a:lnTo>
                <a:lnTo>
                  <a:pt x="152400" y="203200"/>
                </a:lnTo>
                <a:lnTo>
                  <a:pt x="152400" y="220133"/>
                </a:lnTo>
                <a:lnTo>
                  <a:pt x="160866" y="237067"/>
                </a:lnTo>
                <a:lnTo>
                  <a:pt x="160866" y="254000"/>
                </a:lnTo>
                <a:lnTo>
                  <a:pt x="160866" y="262467"/>
                </a:lnTo>
                <a:lnTo>
                  <a:pt x="160866" y="279400"/>
                </a:lnTo>
                <a:lnTo>
                  <a:pt x="160866" y="279400"/>
                </a:lnTo>
                <a:lnTo>
                  <a:pt x="169333" y="287867"/>
                </a:lnTo>
                <a:lnTo>
                  <a:pt x="169333" y="287867"/>
                </a:lnTo>
                <a:lnTo>
                  <a:pt x="169333" y="287867"/>
                </a:lnTo>
                <a:lnTo>
                  <a:pt x="169333"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501466" y="440267"/>
            <a:ext cx="42335" cy="127001"/>
          </a:xfrm>
          <a:custGeom>
            <a:avLst/>
            <a:gdLst/>
            <a:ahLst/>
            <a:cxnLst/>
            <a:rect l="0" t="0" r="0" b="0"/>
            <a:pathLst>
              <a:path w="42335" h="127001">
                <a:moveTo>
                  <a:pt x="0" y="0"/>
                </a:moveTo>
                <a:lnTo>
                  <a:pt x="0" y="0"/>
                </a:lnTo>
                <a:lnTo>
                  <a:pt x="8468" y="8466"/>
                </a:lnTo>
                <a:lnTo>
                  <a:pt x="8468" y="16933"/>
                </a:lnTo>
                <a:lnTo>
                  <a:pt x="16934" y="25400"/>
                </a:lnTo>
                <a:lnTo>
                  <a:pt x="16934" y="42333"/>
                </a:lnTo>
                <a:lnTo>
                  <a:pt x="16934" y="59266"/>
                </a:lnTo>
                <a:lnTo>
                  <a:pt x="25401" y="76200"/>
                </a:lnTo>
                <a:lnTo>
                  <a:pt x="25401" y="93133"/>
                </a:lnTo>
                <a:lnTo>
                  <a:pt x="33867" y="110066"/>
                </a:lnTo>
                <a:lnTo>
                  <a:pt x="33867" y="118533"/>
                </a:lnTo>
                <a:lnTo>
                  <a:pt x="33867" y="127000"/>
                </a:lnTo>
                <a:lnTo>
                  <a:pt x="33867" y="127000"/>
                </a:lnTo>
                <a:lnTo>
                  <a:pt x="42334" y="127000"/>
                </a:lnTo>
                <a:lnTo>
                  <a:pt x="42334" y="127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7763933" y="194733"/>
            <a:ext cx="33868" cy="211668"/>
          </a:xfrm>
          <a:custGeom>
            <a:avLst/>
            <a:gdLst/>
            <a:ahLst/>
            <a:cxnLst/>
            <a:rect l="0" t="0" r="0" b="0"/>
            <a:pathLst>
              <a:path w="33868" h="211668">
                <a:moveTo>
                  <a:pt x="0" y="0"/>
                </a:moveTo>
                <a:lnTo>
                  <a:pt x="0" y="8467"/>
                </a:lnTo>
                <a:lnTo>
                  <a:pt x="0" y="8467"/>
                </a:lnTo>
                <a:lnTo>
                  <a:pt x="0" y="8467"/>
                </a:lnTo>
                <a:lnTo>
                  <a:pt x="0" y="16934"/>
                </a:lnTo>
                <a:lnTo>
                  <a:pt x="0" y="25400"/>
                </a:lnTo>
                <a:lnTo>
                  <a:pt x="0" y="42334"/>
                </a:lnTo>
                <a:lnTo>
                  <a:pt x="8467" y="67734"/>
                </a:lnTo>
                <a:lnTo>
                  <a:pt x="8467" y="93134"/>
                </a:lnTo>
                <a:lnTo>
                  <a:pt x="16934" y="127000"/>
                </a:lnTo>
                <a:lnTo>
                  <a:pt x="16934" y="152400"/>
                </a:lnTo>
                <a:lnTo>
                  <a:pt x="25400" y="169334"/>
                </a:lnTo>
                <a:lnTo>
                  <a:pt x="25400" y="186267"/>
                </a:lnTo>
                <a:lnTo>
                  <a:pt x="33867" y="203200"/>
                </a:lnTo>
                <a:lnTo>
                  <a:pt x="33867" y="211667"/>
                </a:lnTo>
                <a:lnTo>
                  <a:pt x="33867" y="211667"/>
                </a:lnTo>
                <a:lnTo>
                  <a:pt x="33867" y="211667"/>
                </a:lnTo>
                <a:lnTo>
                  <a:pt x="33867"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7857067" y="152400"/>
            <a:ext cx="228601" cy="254001"/>
          </a:xfrm>
          <a:custGeom>
            <a:avLst/>
            <a:gdLst/>
            <a:ahLst/>
            <a:cxnLst/>
            <a:rect l="0" t="0" r="0" b="0"/>
            <a:pathLst>
              <a:path w="228601" h="254001">
                <a:moveTo>
                  <a:pt x="0" y="16933"/>
                </a:moveTo>
                <a:lnTo>
                  <a:pt x="0" y="8467"/>
                </a:lnTo>
                <a:lnTo>
                  <a:pt x="8466" y="8467"/>
                </a:lnTo>
                <a:lnTo>
                  <a:pt x="16933" y="8467"/>
                </a:lnTo>
                <a:lnTo>
                  <a:pt x="33867" y="0"/>
                </a:lnTo>
                <a:lnTo>
                  <a:pt x="42333" y="0"/>
                </a:lnTo>
                <a:lnTo>
                  <a:pt x="59266" y="8467"/>
                </a:lnTo>
                <a:lnTo>
                  <a:pt x="76200" y="16933"/>
                </a:lnTo>
                <a:lnTo>
                  <a:pt x="84666" y="25400"/>
                </a:lnTo>
                <a:lnTo>
                  <a:pt x="101599" y="42333"/>
                </a:lnTo>
                <a:lnTo>
                  <a:pt x="110067" y="67733"/>
                </a:lnTo>
                <a:lnTo>
                  <a:pt x="118533" y="93133"/>
                </a:lnTo>
                <a:lnTo>
                  <a:pt x="127000" y="127000"/>
                </a:lnTo>
                <a:lnTo>
                  <a:pt x="127000" y="152400"/>
                </a:lnTo>
                <a:lnTo>
                  <a:pt x="127000" y="177800"/>
                </a:lnTo>
                <a:lnTo>
                  <a:pt x="127000" y="203200"/>
                </a:lnTo>
                <a:lnTo>
                  <a:pt x="118533" y="220133"/>
                </a:lnTo>
                <a:lnTo>
                  <a:pt x="110067" y="228600"/>
                </a:lnTo>
                <a:lnTo>
                  <a:pt x="101599" y="245533"/>
                </a:lnTo>
                <a:lnTo>
                  <a:pt x="93133" y="254000"/>
                </a:lnTo>
                <a:lnTo>
                  <a:pt x="84666" y="254000"/>
                </a:lnTo>
                <a:lnTo>
                  <a:pt x="76200" y="254000"/>
                </a:lnTo>
                <a:lnTo>
                  <a:pt x="67733" y="245533"/>
                </a:lnTo>
                <a:lnTo>
                  <a:pt x="59266" y="237067"/>
                </a:lnTo>
                <a:lnTo>
                  <a:pt x="50800" y="211667"/>
                </a:lnTo>
                <a:lnTo>
                  <a:pt x="42333" y="194733"/>
                </a:lnTo>
                <a:lnTo>
                  <a:pt x="42333" y="177800"/>
                </a:lnTo>
                <a:lnTo>
                  <a:pt x="50800" y="160867"/>
                </a:lnTo>
                <a:lnTo>
                  <a:pt x="50800" y="143933"/>
                </a:lnTo>
                <a:lnTo>
                  <a:pt x="67733" y="127000"/>
                </a:lnTo>
                <a:lnTo>
                  <a:pt x="76200" y="127000"/>
                </a:lnTo>
                <a:lnTo>
                  <a:pt x="101599" y="127000"/>
                </a:lnTo>
                <a:lnTo>
                  <a:pt x="118533" y="127000"/>
                </a:lnTo>
                <a:lnTo>
                  <a:pt x="143933" y="135467"/>
                </a:lnTo>
                <a:lnTo>
                  <a:pt x="160866" y="143933"/>
                </a:lnTo>
                <a:lnTo>
                  <a:pt x="177799" y="152400"/>
                </a:lnTo>
                <a:lnTo>
                  <a:pt x="194733" y="169333"/>
                </a:lnTo>
                <a:lnTo>
                  <a:pt x="203200" y="186267"/>
                </a:lnTo>
                <a:lnTo>
                  <a:pt x="211666" y="203200"/>
                </a:lnTo>
                <a:lnTo>
                  <a:pt x="211666" y="211667"/>
                </a:lnTo>
                <a:lnTo>
                  <a:pt x="220133" y="228600"/>
                </a:lnTo>
                <a:lnTo>
                  <a:pt x="220133" y="237067"/>
                </a:lnTo>
                <a:lnTo>
                  <a:pt x="220133" y="245533"/>
                </a:lnTo>
                <a:lnTo>
                  <a:pt x="220133" y="245533"/>
                </a:lnTo>
                <a:lnTo>
                  <a:pt x="228600" y="254000"/>
                </a:lnTo>
                <a:lnTo>
                  <a:pt x="228600" y="254000"/>
                </a:lnTo>
                <a:lnTo>
                  <a:pt x="228600" y="254000"/>
                </a:lnTo>
                <a:lnTo>
                  <a:pt x="228600" y="245533"/>
                </a:lnTo>
                <a:lnTo>
                  <a:pt x="228600" y="245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8187266" y="448733"/>
            <a:ext cx="25402" cy="110068"/>
          </a:xfrm>
          <a:custGeom>
            <a:avLst/>
            <a:gdLst/>
            <a:ahLst/>
            <a:cxnLst/>
            <a:rect l="0" t="0" r="0" b="0"/>
            <a:pathLst>
              <a:path w="25402" h="110068">
                <a:moveTo>
                  <a:pt x="0" y="0"/>
                </a:moveTo>
                <a:lnTo>
                  <a:pt x="0" y="0"/>
                </a:lnTo>
                <a:lnTo>
                  <a:pt x="0" y="16934"/>
                </a:lnTo>
                <a:lnTo>
                  <a:pt x="0" y="33867"/>
                </a:lnTo>
                <a:lnTo>
                  <a:pt x="8468" y="50800"/>
                </a:lnTo>
                <a:lnTo>
                  <a:pt x="8468" y="76200"/>
                </a:lnTo>
                <a:lnTo>
                  <a:pt x="8468" y="93134"/>
                </a:lnTo>
                <a:lnTo>
                  <a:pt x="16934" y="101600"/>
                </a:lnTo>
                <a:lnTo>
                  <a:pt x="16934" y="110067"/>
                </a:lnTo>
                <a:lnTo>
                  <a:pt x="16934" y="110067"/>
                </a:lnTo>
                <a:lnTo>
                  <a:pt x="25401" y="110067"/>
                </a:lnTo>
                <a:lnTo>
                  <a:pt x="25401" y="110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8432800" y="143933"/>
            <a:ext cx="59267" cy="237068"/>
          </a:xfrm>
          <a:custGeom>
            <a:avLst/>
            <a:gdLst/>
            <a:ahLst/>
            <a:cxnLst/>
            <a:rect l="0" t="0" r="0" b="0"/>
            <a:pathLst>
              <a:path w="59267" h="237068">
                <a:moveTo>
                  <a:pt x="0" y="0"/>
                </a:moveTo>
                <a:lnTo>
                  <a:pt x="8467" y="0"/>
                </a:lnTo>
                <a:lnTo>
                  <a:pt x="8467" y="0"/>
                </a:lnTo>
                <a:lnTo>
                  <a:pt x="8467" y="0"/>
                </a:lnTo>
                <a:lnTo>
                  <a:pt x="8467" y="0"/>
                </a:lnTo>
                <a:lnTo>
                  <a:pt x="8467" y="8467"/>
                </a:lnTo>
                <a:lnTo>
                  <a:pt x="16933" y="8467"/>
                </a:lnTo>
                <a:lnTo>
                  <a:pt x="16933" y="25400"/>
                </a:lnTo>
                <a:lnTo>
                  <a:pt x="25400" y="42334"/>
                </a:lnTo>
                <a:lnTo>
                  <a:pt x="25400" y="59267"/>
                </a:lnTo>
                <a:lnTo>
                  <a:pt x="33867" y="93134"/>
                </a:lnTo>
                <a:lnTo>
                  <a:pt x="42333" y="127000"/>
                </a:lnTo>
                <a:lnTo>
                  <a:pt x="50800" y="152400"/>
                </a:lnTo>
                <a:lnTo>
                  <a:pt x="59266" y="186267"/>
                </a:lnTo>
                <a:lnTo>
                  <a:pt x="59266" y="211667"/>
                </a:lnTo>
                <a:lnTo>
                  <a:pt x="59266" y="220134"/>
                </a:lnTo>
                <a:lnTo>
                  <a:pt x="59266" y="228600"/>
                </a:lnTo>
                <a:lnTo>
                  <a:pt x="59266" y="237067"/>
                </a:lnTo>
                <a:lnTo>
                  <a:pt x="59266" y="237067"/>
                </a:lnTo>
                <a:lnTo>
                  <a:pt x="59266" y="237067"/>
                </a:lnTo>
                <a:lnTo>
                  <a:pt x="59266" y="237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576734" y="152400"/>
            <a:ext cx="160867" cy="262468"/>
          </a:xfrm>
          <a:custGeom>
            <a:avLst/>
            <a:gdLst/>
            <a:ahLst/>
            <a:cxnLst/>
            <a:rect l="0" t="0" r="0" b="0"/>
            <a:pathLst>
              <a:path w="160867" h="262468">
                <a:moveTo>
                  <a:pt x="110066" y="8467"/>
                </a:moveTo>
                <a:lnTo>
                  <a:pt x="110066" y="8467"/>
                </a:lnTo>
                <a:lnTo>
                  <a:pt x="110066" y="8467"/>
                </a:lnTo>
                <a:lnTo>
                  <a:pt x="110066" y="8467"/>
                </a:lnTo>
                <a:lnTo>
                  <a:pt x="110066" y="0"/>
                </a:lnTo>
                <a:lnTo>
                  <a:pt x="110066" y="0"/>
                </a:lnTo>
                <a:lnTo>
                  <a:pt x="110066" y="0"/>
                </a:lnTo>
                <a:lnTo>
                  <a:pt x="101599" y="0"/>
                </a:lnTo>
                <a:lnTo>
                  <a:pt x="93133" y="0"/>
                </a:lnTo>
                <a:lnTo>
                  <a:pt x="84666" y="0"/>
                </a:lnTo>
                <a:lnTo>
                  <a:pt x="67732" y="0"/>
                </a:lnTo>
                <a:lnTo>
                  <a:pt x="50799" y="0"/>
                </a:lnTo>
                <a:lnTo>
                  <a:pt x="42333" y="0"/>
                </a:lnTo>
                <a:lnTo>
                  <a:pt x="33866" y="8467"/>
                </a:lnTo>
                <a:lnTo>
                  <a:pt x="16933" y="16933"/>
                </a:lnTo>
                <a:lnTo>
                  <a:pt x="8466" y="25400"/>
                </a:lnTo>
                <a:lnTo>
                  <a:pt x="0" y="33867"/>
                </a:lnTo>
                <a:lnTo>
                  <a:pt x="0" y="33867"/>
                </a:lnTo>
                <a:lnTo>
                  <a:pt x="0" y="42333"/>
                </a:lnTo>
                <a:lnTo>
                  <a:pt x="0" y="50800"/>
                </a:lnTo>
                <a:lnTo>
                  <a:pt x="0" y="59267"/>
                </a:lnTo>
                <a:lnTo>
                  <a:pt x="0" y="67733"/>
                </a:lnTo>
                <a:lnTo>
                  <a:pt x="0" y="84667"/>
                </a:lnTo>
                <a:lnTo>
                  <a:pt x="8466" y="93133"/>
                </a:lnTo>
                <a:lnTo>
                  <a:pt x="8466" y="110067"/>
                </a:lnTo>
                <a:lnTo>
                  <a:pt x="8466" y="127000"/>
                </a:lnTo>
                <a:lnTo>
                  <a:pt x="8466" y="135467"/>
                </a:lnTo>
                <a:lnTo>
                  <a:pt x="8466" y="143933"/>
                </a:lnTo>
                <a:lnTo>
                  <a:pt x="8466" y="143933"/>
                </a:lnTo>
                <a:lnTo>
                  <a:pt x="8466" y="152400"/>
                </a:lnTo>
                <a:lnTo>
                  <a:pt x="16933" y="152400"/>
                </a:lnTo>
                <a:lnTo>
                  <a:pt x="16933" y="152400"/>
                </a:lnTo>
                <a:lnTo>
                  <a:pt x="25399" y="143933"/>
                </a:lnTo>
                <a:lnTo>
                  <a:pt x="33866" y="143933"/>
                </a:lnTo>
                <a:lnTo>
                  <a:pt x="42333" y="135467"/>
                </a:lnTo>
                <a:lnTo>
                  <a:pt x="50799" y="127000"/>
                </a:lnTo>
                <a:lnTo>
                  <a:pt x="59266" y="118533"/>
                </a:lnTo>
                <a:lnTo>
                  <a:pt x="76200" y="110067"/>
                </a:lnTo>
                <a:lnTo>
                  <a:pt x="93133" y="110067"/>
                </a:lnTo>
                <a:lnTo>
                  <a:pt x="101599" y="101600"/>
                </a:lnTo>
                <a:lnTo>
                  <a:pt x="118533" y="110067"/>
                </a:lnTo>
                <a:lnTo>
                  <a:pt x="135466" y="118533"/>
                </a:lnTo>
                <a:lnTo>
                  <a:pt x="143932" y="127000"/>
                </a:lnTo>
                <a:lnTo>
                  <a:pt x="152400" y="135467"/>
                </a:lnTo>
                <a:lnTo>
                  <a:pt x="160866" y="152400"/>
                </a:lnTo>
                <a:lnTo>
                  <a:pt x="160866" y="169333"/>
                </a:lnTo>
                <a:lnTo>
                  <a:pt x="160866" y="186267"/>
                </a:lnTo>
                <a:lnTo>
                  <a:pt x="160866" y="203200"/>
                </a:lnTo>
                <a:lnTo>
                  <a:pt x="152400" y="220133"/>
                </a:lnTo>
                <a:lnTo>
                  <a:pt x="152400" y="228600"/>
                </a:lnTo>
                <a:lnTo>
                  <a:pt x="143932" y="245533"/>
                </a:lnTo>
                <a:lnTo>
                  <a:pt x="135466" y="254000"/>
                </a:lnTo>
                <a:lnTo>
                  <a:pt x="126999" y="262467"/>
                </a:lnTo>
                <a:lnTo>
                  <a:pt x="118533" y="262467"/>
                </a:lnTo>
                <a:lnTo>
                  <a:pt x="110066" y="262467"/>
                </a:lnTo>
                <a:lnTo>
                  <a:pt x="110066" y="262467"/>
                </a:lnTo>
                <a:lnTo>
                  <a:pt x="110066" y="262467"/>
                </a:lnTo>
                <a:lnTo>
                  <a:pt x="101599" y="262467"/>
                </a:lnTo>
                <a:lnTo>
                  <a:pt x="101599"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8864600" y="381000"/>
            <a:ext cx="8467" cy="143934"/>
          </a:xfrm>
          <a:custGeom>
            <a:avLst/>
            <a:gdLst/>
            <a:ahLst/>
            <a:cxnLst/>
            <a:rect l="0" t="0" r="0" b="0"/>
            <a:pathLst>
              <a:path w="8467" h="143934">
                <a:moveTo>
                  <a:pt x="8466" y="0"/>
                </a:moveTo>
                <a:lnTo>
                  <a:pt x="8466" y="0"/>
                </a:lnTo>
                <a:lnTo>
                  <a:pt x="8466" y="0"/>
                </a:lnTo>
                <a:lnTo>
                  <a:pt x="8466" y="8467"/>
                </a:lnTo>
                <a:lnTo>
                  <a:pt x="8466" y="8467"/>
                </a:lnTo>
                <a:lnTo>
                  <a:pt x="8466" y="16933"/>
                </a:lnTo>
                <a:lnTo>
                  <a:pt x="8466" y="33867"/>
                </a:lnTo>
                <a:lnTo>
                  <a:pt x="8466" y="50800"/>
                </a:lnTo>
                <a:lnTo>
                  <a:pt x="8466" y="76200"/>
                </a:lnTo>
                <a:lnTo>
                  <a:pt x="8466" y="101600"/>
                </a:lnTo>
                <a:lnTo>
                  <a:pt x="8466" y="127000"/>
                </a:lnTo>
                <a:lnTo>
                  <a:pt x="0" y="135467"/>
                </a:lnTo>
                <a:lnTo>
                  <a:pt x="0" y="135467"/>
                </a:lnTo>
                <a:lnTo>
                  <a:pt x="0" y="143933"/>
                </a:lnTo>
                <a:lnTo>
                  <a:pt x="0" y="143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9101666" y="169333"/>
            <a:ext cx="25402" cy="237068"/>
          </a:xfrm>
          <a:custGeom>
            <a:avLst/>
            <a:gdLst/>
            <a:ahLst/>
            <a:cxnLst/>
            <a:rect l="0" t="0" r="0" b="0"/>
            <a:pathLst>
              <a:path w="25402" h="237068">
                <a:moveTo>
                  <a:pt x="0" y="0"/>
                </a:moveTo>
                <a:lnTo>
                  <a:pt x="0" y="0"/>
                </a:lnTo>
                <a:lnTo>
                  <a:pt x="0" y="0"/>
                </a:lnTo>
                <a:lnTo>
                  <a:pt x="8468" y="0"/>
                </a:lnTo>
                <a:lnTo>
                  <a:pt x="8468" y="8467"/>
                </a:lnTo>
                <a:lnTo>
                  <a:pt x="16934" y="16934"/>
                </a:lnTo>
                <a:lnTo>
                  <a:pt x="16934" y="25400"/>
                </a:lnTo>
                <a:lnTo>
                  <a:pt x="16934" y="42334"/>
                </a:lnTo>
                <a:lnTo>
                  <a:pt x="16934" y="59267"/>
                </a:lnTo>
                <a:lnTo>
                  <a:pt x="16934" y="93134"/>
                </a:lnTo>
                <a:lnTo>
                  <a:pt x="16934" y="118534"/>
                </a:lnTo>
                <a:lnTo>
                  <a:pt x="16934" y="152400"/>
                </a:lnTo>
                <a:lnTo>
                  <a:pt x="16934" y="177800"/>
                </a:lnTo>
                <a:lnTo>
                  <a:pt x="8468" y="203200"/>
                </a:lnTo>
                <a:lnTo>
                  <a:pt x="8468" y="220134"/>
                </a:lnTo>
                <a:lnTo>
                  <a:pt x="8468" y="237067"/>
                </a:lnTo>
                <a:lnTo>
                  <a:pt x="8468" y="237067"/>
                </a:lnTo>
                <a:lnTo>
                  <a:pt x="16934" y="237067"/>
                </a:lnTo>
                <a:lnTo>
                  <a:pt x="16934" y="237067"/>
                </a:lnTo>
                <a:lnTo>
                  <a:pt x="25401" y="228600"/>
                </a:lnTo>
                <a:lnTo>
                  <a:pt x="25401"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9228667" y="152400"/>
            <a:ext cx="177800" cy="262468"/>
          </a:xfrm>
          <a:custGeom>
            <a:avLst/>
            <a:gdLst/>
            <a:ahLst/>
            <a:cxnLst/>
            <a:rect l="0" t="0" r="0" b="0"/>
            <a:pathLst>
              <a:path w="177800" h="262468">
                <a:moveTo>
                  <a:pt x="127000" y="76200"/>
                </a:moveTo>
                <a:lnTo>
                  <a:pt x="135466" y="67733"/>
                </a:lnTo>
                <a:lnTo>
                  <a:pt x="135466" y="67733"/>
                </a:lnTo>
                <a:lnTo>
                  <a:pt x="143933" y="67733"/>
                </a:lnTo>
                <a:lnTo>
                  <a:pt x="143933" y="59267"/>
                </a:lnTo>
                <a:lnTo>
                  <a:pt x="143933" y="50800"/>
                </a:lnTo>
                <a:lnTo>
                  <a:pt x="143933" y="42333"/>
                </a:lnTo>
                <a:lnTo>
                  <a:pt x="143933" y="33867"/>
                </a:lnTo>
                <a:lnTo>
                  <a:pt x="143933" y="25400"/>
                </a:lnTo>
                <a:lnTo>
                  <a:pt x="135466" y="16933"/>
                </a:lnTo>
                <a:lnTo>
                  <a:pt x="127000" y="8467"/>
                </a:lnTo>
                <a:lnTo>
                  <a:pt x="118533" y="8467"/>
                </a:lnTo>
                <a:lnTo>
                  <a:pt x="101599" y="0"/>
                </a:lnTo>
                <a:lnTo>
                  <a:pt x="84666" y="0"/>
                </a:lnTo>
                <a:lnTo>
                  <a:pt x="67733" y="0"/>
                </a:lnTo>
                <a:lnTo>
                  <a:pt x="50800" y="8467"/>
                </a:lnTo>
                <a:lnTo>
                  <a:pt x="33867" y="16933"/>
                </a:lnTo>
                <a:lnTo>
                  <a:pt x="25399" y="25400"/>
                </a:lnTo>
                <a:lnTo>
                  <a:pt x="8466" y="33867"/>
                </a:lnTo>
                <a:lnTo>
                  <a:pt x="0" y="50800"/>
                </a:lnTo>
                <a:lnTo>
                  <a:pt x="0" y="59267"/>
                </a:lnTo>
                <a:lnTo>
                  <a:pt x="8466" y="76200"/>
                </a:lnTo>
                <a:lnTo>
                  <a:pt x="8466" y="84667"/>
                </a:lnTo>
                <a:lnTo>
                  <a:pt x="25399" y="93133"/>
                </a:lnTo>
                <a:lnTo>
                  <a:pt x="42333" y="110067"/>
                </a:lnTo>
                <a:lnTo>
                  <a:pt x="59266" y="118533"/>
                </a:lnTo>
                <a:lnTo>
                  <a:pt x="84666" y="135467"/>
                </a:lnTo>
                <a:lnTo>
                  <a:pt x="93133" y="143933"/>
                </a:lnTo>
                <a:lnTo>
                  <a:pt x="110067" y="152400"/>
                </a:lnTo>
                <a:lnTo>
                  <a:pt x="118533" y="169333"/>
                </a:lnTo>
                <a:lnTo>
                  <a:pt x="127000" y="186267"/>
                </a:lnTo>
                <a:lnTo>
                  <a:pt x="127000" y="203200"/>
                </a:lnTo>
                <a:lnTo>
                  <a:pt x="127000" y="211667"/>
                </a:lnTo>
                <a:lnTo>
                  <a:pt x="118533" y="228600"/>
                </a:lnTo>
                <a:lnTo>
                  <a:pt x="110067" y="237067"/>
                </a:lnTo>
                <a:lnTo>
                  <a:pt x="101599" y="245533"/>
                </a:lnTo>
                <a:lnTo>
                  <a:pt x="93133" y="254000"/>
                </a:lnTo>
                <a:lnTo>
                  <a:pt x="84666" y="254000"/>
                </a:lnTo>
                <a:lnTo>
                  <a:pt x="67733" y="262467"/>
                </a:lnTo>
                <a:lnTo>
                  <a:pt x="59266" y="262467"/>
                </a:lnTo>
                <a:lnTo>
                  <a:pt x="59266" y="254000"/>
                </a:lnTo>
                <a:lnTo>
                  <a:pt x="59266" y="245533"/>
                </a:lnTo>
                <a:lnTo>
                  <a:pt x="59266" y="228600"/>
                </a:lnTo>
                <a:lnTo>
                  <a:pt x="59266" y="211667"/>
                </a:lnTo>
                <a:lnTo>
                  <a:pt x="59266" y="186267"/>
                </a:lnTo>
                <a:lnTo>
                  <a:pt x="67733" y="169333"/>
                </a:lnTo>
                <a:lnTo>
                  <a:pt x="84666" y="143933"/>
                </a:lnTo>
                <a:lnTo>
                  <a:pt x="101599" y="118533"/>
                </a:lnTo>
                <a:lnTo>
                  <a:pt x="110067" y="101600"/>
                </a:lnTo>
                <a:lnTo>
                  <a:pt x="127000" y="93133"/>
                </a:lnTo>
                <a:lnTo>
                  <a:pt x="135466" y="84667"/>
                </a:lnTo>
                <a:lnTo>
                  <a:pt x="152400" y="76200"/>
                </a:lnTo>
                <a:lnTo>
                  <a:pt x="160866" y="76200"/>
                </a:lnTo>
                <a:lnTo>
                  <a:pt x="160866" y="76200"/>
                </a:lnTo>
                <a:lnTo>
                  <a:pt x="169333" y="76200"/>
                </a:lnTo>
                <a:lnTo>
                  <a:pt x="177799" y="84667"/>
                </a:lnTo>
                <a:lnTo>
                  <a:pt x="177799" y="84667"/>
                </a:lnTo>
                <a:lnTo>
                  <a:pt x="177799" y="93133"/>
                </a:lnTo>
                <a:lnTo>
                  <a:pt x="177799" y="93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9516533" y="397933"/>
            <a:ext cx="25401" cy="152401"/>
          </a:xfrm>
          <a:custGeom>
            <a:avLst/>
            <a:gdLst/>
            <a:ahLst/>
            <a:cxnLst/>
            <a:rect l="0" t="0" r="0" b="0"/>
            <a:pathLst>
              <a:path w="25401" h="152401">
                <a:moveTo>
                  <a:pt x="0" y="0"/>
                </a:moveTo>
                <a:lnTo>
                  <a:pt x="0" y="0"/>
                </a:lnTo>
                <a:lnTo>
                  <a:pt x="0" y="8467"/>
                </a:lnTo>
                <a:lnTo>
                  <a:pt x="0" y="16934"/>
                </a:lnTo>
                <a:lnTo>
                  <a:pt x="0" y="33867"/>
                </a:lnTo>
                <a:lnTo>
                  <a:pt x="0" y="42334"/>
                </a:lnTo>
                <a:lnTo>
                  <a:pt x="0" y="67734"/>
                </a:lnTo>
                <a:lnTo>
                  <a:pt x="8467" y="93134"/>
                </a:lnTo>
                <a:lnTo>
                  <a:pt x="8467" y="110067"/>
                </a:lnTo>
                <a:lnTo>
                  <a:pt x="16934" y="135467"/>
                </a:lnTo>
                <a:lnTo>
                  <a:pt x="16934" y="143934"/>
                </a:lnTo>
                <a:lnTo>
                  <a:pt x="16934" y="152400"/>
                </a:lnTo>
                <a:lnTo>
                  <a:pt x="25400" y="152400"/>
                </a:lnTo>
                <a:lnTo>
                  <a:pt x="25400" y="152400"/>
                </a:lnTo>
                <a:lnTo>
                  <a:pt x="25400" y="152400"/>
                </a:lnTo>
                <a:lnTo>
                  <a:pt x="25400" y="152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9745133" y="143933"/>
            <a:ext cx="160868" cy="245535"/>
          </a:xfrm>
          <a:custGeom>
            <a:avLst/>
            <a:gdLst/>
            <a:ahLst/>
            <a:cxnLst/>
            <a:rect l="0" t="0" r="0" b="0"/>
            <a:pathLst>
              <a:path w="160868" h="245535">
                <a:moveTo>
                  <a:pt x="8467" y="33867"/>
                </a:moveTo>
                <a:lnTo>
                  <a:pt x="8467" y="33867"/>
                </a:lnTo>
                <a:lnTo>
                  <a:pt x="16934" y="25400"/>
                </a:lnTo>
                <a:lnTo>
                  <a:pt x="16934" y="25400"/>
                </a:lnTo>
                <a:lnTo>
                  <a:pt x="25401" y="16934"/>
                </a:lnTo>
                <a:lnTo>
                  <a:pt x="33867" y="8467"/>
                </a:lnTo>
                <a:lnTo>
                  <a:pt x="42333" y="8467"/>
                </a:lnTo>
                <a:lnTo>
                  <a:pt x="59267" y="0"/>
                </a:lnTo>
                <a:lnTo>
                  <a:pt x="67733" y="0"/>
                </a:lnTo>
                <a:lnTo>
                  <a:pt x="76200" y="0"/>
                </a:lnTo>
                <a:lnTo>
                  <a:pt x="93134" y="8467"/>
                </a:lnTo>
                <a:lnTo>
                  <a:pt x="101601" y="16934"/>
                </a:lnTo>
                <a:lnTo>
                  <a:pt x="110067" y="25400"/>
                </a:lnTo>
                <a:lnTo>
                  <a:pt x="118533" y="42334"/>
                </a:lnTo>
                <a:lnTo>
                  <a:pt x="118533" y="67734"/>
                </a:lnTo>
                <a:lnTo>
                  <a:pt x="118533" y="93134"/>
                </a:lnTo>
                <a:lnTo>
                  <a:pt x="110067" y="118534"/>
                </a:lnTo>
                <a:lnTo>
                  <a:pt x="110067" y="143934"/>
                </a:lnTo>
                <a:lnTo>
                  <a:pt x="93134" y="169334"/>
                </a:lnTo>
                <a:lnTo>
                  <a:pt x="84667" y="186267"/>
                </a:lnTo>
                <a:lnTo>
                  <a:pt x="76200" y="203200"/>
                </a:lnTo>
                <a:lnTo>
                  <a:pt x="67733" y="211667"/>
                </a:lnTo>
                <a:lnTo>
                  <a:pt x="50801" y="220134"/>
                </a:lnTo>
                <a:lnTo>
                  <a:pt x="42333" y="228600"/>
                </a:lnTo>
                <a:lnTo>
                  <a:pt x="25401" y="228600"/>
                </a:lnTo>
                <a:lnTo>
                  <a:pt x="16934" y="220134"/>
                </a:lnTo>
                <a:lnTo>
                  <a:pt x="8467" y="220134"/>
                </a:lnTo>
                <a:lnTo>
                  <a:pt x="0" y="211667"/>
                </a:lnTo>
                <a:lnTo>
                  <a:pt x="0" y="194734"/>
                </a:lnTo>
                <a:lnTo>
                  <a:pt x="0" y="177800"/>
                </a:lnTo>
                <a:lnTo>
                  <a:pt x="0" y="160867"/>
                </a:lnTo>
                <a:lnTo>
                  <a:pt x="8467" y="152400"/>
                </a:lnTo>
                <a:lnTo>
                  <a:pt x="16934" y="135467"/>
                </a:lnTo>
                <a:lnTo>
                  <a:pt x="33867" y="127000"/>
                </a:lnTo>
                <a:lnTo>
                  <a:pt x="50801" y="127000"/>
                </a:lnTo>
                <a:lnTo>
                  <a:pt x="67733" y="118534"/>
                </a:lnTo>
                <a:lnTo>
                  <a:pt x="84667" y="127000"/>
                </a:lnTo>
                <a:lnTo>
                  <a:pt x="93134" y="135467"/>
                </a:lnTo>
                <a:lnTo>
                  <a:pt x="118533" y="143934"/>
                </a:lnTo>
                <a:lnTo>
                  <a:pt x="127001" y="169334"/>
                </a:lnTo>
                <a:lnTo>
                  <a:pt x="135467" y="186267"/>
                </a:lnTo>
                <a:lnTo>
                  <a:pt x="143933" y="203200"/>
                </a:lnTo>
                <a:lnTo>
                  <a:pt x="143933" y="220134"/>
                </a:lnTo>
                <a:lnTo>
                  <a:pt x="152400" y="237067"/>
                </a:lnTo>
                <a:lnTo>
                  <a:pt x="160867" y="237067"/>
                </a:lnTo>
                <a:lnTo>
                  <a:pt x="160867" y="245534"/>
                </a:lnTo>
                <a:lnTo>
                  <a:pt x="160867" y="245534"/>
                </a:lnTo>
                <a:lnTo>
                  <a:pt x="160867" y="237067"/>
                </a:lnTo>
                <a:lnTo>
                  <a:pt x="160867" y="237067"/>
                </a:lnTo>
                <a:lnTo>
                  <a:pt x="160867" y="228600"/>
                </a:lnTo>
                <a:lnTo>
                  <a:pt x="160867"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9990667" y="135467"/>
            <a:ext cx="42334" cy="203201"/>
          </a:xfrm>
          <a:custGeom>
            <a:avLst/>
            <a:gdLst/>
            <a:ahLst/>
            <a:cxnLst/>
            <a:rect l="0" t="0" r="0" b="0"/>
            <a:pathLst>
              <a:path w="42334" h="203201">
                <a:moveTo>
                  <a:pt x="0" y="0"/>
                </a:moveTo>
                <a:lnTo>
                  <a:pt x="8467" y="0"/>
                </a:lnTo>
                <a:lnTo>
                  <a:pt x="8467" y="0"/>
                </a:lnTo>
                <a:lnTo>
                  <a:pt x="8467" y="0"/>
                </a:lnTo>
                <a:lnTo>
                  <a:pt x="8467" y="8466"/>
                </a:lnTo>
                <a:lnTo>
                  <a:pt x="8467" y="8466"/>
                </a:lnTo>
                <a:lnTo>
                  <a:pt x="8467" y="16933"/>
                </a:lnTo>
                <a:lnTo>
                  <a:pt x="16933" y="33866"/>
                </a:lnTo>
                <a:lnTo>
                  <a:pt x="16933" y="59266"/>
                </a:lnTo>
                <a:lnTo>
                  <a:pt x="16933" y="84666"/>
                </a:lnTo>
                <a:lnTo>
                  <a:pt x="16933" y="110066"/>
                </a:lnTo>
                <a:lnTo>
                  <a:pt x="16933" y="135466"/>
                </a:lnTo>
                <a:lnTo>
                  <a:pt x="25399" y="160866"/>
                </a:lnTo>
                <a:lnTo>
                  <a:pt x="25399" y="177800"/>
                </a:lnTo>
                <a:lnTo>
                  <a:pt x="33867" y="186266"/>
                </a:lnTo>
                <a:lnTo>
                  <a:pt x="33867" y="203200"/>
                </a:lnTo>
                <a:lnTo>
                  <a:pt x="42333" y="203200"/>
                </a:lnTo>
                <a:lnTo>
                  <a:pt x="42333" y="203200"/>
                </a:lnTo>
                <a:lnTo>
                  <a:pt x="42333" y="203200"/>
                </a:lnTo>
                <a:lnTo>
                  <a:pt x="42333" y="203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0185400" y="381000"/>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0143067" y="406400"/>
            <a:ext cx="50800" cy="160868"/>
          </a:xfrm>
          <a:custGeom>
            <a:avLst/>
            <a:gdLst/>
            <a:ahLst/>
            <a:cxnLst/>
            <a:rect l="0" t="0" r="0" b="0"/>
            <a:pathLst>
              <a:path w="50800" h="160868">
                <a:moveTo>
                  <a:pt x="50799" y="0"/>
                </a:moveTo>
                <a:lnTo>
                  <a:pt x="50799" y="8467"/>
                </a:lnTo>
                <a:lnTo>
                  <a:pt x="50799" y="25400"/>
                </a:lnTo>
                <a:lnTo>
                  <a:pt x="50799" y="42333"/>
                </a:lnTo>
                <a:lnTo>
                  <a:pt x="50799" y="67733"/>
                </a:lnTo>
                <a:lnTo>
                  <a:pt x="42333" y="93133"/>
                </a:lnTo>
                <a:lnTo>
                  <a:pt x="42333" y="110067"/>
                </a:lnTo>
                <a:lnTo>
                  <a:pt x="25399" y="135467"/>
                </a:lnTo>
                <a:lnTo>
                  <a:pt x="16933" y="152400"/>
                </a:lnTo>
                <a:lnTo>
                  <a:pt x="8467" y="160867"/>
                </a:lnTo>
                <a:lnTo>
                  <a:pt x="8467" y="160867"/>
                </a:lnTo>
                <a:lnTo>
                  <a:pt x="0" y="160867"/>
                </a:lnTo>
                <a:lnTo>
                  <a:pt x="0" y="160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0456334" y="143933"/>
            <a:ext cx="220134" cy="262468"/>
          </a:xfrm>
          <a:custGeom>
            <a:avLst/>
            <a:gdLst/>
            <a:ahLst/>
            <a:cxnLst/>
            <a:rect l="0" t="0" r="0" b="0"/>
            <a:pathLst>
              <a:path w="220134" h="262468">
                <a:moveTo>
                  <a:pt x="0" y="59267"/>
                </a:moveTo>
                <a:lnTo>
                  <a:pt x="0" y="50800"/>
                </a:lnTo>
                <a:lnTo>
                  <a:pt x="0" y="50800"/>
                </a:lnTo>
                <a:lnTo>
                  <a:pt x="0" y="50800"/>
                </a:lnTo>
                <a:lnTo>
                  <a:pt x="0" y="42334"/>
                </a:lnTo>
                <a:lnTo>
                  <a:pt x="0" y="33867"/>
                </a:lnTo>
                <a:lnTo>
                  <a:pt x="8466" y="25400"/>
                </a:lnTo>
                <a:lnTo>
                  <a:pt x="8466" y="25400"/>
                </a:lnTo>
                <a:lnTo>
                  <a:pt x="8466" y="16934"/>
                </a:lnTo>
                <a:lnTo>
                  <a:pt x="8466" y="8467"/>
                </a:lnTo>
                <a:lnTo>
                  <a:pt x="16932" y="8467"/>
                </a:lnTo>
                <a:lnTo>
                  <a:pt x="25400" y="0"/>
                </a:lnTo>
                <a:lnTo>
                  <a:pt x="25400" y="0"/>
                </a:lnTo>
                <a:lnTo>
                  <a:pt x="42332" y="0"/>
                </a:lnTo>
                <a:lnTo>
                  <a:pt x="50799" y="0"/>
                </a:lnTo>
                <a:lnTo>
                  <a:pt x="67733" y="8467"/>
                </a:lnTo>
                <a:lnTo>
                  <a:pt x="84666" y="16934"/>
                </a:lnTo>
                <a:lnTo>
                  <a:pt x="93132" y="25400"/>
                </a:lnTo>
                <a:lnTo>
                  <a:pt x="101600" y="42334"/>
                </a:lnTo>
                <a:lnTo>
                  <a:pt x="110066" y="67734"/>
                </a:lnTo>
                <a:lnTo>
                  <a:pt x="110066" y="93134"/>
                </a:lnTo>
                <a:lnTo>
                  <a:pt x="118532" y="110067"/>
                </a:lnTo>
                <a:lnTo>
                  <a:pt x="118532" y="135467"/>
                </a:lnTo>
                <a:lnTo>
                  <a:pt x="110066" y="152400"/>
                </a:lnTo>
                <a:lnTo>
                  <a:pt x="101600" y="169334"/>
                </a:lnTo>
                <a:lnTo>
                  <a:pt x="93132" y="186267"/>
                </a:lnTo>
                <a:lnTo>
                  <a:pt x="76200" y="203200"/>
                </a:lnTo>
                <a:lnTo>
                  <a:pt x="67733" y="220134"/>
                </a:lnTo>
                <a:lnTo>
                  <a:pt x="59266" y="237067"/>
                </a:lnTo>
                <a:lnTo>
                  <a:pt x="50799" y="254000"/>
                </a:lnTo>
                <a:lnTo>
                  <a:pt x="50799" y="262467"/>
                </a:lnTo>
                <a:lnTo>
                  <a:pt x="42332" y="262467"/>
                </a:lnTo>
                <a:lnTo>
                  <a:pt x="33866" y="262467"/>
                </a:lnTo>
                <a:lnTo>
                  <a:pt x="33866" y="262467"/>
                </a:lnTo>
                <a:lnTo>
                  <a:pt x="33866" y="254000"/>
                </a:lnTo>
                <a:lnTo>
                  <a:pt x="25400" y="237067"/>
                </a:lnTo>
                <a:lnTo>
                  <a:pt x="25400" y="228600"/>
                </a:lnTo>
                <a:lnTo>
                  <a:pt x="33866" y="211667"/>
                </a:lnTo>
                <a:lnTo>
                  <a:pt x="33866" y="186267"/>
                </a:lnTo>
                <a:lnTo>
                  <a:pt x="42332" y="169334"/>
                </a:lnTo>
                <a:lnTo>
                  <a:pt x="50799" y="160867"/>
                </a:lnTo>
                <a:lnTo>
                  <a:pt x="67733" y="143934"/>
                </a:lnTo>
                <a:lnTo>
                  <a:pt x="84666" y="143934"/>
                </a:lnTo>
                <a:lnTo>
                  <a:pt x="110066" y="152400"/>
                </a:lnTo>
                <a:lnTo>
                  <a:pt x="126999" y="160867"/>
                </a:lnTo>
                <a:lnTo>
                  <a:pt x="143933" y="169334"/>
                </a:lnTo>
                <a:lnTo>
                  <a:pt x="169332" y="186267"/>
                </a:lnTo>
                <a:lnTo>
                  <a:pt x="177800" y="203200"/>
                </a:lnTo>
                <a:lnTo>
                  <a:pt x="194732" y="220134"/>
                </a:lnTo>
                <a:lnTo>
                  <a:pt x="194732" y="237067"/>
                </a:lnTo>
                <a:lnTo>
                  <a:pt x="203199" y="245534"/>
                </a:lnTo>
                <a:lnTo>
                  <a:pt x="203199" y="254000"/>
                </a:lnTo>
                <a:lnTo>
                  <a:pt x="203199" y="254000"/>
                </a:lnTo>
                <a:lnTo>
                  <a:pt x="203199" y="254000"/>
                </a:lnTo>
                <a:lnTo>
                  <a:pt x="211666" y="254000"/>
                </a:lnTo>
                <a:lnTo>
                  <a:pt x="211666" y="245534"/>
                </a:lnTo>
                <a:lnTo>
                  <a:pt x="211666" y="245534"/>
                </a:lnTo>
                <a:lnTo>
                  <a:pt x="220133" y="228600"/>
                </a:lnTo>
                <a:lnTo>
                  <a:pt x="220133"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0735733" y="186267"/>
            <a:ext cx="127002" cy="110067"/>
          </a:xfrm>
          <a:custGeom>
            <a:avLst/>
            <a:gdLst/>
            <a:ahLst/>
            <a:cxnLst/>
            <a:rect l="0" t="0" r="0" b="0"/>
            <a:pathLst>
              <a:path w="127002" h="110067">
                <a:moveTo>
                  <a:pt x="8467" y="0"/>
                </a:moveTo>
                <a:lnTo>
                  <a:pt x="8467" y="0"/>
                </a:lnTo>
                <a:lnTo>
                  <a:pt x="8467" y="0"/>
                </a:lnTo>
                <a:lnTo>
                  <a:pt x="8467" y="0"/>
                </a:lnTo>
                <a:lnTo>
                  <a:pt x="8467" y="8466"/>
                </a:lnTo>
                <a:lnTo>
                  <a:pt x="0" y="25400"/>
                </a:lnTo>
                <a:lnTo>
                  <a:pt x="0" y="42333"/>
                </a:lnTo>
                <a:lnTo>
                  <a:pt x="0" y="50800"/>
                </a:lnTo>
                <a:lnTo>
                  <a:pt x="0" y="67733"/>
                </a:lnTo>
                <a:lnTo>
                  <a:pt x="8467" y="84666"/>
                </a:lnTo>
                <a:lnTo>
                  <a:pt x="16934" y="93133"/>
                </a:lnTo>
                <a:lnTo>
                  <a:pt x="25401" y="101600"/>
                </a:lnTo>
                <a:lnTo>
                  <a:pt x="33867" y="101600"/>
                </a:lnTo>
                <a:lnTo>
                  <a:pt x="50801" y="110066"/>
                </a:lnTo>
                <a:lnTo>
                  <a:pt x="67733" y="110066"/>
                </a:lnTo>
                <a:lnTo>
                  <a:pt x="84667" y="110066"/>
                </a:lnTo>
                <a:lnTo>
                  <a:pt x="93134" y="110066"/>
                </a:lnTo>
                <a:lnTo>
                  <a:pt x="110067" y="110066"/>
                </a:lnTo>
                <a:lnTo>
                  <a:pt x="118533" y="101600"/>
                </a:lnTo>
                <a:lnTo>
                  <a:pt x="118533" y="93133"/>
                </a:lnTo>
                <a:lnTo>
                  <a:pt x="127001" y="84666"/>
                </a:lnTo>
                <a:lnTo>
                  <a:pt x="127001" y="76200"/>
                </a:lnTo>
                <a:lnTo>
                  <a:pt x="127001" y="76200"/>
                </a:lnTo>
                <a:lnTo>
                  <a:pt x="127001" y="59266"/>
                </a:lnTo>
                <a:lnTo>
                  <a:pt x="127001" y="59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0828867" y="169333"/>
            <a:ext cx="42334" cy="211668"/>
          </a:xfrm>
          <a:custGeom>
            <a:avLst/>
            <a:gdLst/>
            <a:ahLst/>
            <a:cxnLst/>
            <a:rect l="0" t="0" r="0" b="0"/>
            <a:pathLst>
              <a:path w="42334" h="211668">
                <a:moveTo>
                  <a:pt x="0" y="0"/>
                </a:moveTo>
                <a:lnTo>
                  <a:pt x="0" y="0"/>
                </a:lnTo>
                <a:lnTo>
                  <a:pt x="0" y="0"/>
                </a:lnTo>
                <a:lnTo>
                  <a:pt x="0" y="8467"/>
                </a:lnTo>
                <a:lnTo>
                  <a:pt x="0" y="16934"/>
                </a:lnTo>
                <a:lnTo>
                  <a:pt x="0" y="25400"/>
                </a:lnTo>
                <a:lnTo>
                  <a:pt x="8467" y="50800"/>
                </a:lnTo>
                <a:lnTo>
                  <a:pt x="8467" y="76200"/>
                </a:lnTo>
                <a:lnTo>
                  <a:pt x="8467" y="101600"/>
                </a:lnTo>
                <a:lnTo>
                  <a:pt x="8467" y="127000"/>
                </a:lnTo>
                <a:lnTo>
                  <a:pt x="16933" y="143934"/>
                </a:lnTo>
                <a:lnTo>
                  <a:pt x="16933" y="169334"/>
                </a:lnTo>
                <a:lnTo>
                  <a:pt x="25399" y="186267"/>
                </a:lnTo>
                <a:lnTo>
                  <a:pt x="33867" y="194734"/>
                </a:lnTo>
                <a:lnTo>
                  <a:pt x="33867" y="203200"/>
                </a:lnTo>
                <a:lnTo>
                  <a:pt x="33867" y="203200"/>
                </a:lnTo>
                <a:lnTo>
                  <a:pt x="42333" y="211667"/>
                </a:lnTo>
                <a:lnTo>
                  <a:pt x="42333"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0998200" y="406400"/>
            <a:ext cx="16935" cy="169334"/>
          </a:xfrm>
          <a:custGeom>
            <a:avLst/>
            <a:gdLst/>
            <a:ahLst/>
            <a:cxnLst/>
            <a:rect l="0" t="0" r="0" b="0"/>
            <a:pathLst>
              <a:path w="16935" h="169334">
                <a:moveTo>
                  <a:pt x="0" y="0"/>
                </a:moveTo>
                <a:lnTo>
                  <a:pt x="8466" y="0"/>
                </a:lnTo>
                <a:lnTo>
                  <a:pt x="8466" y="8467"/>
                </a:lnTo>
                <a:lnTo>
                  <a:pt x="8466" y="16933"/>
                </a:lnTo>
                <a:lnTo>
                  <a:pt x="8466" y="25400"/>
                </a:lnTo>
                <a:lnTo>
                  <a:pt x="8466" y="42333"/>
                </a:lnTo>
                <a:lnTo>
                  <a:pt x="16934" y="67733"/>
                </a:lnTo>
                <a:lnTo>
                  <a:pt x="16934" y="93133"/>
                </a:lnTo>
                <a:lnTo>
                  <a:pt x="16934" y="118533"/>
                </a:lnTo>
                <a:lnTo>
                  <a:pt x="8466" y="143933"/>
                </a:lnTo>
                <a:lnTo>
                  <a:pt x="8466" y="160867"/>
                </a:lnTo>
                <a:lnTo>
                  <a:pt x="8466" y="160867"/>
                </a:lnTo>
                <a:lnTo>
                  <a:pt x="0" y="169333"/>
                </a:lnTo>
                <a:lnTo>
                  <a:pt x="0" y="169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1226800" y="177800"/>
            <a:ext cx="177801" cy="279401"/>
          </a:xfrm>
          <a:custGeom>
            <a:avLst/>
            <a:gdLst/>
            <a:ahLst/>
            <a:cxnLst/>
            <a:rect l="0" t="0" r="0" b="0"/>
            <a:pathLst>
              <a:path w="177801" h="279401">
                <a:moveTo>
                  <a:pt x="25400" y="8467"/>
                </a:moveTo>
                <a:lnTo>
                  <a:pt x="25400" y="8467"/>
                </a:lnTo>
                <a:lnTo>
                  <a:pt x="25400" y="8467"/>
                </a:lnTo>
                <a:lnTo>
                  <a:pt x="33866" y="0"/>
                </a:lnTo>
                <a:lnTo>
                  <a:pt x="42333" y="0"/>
                </a:lnTo>
                <a:lnTo>
                  <a:pt x="42333" y="0"/>
                </a:lnTo>
                <a:lnTo>
                  <a:pt x="50800" y="0"/>
                </a:lnTo>
                <a:lnTo>
                  <a:pt x="59267" y="0"/>
                </a:lnTo>
                <a:lnTo>
                  <a:pt x="76200" y="8467"/>
                </a:lnTo>
                <a:lnTo>
                  <a:pt x="93134" y="16933"/>
                </a:lnTo>
                <a:lnTo>
                  <a:pt x="101600" y="33867"/>
                </a:lnTo>
                <a:lnTo>
                  <a:pt x="110066" y="50800"/>
                </a:lnTo>
                <a:lnTo>
                  <a:pt x="118533" y="84667"/>
                </a:lnTo>
                <a:lnTo>
                  <a:pt x="127000" y="110067"/>
                </a:lnTo>
                <a:lnTo>
                  <a:pt x="118533" y="143933"/>
                </a:lnTo>
                <a:lnTo>
                  <a:pt x="118533" y="169333"/>
                </a:lnTo>
                <a:lnTo>
                  <a:pt x="110066" y="194733"/>
                </a:lnTo>
                <a:lnTo>
                  <a:pt x="93134" y="220133"/>
                </a:lnTo>
                <a:lnTo>
                  <a:pt x="76200" y="245533"/>
                </a:lnTo>
                <a:lnTo>
                  <a:pt x="59267" y="262467"/>
                </a:lnTo>
                <a:lnTo>
                  <a:pt x="42333" y="270933"/>
                </a:lnTo>
                <a:lnTo>
                  <a:pt x="25400" y="279400"/>
                </a:lnTo>
                <a:lnTo>
                  <a:pt x="16934" y="279400"/>
                </a:lnTo>
                <a:lnTo>
                  <a:pt x="8466" y="279400"/>
                </a:lnTo>
                <a:lnTo>
                  <a:pt x="0" y="279400"/>
                </a:lnTo>
                <a:lnTo>
                  <a:pt x="0" y="270933"/>
                </a:lnTo>
                <a:lnTo>
                  <a:pt x="0" y="254000"/>
                </a:lnTo>
                <a:lnTo>
                  <a:pt x="8466" y="228600"/>
                </a:lnTo>
                <a:lnTo>
                  <a:pt x="25400" y="203200"/>
                </a:lnTo>
                <a:lnTo>
                  <a:pt x="42333" y="186267"/>
                </a:lnTo>
                <a:lnTo>
                  <a:pt x="59267" y="169333"/>
                </a:lnTo>
                <a:lnTo>
                  <a:pt x="76200" y="160867"/>
                </a:lnTo>
                <a:lnTo>
                  <a:pt x="101600" y="160867"/>
                </a:lnTo>
                <a:lnTo>
                  <a:pt x="110066" y="160867"/>
                </a:lnTo>
                <a:lnTo>
                  <a:pt x="127000" y="169333"/>
                </a:lnTo>
                <a:lnTo>
                  <a:pt x="135467" y="177800"/>
                </a:lnTo>
                <a:lnTo>
                  <a:pt x="143934" y="194733"/>
                </a:lnTo>
                <a:lnTo>
                  <a:pt x="152400" y="203200"/>
                </a:lnTo>
                <a:lnTo>
                  <a:pt x="160866" y="220133"/>
                </a:lnTo>
                <a:lnTo>
                  <a:pt x="160866" y="237067"/>
                </a:lnTo>
                <a:lnTo>
                  <a:pt x="160866" y="245533"/>
                </a:lnTo>
                <a:lnTo>
                  <a:pt x="169334" y="245533"/>
                </a:lnTo>
                <a:lnTo>
                  <a:pt x="169334" y="245533"/>
                </a:lnTo>
                <a:lnTo>
                  <a:pt x="177800" y="237067"/>
                </a:lnTo>
                <a:lnTo>
                  <a:pt x="177800" y="237067"/>
                </a:lnTo>
                <a:lnTo>
                  <a:pt x="177800" y="228600"/>
                </a:lnTo>
                <a:lnTo>
                  <a:pt x="177800"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1446934" y="194733"/>
            <a:ext cx="160867" cy="228601"/>
          </a:xfrm>
          <a:custGeom>
            <a:avLst/>
            <a:gdLst/>
            <a:ahLst/>
            <a:cxnLst/>
            <a:rect l="0" t="0" r="0" b="0"/>
            <a:pathLst>
              <a:path w="160867" h="228601">
                <a:moveTo>
                  <a:pt x="0" y="8467"/>
                </a:moveTo>
                <a:lnTo>
                  <a:pt x="0" y="8467"/>
                </a:lnTo>
                <a:lnTo>
                  <a:pt x="0" y="8467"/>
                </a:lnTo>
                <a:lnTo>
                  <a:pt x="0" y="8467"/>
                </a:lnTo>
                <a:lnTo>
                  <a:pt x="0" y="8467"/>
                </a:lnTo>
                <a:lnTo>
                  <a:pt x="0" y="8467"/>
                </a:lnTo>
                <a:lnTo>
                  <a:pt x="8466" y="8467"/>
                </a:lnTo>
                <a:lnTo>
                  <a:pt x="8466" y="16934"/>
                </a:lnTo>
                <a:lnTo>
                  <a:pt x="25400" y="16934"/>
                </a:lnTo>
                <a:lnTo>
                  <a:pt x="42332" y="16934"/>
                </a:lnTo>
                <a:lnTo>
                  <a:pt x="59266" y="16934"/>
                </a:lnTo>
                <a:lnTo>
                  <a:pt x="76200" y="16934"/>
                </a:lnTo>
                <a:lnTo>
                  <a:pt x="93132" y="16934"/>
                </a:lnTo>
                <a:lnTo>
                  <a:pt x="110066" y="8467"/>
                </a:lnTo>
                <a:lnTo>
                  <a:pt x="118532" y="8467"/>
                </a:lnTo>
                <a:lnTo>
                  <a:pt x="135466" y="0"/>
                </a:lnTo>
                <a:lnTo>
                  <a:pt x="135466" y="0"/>
                </a:lnTo>
                <a:lnTo>
                  <a:pt x="152400" y="0"/>
                </a:lnTo>
                <a:lnTo>
                  <a:pt x="152400" y="0"/>
                </a:lnTo>
                <a:lnTo>
                  <a:pt x="160866" y="0"/>
                </a:lnTo>
                <a:lnTo>
                  <a:pt x="160866" y="0"/>
                </a:lnTo>
                <a:lnTo>
                  <a:pt x="160866" y="0"/>
                </a:lnTo>
                <a:lnTo>
                  <a:pt x="160866" y="8467"/>
                </a:lnTo>
                <a:lnTo>
                  <a:pt x="160866" y="16934"/>
                </a:lnTo>
                <a:lnTo>
                  <a:pt x="160866" y="33867"/>
                </a:lnTo>
                <a:lnTo>
                  <a:pt x="160866" y="50800"/>
                </a:lnTo>
                <a:lnTo>
                  <a:pt x="160866" y="76200"/>
                </a:lnTo>
                <a:lnTo>
                  <a:pt x="152400" y="93134"/>
                </a:lnTo>
                <a:lnTo>
                  <a:pt x="143933" y="127000"/>
                </a:lnTo>
                <a:lnTo>
                  <a:pt x="135466" y="143934"/>
                </a:lnTo>
                <a:lnTo>
                  <a:pt x="126999" y="160867"/>
                </a:lnTo>
                <a:lnTo>
                  <a:pt x="126999" y="186267"/>
                </a:lnTo>
                <a:lnTo>
                  <a:pt x="126999" y="194734"/>
                </a:lnTo>
                <a:lnTo>
                  <a:pt x="135466" y="211667"/>
                </a:lnTo>
                <a:lnTo>
                  <a:pt x="135466" y="220134"/>
                </a:lnTo>
                <a:lnTo>
                  <a:pt x="143933" y="228600"/>
                </a:lnTo>
                <a:lnTo>
                  <a:pt x="152400" y="228600"/>
                </a:lnTo>
                <a:lnTo>
                  <a:pt x="152400" y="228600"/>
                </a:lnTo>
                <a:lnTo>
                  <a:pt x="160866" y="228600"/>
                </a:lnTo>
                <a:lnTo>
                  <a:pt x="160866"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1734800" y="406400"/>
            <a:ext cx="59267" cy="152401"/>
          </a:xfrm>
          <a:custGeom>
            <a:avLst/>
            <a:gdLst/>
            <a:ahLst/>
            <a:cxnLst/>
            <a:rect l="0" t="0" r="0" b="0"/>
            <a:pathLst>
              <a:path w="59267" h="152401">
                <a:moveTo>
                  <a:pt x="50800" y="0"/>
                </a:moveTo>
                <a:lnTo>
                  <a:pt x="59266" y="0"/>
                </a:lnTo>
                <a:lnTo>
                  <a:pt x="59266" y="8467"/>
                </a:lnTo>
                <a:lnTo>
                  <a:pt x="59266" y="8467"/>
                </a:lnTo>
                <a:lnTo>
                  <a:pt x="59266" y="25400"/>
                </a:lnTo>
                <a:lnTo>
                  <a:pt x="50800" y="42333"/>
                </a:lnTo>
                <a:lnTo>
                  <a:pt x="42334" y="67733"/>
                </a:lnTo>
                <a:lnTo>
                  <a:pt x="33866" y="101600"/>
                </a:lnTo>
                <a:lnTo>
                  <a:pt x="8467" y="127000"/>
                </a:lnTo>
                <a:lnTo>
                  <a:pt x="8467" y="127000"/>
                </a:lnTo>
                <a:lnTo>
                  <a:pt x="0" y="152400"/>
                </a:lnTo>
                <a:lnTo>
                  <a:pt x="0" y="152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299200" y="702733"/>
            <a:ext cx="194734" cy="245535"/>
          </a:xfrm>
          <a:custGeom>
            <a:avLst/>
            <a:gdLst/>
            <a:ahLst/>
            <a:cxnLst/>
            <a:rect l="0" t="0" r="0" b="0"/>
            <a:pathLst>
              <a:path w="194734" h="245535">
                <a:moveTo>
                  <a:pt x="25400" y="59267"/>
                </a:moveTo>
                <a:lnTo>
                  <a:pt x="25400" y="59267"/>
                </a:lnTo>
                <a:lnTo>
                  <a:pt x="25400" y="59267"/>
                </a:lnTo>
                <a:lnTo>
                  <a:pt x="16933" y="59267"/>
                </a:lnTo>
                <a:lnTo>
                  <a:pt x="8467" y="59267"/>
                </a:lnTo>
                <a:lnTo>
                  <a:pt x="0" y="50800"/>
                </a:lnTo>
                <a:lnTo>
                  <a:pt x="0" y="50800"/>
                </a:lnTo>
                <a:lnTo>
                  <a:pt x="0" y="42334"/>
                </a:lnTo>
                <a:lnTo>
                  <a:pt x="8467" y="33867"/>
                </a:lnTo>
                <a:lnTo>
                  <a:pt x="16933" y="33867"/>
                </a:lnTo>
                <a:lnTo>
                  <a:pt x="33867" y="16934"/>
                </a:lnTo>
                <a:lnTo>
                  <a:pt x="50800" y="8467"/>
                </a:lnTo>
                <a:lnTo>
                  <a:pt x="59267" y="8467"/>
                </a:lnTo>
                <a:lnTo>
                  <a:pt x="76200" y="0"/>
                </a:lnTo>
                <a:lnTo>
                  <a:pt x="93133" y="0"/>
                </a:lnTo>
                <a:lnTo>
                  <a:pt x="101600" y="0"/>
                </a:lnTo>
                <a:lnTo>
                  <a:pt x="110067" y="8467"/>
                </a:lnTo>
                <a:lnTo>
                  <a:pt x="110067" y="16934"/>
                </a:lnTo>
                <a:lnTo>
                  <a:pt x="110067" y="25400"/>
                </a:lnTo>
                <a:lnTo>
                  <a:pt x="110067" y="33867"/>
                </a:lnTo>
                <a:lnTo>
                  <a:pt x="110067" y="50800"/>
                </a:lnTo>
                <a:lnTo>
                  <a:pt x="101600" y="59267"/>
                </a:lnTo>
                <a:lnTo>
                  <a:pt x="93133" y="76200"/>
                </a:lnTo>
                <a:lnTo>
                  <a:pt x="84667" y="93134"/>
                </a:lnTo>
                <a:lnTo>
                  <a:pt x="76200" y="101600"/>
                </a:lnTo>
                <a:lnTo>
                  <a:pt x="76200" y="110067"/>
                </a:lnTo>
                <a:lnTo>
                  <a:pt x="67733" y="118534"/>
                </a:lnTo>
                <a:lnTo>
                  <a:pt x="67733" y="118534"/>
                </a:lnTo>
                <a:lnTo>
                  <a:pt x="67733" y="118534"/>
                </a:lnTo>
                <a:lnTo>
                  <a:pt x="76200" y="118534"/>
                </a:lnTo>
                <a:lnTo>
                  <a:pt x="84667" y="118534"/>
                </a:lnTo>
                <a:lnTo>
                  <a:pt x="93133" y="110067"/>
                </a:lnTo>
                <a:lnTo>
                  <a:pt x="110067" y="110067"/>
                </a:lnTo>
                <a:lnTo>
                  <a:pt x="127000" y="101600"/>
                </a:lnTo>
                <a:lnTo>
                  <a:pt x="143933" y="101600"/>
                </a:lnTo>
                <a:lnTo>
                  <a:pt x="160867" y="101600"/>
                </a:lnTo>
                <a:lnTo>
                  <a:pt x="169333" y="101600"/>
                </a:lnTo>
                <a:lnTo>
                  <a:pt x="177800" y="110067"/>
                </a:lnTo>
                <a:lnTo>
                  <a:pt x="186267" y="118534"/>
                </a:lnTo>
                <a:lnTo>
                  <a:pt x="194733" y="127000"/>
                </a:lnTo>
                <a:lnTo>
                  <a:pt x="186267" y="143934"/>
                </a:lnTo>
                <a:lnTo>
                  <a:pt x="177800" y="152400"/>
                </a:lnTo>
                <a:lnTo>
                  <a:pt x="169333" y="169334"/>
                </a:lnTo>
                <a:lnTo>
                  <a:pt x="152400" y="186267"/>
                </a:lnTo>
                <a:lnTo>
                  <a:pt x="135467" y="203200"/>
                </a:lnTo>
                <a:lnTo>
                  <a:pt x="127000" y="211667"/>
                </a:lnTo>
                <a:lnTo>
                  <a:pt x="110067" y="228600"/>
                </a:lnTo>
                <a:lnTo>
                  <a:pt x="101600" y="237067"/>
                </a:lnTo>
                <a:lnTo>
                  <a:pt x="101600" y="245534"/>
                </a:lnTo>
                <a:lnTo>
                  <a:pt x="101600" y="245534"/>
                </a:lnTo>
                <a:lnTo>
                  <a:pt x="101600" y="245534"/>
                </a:lnTo>
                <a:lnTo>
                  <a:pt x="101600" y="245534"/>
                </a:lnTo>
                <a:lnTo>
                  <a:pt x="101600" y="245534"/>
                </a:lnTo>
                <a:lnTo>
                  <a:pt x="110067" y="237067"/>
                </a:lnTo>
                <a:lnTo>
                  <a:pt x="110067" y="237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519334" y="762000"/>
            <a:ext cx="110067" cy="160868"/>
          </a:xfrm>
          <a:custGeom>
            <a:avLst/>
            <a:gdLst/>
            <a:ahLst/>
            <a:cxnLst/>
            <a:rect l="0" t="0" r="0" b="0"/>
            <a:pathLst>
              <a:path w="110067" h="160868">
                <a:moveTo>
                  <a:pt x="42333" y="0"/>
                </a:moveTo>
                <a:lnTo>
                  <a:pt x="33866" y="0"/>
                </a:lnTo>
                <a:lnTo>
                  <a:pt x="33866" y="8467"/>
                </a:lnTo>
                <a:lnTo>
                  <a:pt x="25399" y="8467"/>
                </a:lnTo>
                <a:lnTo>
                  <a:pt x="25399" y="8467"/>
                </a:lnTo>
                <a:lnTo>
                  <a:pt x="16933" y="16933"/>
                </a:lnTo>
                <a:lnTo>
                  <a:pt x="8466" y="25400"/>
                </a:lnTo>
                <a:lnTo>
                  <a:pt x="8466" y="33867"/>
                </a:lnTo>
                <a:lnTo>
                  <a:pt x="8466" y="50800"/>
                </a:lnTo>
                <a:lnTo>
                  <a:pt x="0" y="59267"/>
                </a:lnTo>
                <a:lnTo>
                  <a:pt x="8466" y="76200"/>
                </a:lnTo>
                <a:lnTo>
                  <a:pt x="8466" y="93133"/>
                </a:lnTo>
                <a:lnTo>
                  <a:pt x="16933" y="110067"/>
                </a:lnTo>
                <a:lnTo>
                  <a:pt x="16933" y="127000"/>
                </a:lnTo>
                <a:lnTo>
                  <a:pt x="25399" y="135467"/>
                </a:lnTo>
                <a:lnTo>
                  <a:pt x="33866" y="143933"/>
                </a:lnTo>
                <a:lnTo>
                  <a:pt x="42333" y="152400"/>
                </a:lnTo>
                <a:lnTo>
                  <a:pt x="50799" y="160867"/>
                </a:lnTo>
                <a:lnTo>
                  <a:pt x="67732" y="160867"/>
                </a:lnTo>
                <a:lnTo>
                  <a:pt x="76200" y="160867"/>
                </a:lnTo>
                <a:lnTo>
                  <a:pt x="84666" y="152400"/>
                </a:lnTo>
                <a:lnTo>
                  <a:pt x="93133" y="152400"/>
                </a:lnTo>
                <a:lnTo>
                  <a:pt x="101599" y="143933"/>
                </a:lnTo>
                <a:lnTo>
                  <a:pt x="110066" y="127000"/>
                </a:lnTo>
                <a:lnTo>
                  <a:pt x="110066" y="110067"/>
                </a:lnTo>
                <a:lnTo>
                  <a:pt x="110066" y="101600"/>
                </a:lnTo>
                <a:lnTo>
                  <a:pt x="110066" y="93133"/>
                </a:lnTo>
                <a:lnTo>
                  <a:pt x="101599" y="76200"/>
                </a:lnTo>
                <a:lnTo>
                  <a:pt x="93133" y="67733"/>
                </a:lnTo>
                <a:lnTo>
                  <a:pt x="76200" y="50800"/>
                </a:lnTo>
                <a:lnTo>
                  <a:pt x="67732" y="42333"/>
                </a:lnTo>
                <a:lnTo>
                  <a:pt x="50799" y="33867"/>
                </a:lnTo>
                <a:lnTo>
                  <a:pt x="42333" y="33867"/>
                </a:lnTo>
                <a:lnTo>
                  <a:pt x="33866" y="33867"/>
                </a:lnTo>
                <a:lnTo>
                  <a:pt x="33866" y="33867"/>
                </a:lnTo>
                <a:lnTo>
                  <a:pt x="42333" y="33867"/>
                </a:lnTo>
                <a:lnTo>
                  <a:pt x="50799" y="33867"/>
                </a:lnTo>
                <a:lnTo>
                  <a:pt x="50799" y="33867"/>
                </a:lnTo>
                <a:lnTo>
                  <a:pt x="50799" y="33867"/>
                </a:lnTo>
                <a:lnTo>
                  <a:pt x="50799" y="33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705600" y="905933"/>
            <a:ext cx="25401" cy="177801"/>
          </a:xfrm>
          <a:custGeom>
            <a:avLst/>
            <a:gdLst/>
            <a:ahLst/>
            <a:cxnLst/>
            <a:rect l="0" t="0" r="0" b="0"/>
            <a:pathLst>
              <a:path w="25401" h="177801">
                <a:moveTo>
                  <a:pt x="25400" y="0"/>
                </a:moveTo>
                <a:lnTo>
                  <a:pt x="25400" y="8467"/>
                </a:lnTo>
                <a:lnTo>
                  <a:pt x="25400" y="16934"/>
                </a:lnTo>
                <a:lnTo>
                  <a:pt x="25400" y="25400"/>
                </a:lnTo>
                <a:lnTo>
                  <a:pt x="25400" y="33867"/>
                </a:lnTo>
                <a:lnTo>
                  <a:pt x="25400" y="50800"/>
                </a:lnTo>
                <a:lnTo>
                  <a:pt x="25400" y="59267"/>
                </a:lnTo>
                <a:lnTo>
                  <a:pt x="16933" y="76200"/>
                </a:lnTo>
                <a:lnTo>
                  <a:pt x="16933" y="93134"/>
                </a:lnTo>
                <a:lnTo>
                  <a:pt x="16933" y="110067"/>
                </a:lnTo>
                <a:lnTo>
                  <a:pt x="8467" y="127000"/>
                </a:lnTo>
                <a:lnTo>
                  <a:pt x="8467" y="152400"/>
                </a:lnTo>
                <a:lnTo>
                  <a:pt x="0" y="169334"/>
                </a:lnTo>
                <a:lnTo>
                  <a:pt x="0" y="169334"/>
                </a:lnTo>
                <a:lnTo>
                  <a:pt x="0" y="177800"/>
                </a:lnTo>
                <a:lnTo>
                  <a:pt x="0" y="177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807200" y="762000"/>
            <a:ext cx="143934" cy="203201"/>
          </a:xfrm>
          <a:custGeom>
            <a:avLst/>
            <a:gdLst/>
            <a:ahLst/>
            <a:cxnLst/>
            <a:rect l="0" t="0" r="0" b="0"/>
            <a:pathLst>
              <a:path w="143934" h="203201">
                <a:moveTo>
                  <a:pt x="0" y="50800"/>
                </a:moveTo>
                <a:lnTo>
                  <a:pt x="0" y="50800"/>
                </a:lnTo>
                <a:lnTo>
                  <a:pt x="0" y="42333"/>
                </a:lnTo>
                <a:lnTo>
                  <a:pt x="0" y="42333"/>
                </a:lnTo>
                <a:lnTo>
                  <a:pt x="0" y="33867"/>
                </a:lnTo>
                <a:lnTo>
                  <a:pt x="8466" y="25400"/>
                </a:lnTo>
                <a:lnTo>
                  <a:pt x="16934" y="16933"/>
                </a:lnTo>
                <a:lnTo>
                  <a:pt x="33867" y="16933"/>
                </a:lnTo>
                <a:lnTo>
                  <a:pt x="42333" y="8467"/>
                </a:lnTo>
                <a:lnTo>
                  <a:pt x="59267" y="0"/>
                </a:lnTo>
                <a:lnTo>
                  <a:pt x="67733" y="0"/>
                </a:lnTo>
                <a:lnTo>
                  <a:pt x="76200" y="0"/>
                </a:lnTo>
                <a:lnTo>
                  <a:pt x="84666" y="8467"/>
                </a:lnTo>
                <a:lnTo>
                  <a:pt x="84666" y="8467"/>
                </a:lnTo>
                <a:lnTo>
                  <a:pt x="84666" y="16933"/>
                </a:lnTo>
                <a:lnTo>
                  <a:pt x="84666" y="33867"/>
                </a:lnTo>
                <a:lnTo>
                  <a:pt x="84666" y="42333"/>
                </a:lnTo>
                <a:lnTo>
                  <a:pt x="76200" y="50800"/>
                </a:lnTo>
                <a:lnTo>
                  <a:pt x="67733" y="67733"/>
                </a:lnTo>
                <a:lnTo>
                  <a:pt x="67733" y="76200"/>
                </a:lnTo>
                <a:lnTo>
                  <a:pt x="59267" y="76200"/>
                </a:lnTo>
                <a:lnTo>
                  <a:pt x="59267" y="84667"/>
                </a:lnTo>
                <a:lnTo>
                  <a:pt x="67733" y="84667"/>
                </a:lnTo>
                <a:lnTo>
                  <a:pt x="67733" y="84667"/>
                </a:lnTo>
                <a:lnTo>
                  <a:pt x="76200" y="84667"/>
                </a:lnTo>
                <a:lnTo>
                  <a:pt x="84666" y="84667"/>
                </a:lnTo>
                <a:lnTo>
                  <a:pt x="93134" y="84667"/>
                </a:lnTo>
                <a:lnTo>
                  <a:pt x="110067" y="84667"/>
                </a:lnTo>
                <a:lnTo>
                  <a:pt x="118533" y="93133"/>
                </a:lnTo>
                <a:lnTo>
                  <a:pt x="127000" y="93133"/>
                </a:lnTo>
                <a:lnTo>
                  <a:pt x="135467" y="93133"/>
                </a:lnTo>
                <a:lnTo>
                  <a:pt x="135467" y="101600"/>
                </a:lnTo>
                <a:lnTo>
                  <a:pt x="143933" y="110067"/>
                </a:lnTo>
                <a:lnTo>
                  <a:pt x="143933" y="118533"/>
                </a:lnTo>
                <a:lnTo>
                  <a:pt x="135467" y="127000"/>
                </a:lnTo>
                <a:lnTo>
                  <a:pt x="135467" y="143933"/>
                </a:lnTo>
                <a:lnTo>
                  <a:pt x="127000" y="152400"/>
                </a:lnTo>
                <a:lnTo>
                  <a:pt x="118533" y="160867"/>
                </a:lnTo>
                <a:lnTo>
                  <a:pt x="118533" y="177800"/>
                </a:lnTo>
                <a:lnTo>
                  <a:pt x="110067" y="186267"/>
                </a:lnTo>
                <a:lnTo>
                  <a:pt x="101600" y="194733"/>
                </a:lnTo>
                <a:lnTo>
                  <a:pt x="93134" y="203200"/>
                </a:lnTo>
                <a:lnTo>
                  <a:pt x="93134" y="203200"/>
                </a:lnTo>
                <a:lnTo>
                  <a:pt x="93134" y="203200"/>
                </a:lnTo>
                <a:lnTo>
                  <a:pt x="84666" y="203200"/>
                </a:lnTo>
                <a:lnTo>
                  <a:pt x="84666" y="203200"/>
                </a:lnTo>
                <a:lnTo>
                  <a:pt x="84666" y="203200"/>
                </a:lnTo>
                <a:lnTo>
                  <a:pt x="84666" y="203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6985000" y="770467"/>
            <a:ext cx="143935" cy="194734"/>
          </a:xfrm>
          <a:custGeom>
            <a:avLst/>
            <a:gdLst/>
            <a:ahLst/>
            <a:cxnLst/>
            <a:rect l="0" t="0" r="0" b="0"/>
            <a:pathLst>
              <a:path w="143935" h="194734">
                <a:moveTo>
                  <a:pt x="0" y="25400"/>
                </a:moveTo>
                <a:lnTo>
                  <a:pt x="0" y="25400"/>
                </a:lnTo>
                <a:lnTo>
                  <a:pt x="0" y="16933"/>
                </a:lnTo>
                <a:lnTo>
                  <a:pt x="8467" y="16933"/>
                </a:lnTo>
                <a:lnTo>
                  <a:pt x="8467" y="8466"/>
                </a:lnTo>
                <a:lnTo>
                  <a:pt x="16933" y="8466"/>
                </a:lnTo>
                <a:lnTo>
                  <a:pt x="25400" y="8466"/>
                </a:lnTo>
                <a:lnTo>
                  <a:pt x="42333" y="0"/>
                </a:lnTo>
                <a:lnTo>
                  <a:pt x="50800" y="0"/>
                </a:lnTo>
                <a:lnTo>
                  <a:pt x="59266" y="8466"/>
                </a:lnTo>
                <a:lnTo>
                  <a:pt x="67734" y="8466"/>
                </a:lnTo>
                <a:lnTo>
                  <a:pt x="76200" y="16933"/>
                </a:lnTo>
                <a:lnTo>
                  <a:pt x="93133" y="25400"/>
                </a:lnTo>
                <a:lnTo>
                  <a:pt x="93133" y="42333"/>
                </a:lnTo>
                <a:lnTo>
                  <a:pt x="93133" y="50800"/>
                </a:lnTo>
                <a:lnTo>
                  <a:pt x="84667" y="59266"/>
                </a:lnTo>
                <a:lnTo>
                  <a:pt x="84667" y="76200"/>
                </a:lnTo>
                <a:lnTo>
                  <a:pt x="76200" y="76200"/>
                </a:lnTo>
                <a:lnTo>
                  <a:pt x="76200" y="84666"/>
                </a:lnTo>
                <a:lnTo>
                  <a:pt x="67734" y="93133"/>
                </a:lnTo>
                <a:lnTo>
                  <a:pt x="67734" y="93133"/>
                </a:lnTo>
                <a:lnTo>
                  <a:pt x="67734" y="93133"/>
                </a:lnTo>
                <a:lnTo>
                  <a:pt x="67734" y="93133"/>
                </a:lnTo>
                <a:lnTo>
                  <a:pt x="76200" y="93133"/>
                </a:lnTo>
                <a:lnTo>
                  <a:pt x="76200" y="93133"/>
                </a:lnTo>
                <a:lnTo>
                  <a:pt x="93133" y="84666"/>
                </a:lnTo>
                <a:lnTo>
                  <a:pt x="101600" y="84666"/>
                </a:lnTo>
                <a:lnTo>
                  <a:pt x="110067" y="84666"/>
                </a:lnTo>
                <a:lnTo>
                  <a:pt x="118533" y="84666"/>
                </a:lnTo>
                <a:lnTo>
                  <a:pt x="127000" y="84666"/>
                </a:lnTo>
                <a:lnTo>
                  <a:pt x="135466" y="84666"/>
                </a:lnTo>
                <a:lnTo>
                  <a:pt x="135466" y="93133"/>
                </a:lnTo>
                <a:lnTo>
                  <a:pt x="143934" y="101600"/>
                </a:lnTo>
                <a:lnTo>
                  <a:pt x="143934" y="110066"/>
                </a:lnTo>
                <a:lnTo>
                  <a:pt x="143934" y="118533"/>
                </a:lnTo>
                <a:lnTo>
                  <a:pt x="135466" y="127000"/>
                </a:lnTo>
                <a:lnTo>
                  <a:pt x="127000" y="143933"/>
                </a:lnTo>
                <a:lnTo>
                  <a:pt x="118533" y="152400"/>
                </a:lnTo>
                <a:lnTo>
                  <a:pt x="110067" y="169333"/>
                </a:lnTo>
                <a:lnTo>
                  <a:pt x="101600" y="177800"/>
                </a:lnTo>
                <a:lnTo>
                  <a:pt x="93133" y="177800"/>
                </a:lnTo>
                <a:lnTo>
                  <a:pt x="93133" y="186266"/>
                </a:lnTo>
                <a:lnTo>
                  <a:pt x="93133" y="194733"/>
                </a:lnTo>
                <a:lnTo>
                  <a:pt x="84667" y="194733"/>
                </a:lnTo>
                <a:lnTo>
                  <a:pt x="93133" y="194733"/>
                </a:lnTo>
                <a:lnTo>
                  <a:pt x="93133" y="194733"/>
                </a:lnTo>
                <a:lnTo>
                  <a:pt x="93133" y="194733"/>
                </a:lnTo>
                <a:lnTo>
                  <a:pt x="93133" y="194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7188200" y="956733"/>
            <a:ext cx="25401" cy="143935"/>
          </a:xfrm>
          <a:custGeom>
            <a:avLst/>
            <a:gdLst/>
            <a:ahLst/>
            <a:cxnLst/>
            <a:rect l="0" t="0" r="0" b="0"/>
            <a:pathLst>
              <a:path w="25401" h="143935">
                <a:moveTo>
                  <a:pt x="16934" y="0"/>
                </a:moveTo>
                <a:lnTo>
                  <a:pt x="16934" y="0"/>
                </a:lnTo>
                <a:lnTo>
                  <a:pt x="16934" y="8467"/>
                </a:lnTo>
                <a:lnTo>
                  <a:pt x="16934" y="8467"/>
                </a:lnTo>
                <a:lnTo>
                  <a:pt x="16934" y="16934"/>
                </a:lnTo>
                <a:lnTo>
                  <a:pt x="16934" y="25400"/>
                </a:lnTo>
                <a:lnTo>
                  <a:pt x="25400" y="33867"/>
                </a:lnTo>
                <a:lnTo>
                  <a:pt x="25400" y="42334"/>
                </a:lnTo>
                <a:lnTo>
                  <a:pt x="25400" y="59267"/>
                </a:lnTo>
                <a:lnTo>
                  <a:pt x="16934" y="67734"/>
                </a:lnTo>
                <a:lnTo>
                  <a:pt x="16934" y="84667"/>
                </a:lnTo>
                <a:lnTo>
                  <a:pt x="16934" y="110067"/>
                </a:lnTo>
                <a:lnTo>
                  <a:pt x="8466" y="118534"/>
                </a:lnTo>
                <a:lnTo>
                  <a:pt x="8466" y="135467"/>
                </a:lnTo>
                <a:lnTo>
                  <a:pt x="8466" y="135467"/>
                </a:lnTo>
                <a:lnTo>
                  <a:pt x="0" y="143934"/>
                </a:lnTo>
                <a:lnTo>
                  <a:pt x="0" y="143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7382933" y="787400"/>
            <a:ext cx="135468" cy="270934"/>
          </a:xfrm>
          <a:custGeom>
            <a:avLst/>
            <a:gdLst/>
            <a:ahLst/>
            <a:cxnLst/>
            <a:rect l="0" t="0" r="0" b="0"/>
            <a:pathLst>
              <a:path w="135468" h="270934">
                <a:moveTo>
                  <a:pt x="0" y="25400"/>
                </a:moveTo>
                <a:lnTo>
                  <a:pt x="0" y="16933"/>
                </a:lnTo>
                <a:lnTo>
                  <a:pt x="0" y="16933"/>
                </a:lnTo>
                <a:lnTo>
                  <a:pt x="8467" y="16933"/>
                </a:lnTo>
                <a:lnTo>
                  <a:pt x="8467" y="8467"/>
                </a:lnTo>
                <a:lnTo>
                  <a:pt x="25400" y="8467"/>
                </a:lnTo>
                <a:lnTo>
                  <a:pt x="33867" y="0"/>
                </a:lnTo>
                <a:lnTo>
                  <a:pt x="42333" y="0"/>
                </a:lnTo>
                <a:lnTo>
                  <a:pt x="59267" y="0"/>
                </a:lnTo>
                <a:lnTo>
                  <a:pt x="76200" y="0"/>
                </a:lnTo>
                <a:lnTo>
                  <a:pt x="84667" y="8467"/>
                </a:lnTo>
                <a:lnTo>
                  <a:pt x="101600" y="8467"/>
                </a:lnTo>
                <a:lnTo>
                  <a:pt x="101600" y="25400"/>
                </a:lnTo>
                <a:lnTo>
                  <a:pt x="101600" y="33867"/>
                </a:lnTo>
                <a:lnTo>
                  <a:pt x="93134" y="50800"/>
                </a:lnTo>
                <a:lnTo>
                  <a:pt x="84667" y="59267"/>
                </a:lnTo>
                <a:lnTo>
                  <a:pt x="67734" y="84667"/>
                </a:lnTo>
                <a:lnTo>
                  <a:pt x="50801" y="93133"/>
                </a:lnTo>
                <a:lnTo>
                  <a:pt x="42333" y="101600"/>
                </a:lnTo>
                <a:lnTo>
                  <a:pt x="33867" y="118533"/>
                </a:lnTo>
                <a:lnTo>
                  <a:pt x="33867" y="118533"/>
                </a:lnTo>
                <a:lnTo>
                  <a:pt x="33867" y="118533"/>
                </a:lnTo>
                <a:lnTo>
                  <a:pt x="33867" y="118533"/>
                </a:lnTo>
                <a:lnTo>
                  <a:pt x="42333" y="118533"/>
                </a:lnTo>
                <a:lnTo>
                  <a:pt x="50801" y="118533"/>
                </a:lnTo>
                <a:lnTo>
                  <a:pt x="67734" y="118533"/>
                </a:lnTo>
                <a:lnTo>
                  <a:pt x="84667" y="118533"/>
                </a:lnTo>
                <a:lnTo>
                  <a:pt x="93134" y="118533"/>
                </a:lnTo>
                <a:lnTo>
                  <a:pt x="101600" y="127000"/>
                </a:lnTo>
                <a:lnTo>
                  <a:pt x="118533" y="127000"/>
                </a:lnTo>
                <a:lnTo>
                  <a:pt x="127001" y="135467"/>
                </a:lnTo>
                <a:lnTo>
                  <a:pt x="135467" y="135467"/>
                </a:lnTo>
                <a:lnTo>
                  <a:pt x="135467" y="143933"/>
                </a:lnTo>
                <a:lnTo>
                  <a:pt x="135467" y="160867"/>
                </a:lnTo>
                <a:lnTo>
                  <a:pt x="127001" y="169333"/>
                </a:lnTo>
                <a:lnTo>
                  <a:pt x="118533" y="186267"/>
                </a:lnTo>
                <a:lnTo>
                  <a:pt x="110067" y="203200"/>
                </a:lnTo>
                <a:lnTo>
                  <a:pt x="101600" y="220133"/>
                </a:lnTo>
                <a:lnTo>
                  <a:pt x="84667" y="228600"/>
                </a:lnTo>
                <a:lnTo>
                  <a:pt x="76200" y="245533"/>
                </a:lnTo>
                <a:lnTo>
                  <a:pt x="67734" y="254000"/>
                </a:lnTo>
                <a:lnTo>
                  <a:pt x="59267" y="262467"/>
                </a:lnTo>
                <a:lnTo>
                  <a:pt x="59267" y="270933"/>
                </a:lnTo>
                <a:lnTo>
                  <a:pt x="59267" y="270933"/>
                </a:lnTo>
                <a:lnTo>
                  <a:pt x="59267" y="270933"/>
                </a:lnTo>
                <a:lnTo>
                  <a:pt x="59267" y="262467"/>
                </a:lnTo>
                <a:lnTo>
                  <a:pt x="59267"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7552267" y="821267"/>
            <a:ext cx="135467" cy="194734"/>
          </a:xfrm>
          <a:custGeom>
            <a:avLst/>
            <a:gdLst/>
            <a:ahLst/>
            <a:cxnLst/>
            <a:rect l="0" t="0" r="0" b="0"/>
            <a:pathLst>
              <a:path w="135467" h="194734">
                <a:moveTo>
                  <a:pt x="59266" y="0"/>
                </a:moveTo>
                <a:lnTo>
                  <a:pt x="50800" y="0"/>
                </a:lnTo>
                <a:lnTo>
                  <a:pt x="50800" y="0"/>
                </a:lnTo>
                <a:lnTo>
                  <a:pt x="50800" y="0"/>
                </a:lnTo>
                <a:lnTo>
                  <a:pt x="42333" y="0"/>
                </a:lnTo>
                <a:lnTo>
                  <a:pt x="42333" y="8466"/>
                </a:lnTo>
                <a:lnTo>
                  <a:pt x="33867" y="8466"/>
                </a:lnTo>
                <a:lnTo>
                  <a:pt x="25399" y="25400"/>
                </a:lnTo>
                <a:lnTo>
                  <a:pt x="16933" y="42333"/>
                </a:lnTo>
                <a:lnTo>
                  <a:pt x="8466" y="59266"/>
                </a:lnTo>
                <a:lnTo>
                  <a:pt x="8466" y="84666"/>
                </a:lnTo>
                <a:lnTo>
                  <a:pt x="0" y="101600"/>
                </a:lnTo>
                <a:lnTo>
                  <a:pt x="0" y="127000"/>
                </a:lnTo>
                <a:lnTo>
                  <a:pt x="8466" y="143933"/>
                </a:lnTo>
                <a:lnTo>
                  <a:pt x="16933" y="160866"/>
                </a:lnTo>
                <a:lnTo>
                  <a:pt x="25399" y="169333"/>
                </a:lnTo>
                <a:lnTo>
                  <a:pt x="33867" y="177800"/>
                </a:lnTo>
                <a:lnTo>
                  <a:pt x="50800" y="177800"/>
                </a:lnTo>
                <a:lnTo>
                  <a:pt x="67733" y="177800"/>
                </a:lnTo>
                <a:lnTo>
                  <a:pt x="76200" y="177800"/>
                </a:lnTo>
                <a:lnTo>
                  <a:pt x="93133" y="177800"/>
                </a:lnTo>
                <a:lnTo>
                  <a:pt x="110067" y="169333"/>
                </a:lnTo>
                <a:lnTo>
                  <a:pt x="127000" y="160866"/>
                </a:lnTo>
                <a:lnTo>
                  <a:pt x="127000" y="152400"/>
                </a:lnTo>
                <a:lnTo>
                  <a:pt x="135466" y="143933"/>
                </a:lnTo>
                <a:lnTo>
                  <a:pt x="135466" y="135466"/>
                </a:lnTo>
                <a:lnTo>
                  <a:pt x="135466" y="127000"/>
                </a:lnTo>
                <a:lnTo>
                  <a:pt x="127000" y="127000"/>
                </a:lnTo>
                <a:lnTo>
                  <a:pt x="110067" y="118533"/>
                </a:lnTo>
                <a:lnTo>
                  <a:pt x="93133" y="118533"/>
                </a:lnTo>
                <a:lnTo>
                  <a:pt x="76200" y="118533"/>
                </a:lnTo>
                <a:lnTo>
                  <a:pt x="59266" y="127000"/>
                </a:lnTo>
                <a:lnTo>
                  <a:pt x="50800" y="135466"/>
                </a:lnTo>
                <a:lnTo>
                  <a:pt x="42333" y="143933"/>
                </a:lnTo>
                <a:lnTo>
                  <a:pt x="33867" y="152400"/>
                </a:lnTo>
                <a:lnTo>
                  <a:pt x="33867" y="169333"/>
                </a:lnTo>
                <a:lnTo>
                  <a:pt x="42333" y="177800"/>
                </a:lnTo>
                <a:lnTo>
                  <a:pt x="50800" y="194733"/>
                </a:lnTo>
                <a:lnTo>
                  <a:pt x="67733" y="194733"/>
                </a:lnTo>
                <a:lnTo>
                  <a:pt x="84666" y="194733"/>
                </a:lnTo>
                <a:lnTo>
                  <a:pt x="110067" y="194733"/>
                </a:lnTo>
                <a:lnTo>
                  <a:pt x="110067" y="194733"/>
                </a:lnTo>
                <a:lnTo>
                  <a:pt x="127000" y="177800"/>
                </a:lnTo>
                <a:lnTo>
                  <a:pt x="127000" y="177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738534" y="999067"/>
            <a:ext cx="8467" cy="143934"/>
          </a:xfrm>
          <a:custGeom>
            <a:avLst/>
            <a:gdLst/>
            <a:ahLst/>
            <a:cxnLst/>
            <a:rect l="0" t="0" r="0" b="0"/>
            <a:pathLst>
              <a:path w="8467" h="143934">
                <a:moveTo>
                  <a:pt x="8466" y="0"/>
                </a:moveTo>
                <a:lnTo>
                  <a:pt x="8466" y="0"/>
                </a:lnTo>
                <a:lnTo>
                  <a:pt x="8466" y="8466"/>
                </a:lnTo>
                <a:lnTo>
                  <a:pt x="8466" y="8466"/>
                </a:lnTo>
                <a:lnTo>
                  <a:pt x="8466" y="16933"/>
                </a:lnTo>
                <a:lnTo>
                  <a:pt x="0" y="16933"/>
                </a:lnTo>
                <a:lnTo>
                  <a:pt x="0" y="25400"/>
                </a:lnTo>
                <a:lnTo>
                  <a:pt x="8466" y="33866"/>
                </a:lnTo>
                <a:lnTo>
                  <a:pt x="8466" y="50800"/>
                </a:lnTo>
                <a:lnTo>
                  <a:pt x="8466" y="67733"/>
                </a:lnTo>
                <a:lnTo>
                  <a:pt x="8466" y="84666"/>
                </a:lnTo>
                <a:lnTo>
                  <a:pt x="8466" y="110066"/>
                </a:lnTo>
                <a:lnTo>
                  <a:pt x="8466" y="127000"/>
                </a:lnTo>
                <a:lnTo>
                  <a:pt x="8466" y="127000"/>
                </a:lnTo>
                <a:lnTo>
                  <a:pt x="0" y="143933"/>
                </a:lnTo>
                <a:lnTo>
                  <a:pt x="0" y="143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7916333" y="821267"/>
            <a:ext cx="152401" cy="245534"/>
          </a:xfrm>
          <a:custGeom>
            <a:avLst/>
            <a:gdLst/>
            <a:ahLst/>
            <a:cxnLst/>
            <a:rect l="0" t="0" r="0" b="0"/>
            <a:pathLst>
              <a:path w="152401" h="245534">
                <a:moveTo>
                  <a:pt x="0" y="25400"/>
                </a:moveTo>
                <a:lnTo>
                  <a:pt x="0" y="25400"/>
                </a:lnTo>
                <a:lnTo>
                  <a:pt x="0" y="25400"/>
                </a:lnTo>
                <a:lnTo>
                  <a:pt x="0" y="25400"/>
                </a:lnTo>
                <a:lnTo>
                  <a:pt x="8467" y="25400"/>
                </a:lnTo>
                <a:lnTo>
                  <a:pt x="16934" y="25400"/>
                </a:lnTo>
                <a:lnTo>
                  <a:pt x="33867" y="16933"/>
                </a:lnTo>
                <a:lnTo>
                  <a:pt x="50801" y="8466"/>
                </a:lnTo>
                <a:lnTo>
                  <a:pt x="67734" y="8466"/>
                </a:lnTo>
                <a:lnTo>
                  <a:pt x="84667" y="0"/>
                </a:lnTo>
                <a:lnTo>
                  <a:pt x="93134" y="0"/>
                </a:lnTo>
                <a:lnTo>
                  <a:pt x="101600" y="8466"/>
                </a:lnTo>
                <a:lnTo>
                  <a:pt x="110067" y="8466"/>
                </a:lnTo>
                <a:lnTo>
                  <a:pt x="110067" y="25400"/>
                </a:lnTo>
                <a:lnTo>
                  <a:pt x="110067" y="33866"/>
                </a:lnTo>
                <a:lnTo>
                  <a:pt x="101600" y="50800"/>
                </a:lnTo>
                <a:lnTo>
                  <a:pt x="93134" y="59266"/>
                </a:lnTo>
                <a:lnTo>
                  <a:pt x="84667" y="76200"/>
                </a:lnTo>
                <a:lnTo>
                  <a:pt x="76200" y="84666"/>
                </a:lnTo>
                <a:lnTo>
                  <a:pt x="67734" y="93133"/>
                </a:lnTo>
                <a:lnTo>
                  <a:pt x="67734" y="101600"/>
                </a:lnTo>
                <a:lnTo>
                  <a:pt x="67734" y="101600"/>
                </a:lnTo>
                <a:lnTo>
                  <a:pt x="67734" y="101600"/>
                </a:lnTo>
                <a:lnTo>
                  <a:pt x="76200" y="101600"/>
                </a:lnTo>
                <a:lnTo>
                  <a:pt x="84667" y="101600"/>
                </a:lnTo>
                <a:lnTo>
                  <a:pt x="93134" y="101600"/>
                </a:lnTo>
                <a:lnTo>
                  <a:pt x="101600" y="101600"/>
                </a:lnTo>
                <a:lnTo>
                  <a:pt x="118533" y="93133"/>
                </a:lnTo>
                <a:lnTo>
                  <a:pt x="127001" y="93133"/>
                </a:lnTo>
                <a:lnTo>
                  <a:pt x="143934" y="101600"/>
                </a:lnTo>
                <a:lnTo>
                  <a:pt x="152400" y="101600"/>
                </a:lnTo>
                <a:lnTo>
                  <a:pt x="152400" y="110066"/>
                </a:lnTo>
                <a:lnTo>
                  <a:pt x="152400" y="118533"/>
                </a:lnTo>
                <a:lnTo>
                  <a:pt x="152400" y="127000"/>
                </a:lnTo>
                <a:lnTo>
                  <a:pt x="143934" y="143933"/>
                </a:lnTo>
                <a:lnTo>
                  <a:pt x="127001" y="160866"/>
                </a:lnTo>
                <a:lnTo>
                  <a:pt x="118533" y="177800"/>
                </a:lnTo>
                <a:lnTo>
                  <a:pt x="110067" y="186266"/>
                </a:lnTo>
                <a:lnTo>
                  <a:pt x="93134" y="203200"/>
                </a:lnTo>
                <a:lnTo>
                  <a:pt x="84667" y="220133"/>
                </a:lnTo>
                <a:lnTo>
                  <a:pt x="76200" y="228600"/>
                </a:lnTo>
                <a:lnTo>
                  <a:pt x="67734" y="237066"/>
                </a:lnTo>
                <a:lnTo>
                  <a:pt x="67734" y="245533"/>
                </a:lnTo>
                <a:lnTo>
                  <a:pt x="67734" y="245533"/>
                </a:lnTo>
                <a:lnTo>
                  <a:pt x="67734" y="245533"/>
                </a:lnTo>
                <a:lnTo>
                  <a:pt x="67734" y="245533"/>
                </a:lnTo>
                <a:lnTo>
                  <a:pt x="67734" y="237066"/>
                </a:lnTo>
                <a:lnTo>
                  <a:pt x="67734" y="237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8094133" y="821267"/>
            <a:ext cx="118535" cy="211667"/>
          </a:xfrm>
          <a:custGeom>
            <a:avLst/>
            <a:gdLst/>
            <a:ahLst/>
            <a:cxnLst/>
            <a:rect l="0" t="0" r="0" b="0"/>
            <a:pathLst>
              <a:path w="118535" h="211667">
                <a:moveTo>
                  <a:pt x="84667" y="33866"/>
                </a:moveTo>
                <a:lnTo>
                  <a:pt x="84667" y="33866"/>
                </a:lnTo>
                <a:lnTo>
                  <a:pt x="84667" y="25400"/>
                </a:lnTo>
                <a:lnTo>
                  <a:pt x="84667" y="25400"/>
                </a:lnTo>
                <a:lnTo>
                  <a:pt x="76200" y="16933"/>
                </a:lnTo>
                <a:lnTo>
                  <a:pt x="67734" y="8466"/>
                </a:lnTo>
                <a:lnTo>
                  <a:pt x="59267" y="8466"/>
                </a:lnTo>
                <a:lnTo>
                  <a:pt x="50800" y="0"/>
                </a:lnTo>
                <a:lnTo>
                  <a:pt x="42334" y="8466"/>
                </a:lnTo>
                <a:lnTo>
                  <a:pt x="33867" y="8466"/>
                </a:lnTo>
                <a:lnTo>
                  <a:pt x="25401" y="16933"/>
                </a:lnTo>
                <a:lnTo>
                  <a:pt x="16933" y="25400"/>
                </a:lnTo>
                <a:lnTo>
                  <a:pt x="8467" y="33866"/>
                </a:lnTo>
                <a:lnTo>
                  <a:pt x="0" y="50800"/>
                </a:lnTo>
                <a:lnTo>
                  <a:pt x="0" y="67733"/>
                </a:lnTo>
                <a:lnTo>
                  <a:pt x="0" y="84666"/>
                </a:lnTo>
                <a:lnTo>
                  <a:pt x="8467" y="93133"/>
                </a:lnTo>
                <a:lnTo>
                  <a:pt x="16933" y="101600"/>
                </a:lnTo>
                <a:lnTo>
                  <a:pt x="25401" y="110066"/>
                </a:lnTo>
                <a:lnTo>
                  <a:pt x="33867" y="110066"/>
                </a:lnTo>
                <a:lnTo>
                  <a:pt x="42334" y="101600"/>
                </a:lnTo>
                <a:lnTo>
                  <a:pt x="59267" y="93133"/>
                </a:lnTo>
                <a:lnTo>
                  <a:pt x="67734" y="84666"/>
                </a:lnTo>
                <a:lnTo>
                  <a:pt x="76200" y="76200"/>
                </a:lnTo>
                <a:lnTo>
                  <a:pt x="84667" y="67733"/>
                </a:lnTo>
                <a:lnTo>
                  <a:pt x="84667" y="59266"/>
                </a:lnTo>
                <a:lnTo>
                  <a:pt x="84667" y="50800"/>
                </a:lnTo>
                <a:lnTo>
                  <a:pt x="84667" y="42333"/>
                </a:lnTo>
                <a:lnTo>
                  <a:pt x="84667" y="33866"/>
                </a:lnTo>
                <a:lnTo>
                  <a:pt x="84667" y="33866"/>
                </a:lnTo>
                <a:lnTo>
                  <a:pt x="84667" y="33866"/>
                </a:lnTo>
                <a:lnTo>
                  <a:pt x="84667" y="33866"/>
                </a:lnTo>
                <a:lnTo>
                  <a:pt x="84667" y="42333"/>
                </a:lnTo>
                <a:lnTo>
                  <a:pt x="84667" y="50800"/>
                </a:lnTo>
                <a:lnTo>
                  <a:pt x="84667" y="59266"/>
                </a:lnTo>
                <a:lnTo>
                  <a:pt x="84667" y="76200"/>
                </a:lnTo>
                <a:lnTo>
                  <a:pt x="84667" y="93133"/>
                </a:lnTo>
                <a:lnTo>
                  <a:pt x="84667" y="110066"/>
                </a:lnTo>
                <a:lnTo>
                  <a:pt x="84667" y="127000"/>
                </a:lnTo>
                <a:lnTo>
                  <a:pt x="84667" y="143933"/>
                </a:lnTo>
                <a:lnTo>
                  <a:pt x="84667" y="160866"/>
                </a:lnTo>
                <a:lnTo>
                  <a:pt x="84667" y="169333"/>
                </a:lnTo>
                <a:lnTo>
                  <a:pt x="93133" y="186266"/>
                </a:lnTo>
                <a:lnTo>
                  <a:pt x="93133" y="203200"/>
                </a:lnTo>
                <a:lnTo>
                  <a:pt x="101601" y="211666"/>
                </a:lnTo>
                <a:lnTo>
                  <a:pt x="110067" y="211666"/>
                </a:lnTo>
                <a:lnTo>
                  <a:pt x="110067" y="211666"/>
                </a:lnTo>
                <a:lnTo>
                  <a:pt x="118534" y="211666"/>
                </a:lnTo>
                <a:lnTo>
                  <a:pt x="118534" y="211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8255000" y="1049867"/>
            <a:ext cx="33868" cy="143934"/>
          </a:xfrm>
          <a:custGeom>
            <a:avLst/>
            <a:gdLst/>
            <a:ahLst/>
            <a:cxnLst/>
            <a:rect l="0" t="0" r="0" b="0"/>
            <a:pathLst>
              <a:path w="33868" h="143934">
                <a:moveTo>
                  <a:pt x="25400" y="0"/>
                </a:moveTo>
                <a:lnTo>
                  <a:pt x="25400" y="0"/>
                </a:lnTo>
                <a:lnTo>
                  <a:pt x="25400" y="0"/>
                </a:lnTo>
                <a:lnTo>
                  <a:pt x="33867" y="8466"/>
                </a:lnTo>
                <a:lnTo>
                  <a:pt x="33867" y="16933"/>
                </a:lnTo>
                <a:lnTo>
                  <a:pt x="33867" y="25400"/>
                </a:lnTo>
                <a:lnTo>
                  <a:pt x="33867" y="42333"/>
                </a:lnTo>
                <a:lnTo>
                  <a:pt x="33867" y="59266"/>
                </a:lnTo>
                <a:lnTo>
                  <a:pt x="25400" y="76200"/>
                </a:lnTo>
                <a:lnTo>
                  <a:pt x="25400" y="101600"/>
                </a:lnTo>
                <a:lnTo>
                  <a:pt x="16934" y="118533"/>
                </a:lnTo>
                <a:lnTo>
                  <a:pt x="8466" y="135466"/>
                </a:lnTo>
                <a:lnTo>
                  <a:pt x="8466" y="135466"/>
                </a:lnTo>
                <a:lnTo>
                  <a:pt x="0" y="143933"/>
                </a:lnTo>
                <a:lnTo>
                  <a:pt x="0" y="143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8407400" y="846667"/>
            <a:ext cx="118534" cy="118534"/>
          </a:xfrm>
          <a:custGeom>
            <a:avLst/>
            <a:gdLst/>
            <a:ahLst/>
            <a:cxnLst/>
            <a:rect l="0" t="0" r="0" b="0"/>
            <a:pathLst>
              <a:path w="118534" h="118534">
                <a:moveTo>
                  <a:pt x="42333" y="0"/>
                </a:moveTo>
                <a:lnTo>
                  <a:pt x="42333" y="8466"/>
                </a:lnTo>
                <a:lnTo>
                  <a:pt x="42333" y="8466"/>
                </a:lnTo>
                <a:lnTo>
                  <a:pt x="42333" y="8466"/>
                </a:lnTo>
                <a:lnTo>
                  <a:pt x="33867" y="16933"/>
                </a:lnTo>
                <a:lnTo>
                  <a:pt x="33867" y="16933"/>
                </a:lnTo>
                <a:lnTo>
                  <a:pt x="33867" y="16933"/>
                </a:lnTo>
                <a:lnTo>
                  <a:pt x="33867" y="25400"/>
                </a:lnTo>
                <a:lnTo>
                  <a:pt x="25400" y="33866"/>
                </a:lnTo>
                <a:lnTo>
                  <a:pt x="16934" y="50800"/>
                </a:lnTo>
                <a:lnTo>
                  <a:pt x="8466" y="59266"/>
                </a:lnTo>
                <a:lnTo>
                  <a:pt x="8466" y="76200"/>
                </a:lnTo>
                <a:lnTo>
                  <a:pt x="0" y="93133"/>
                </a:lnTo>
                <a:lnTo>
                  <a:pt x="0" y="101600"/>
                </a:lnTo>
                <a:lnTo>
                  <a:pt x="0" y="110066"/>
                </a:lnTo>
                <a:lnTo>
                  <a:pt x="8466" y="118533"/>
                </a:lnTo>
                <a:lnTo>
                  <a:pt x="16934" y="118533"/>
                </a:lnTo>
                <a:lnTo>
                  <a:pt x="25400" y="118533"/>
                </a:lnTo>
                <a:lnTo>
                  <a:pt x="42333" y="110066"/>
                </a:lnTo>
                <a:lnTo>
                  <a:pt x="59267" y="101600"/>
                </a:lnTo>
                <a:lnTo>
                  <a:pt x="67733" y="101600"/>
                </a:lnTo>
                <a:lnTo>
                  <a:pt x="84666" y="93133"/>
                </a:lnTo>
                <a:lnTo>
                  <a:pt x="93134" y="84666"/>
                </a:lnTo>
                <a:lnTo>
                  <a:pt x="101600" y="84666"/>
                </a:lnTo>
                <a:lnTo>
                  <a:pt x="110067" y="84666"/>
                </a:lnTo>
                <a:lnTo>
                  <a:pt x="118533" y="84666"/>
                </a:lnTo>
                <a:lnTo>
                  <a:pt x="118533" y="84666"/>
                </a:lnTo>
                <a:lnTo>
                  <a:pt x="118533" y="76200"/>
                </a:lnTo>
                <a:lnTo>
                  <a:pt x="118533" y="76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8492066" y="829733"/>
            <a:ext cx="42335" cy="228601"/>
          </a:xfrm>
          <a:custGeom>
            <a:avLst/>
            <a:gdLst/>
            <a:ahLst/>
            <a:cxnLst/>
            <a:rect l="0" t="0" r="0" b="0"/>
            <a:pathLst>
              <a:path w="42335" h="228601">
                <a:moveTo>
                  <a:pt x="8468" y="8467"/>
                </a:moveTo>
                <a:lnTo>
                  <a:pt x="8468" y="8467"/>
                </a:lnTo>
                <a:lnTo>
                  <a:pt x="0" y="0"/>
                </a:lnTo>
                <a:lnTo>
                  <a:pt x="0" y="0"/>
                </a:lnTo>
                <a:lnTo>
                  <a:pt x="0" y="0"/>
                </a:lnTo>
                <a:lnTo>
                  <a:pt x="0" y="8467"/>
                </a:lnTo>
                <a:lnTo>
                  <a:pt x="0" y="16934"/>
                </a:lnTo>
                <a:lnTo>
                  <a:pt x="0" y="25400"/>
                </a:lnTo>
                <a:lnTo>
                  <a:pt x="8468" y="42334"/>
                </a:lnTo>
                <a:lnTo>
                  <a:pt x="8468" y="59267"/>
                </a:lnTo>
                <a:lnTo>
                  <a:pt x="8468" y="76200"/>
                </a:lnTo>
                <a:lnTo>
                  <a:pt x="8468" y="101600"/>
                </a:lnTo>
                <a:lnTo>
                  <a:pt x="16934" y="127000"/>
                </a:lnTo>
                <a:lnTo>
                  <a:pt x="16934" y="152400"/>
                </a:lnTo>
                <a:lnTo>
                  <a:pt x="25401" y="177800"/>
                </a:lnTo>
                <a:lnTo>
                  <a:pt x="33867" y="203200"/>
                </a:lnTo>
                <a:lnTo>
                  <a:pt x="33867" y="220134"/>
                </a:lnTo>
                <a:lnTo>
                  <a:pt x="42334" y="228600"/>
                </a:lnTo>
                <a:lnTo>
                  <a:pt x="42334" y="228600"/>
                </a:lnTo>
                <a:lnTo>
                  <a:pt x="42334" y="228600"/>
                </a:lnTo>
                <a:lnTo>
                  <a:pt x="42334"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8610600" y="829733"/>
            <a:ext cx="152401" cy="254001"/>
          </a:xfrm>
          <a:custGeom>
            <a:avLst/>
            <a:gdLst/>
            <a:ahLst/>
            <a:cxnLst/>
            <a:rect l="0" t="0" r="0" b="0"/>
            <a:pathLst>
              <a:path w="152401" h="254001">
                <a:moveTo>
                  <a:pt x="0" y="0"/>
                </a:moveTo>
                <a:lnTo>
                  <a:pt x="0" y="0"/>
                </a:lnTo>
                <a:lnTo>
                  <a:pt x="8467" y="0"/>
                </a:lnTo>
                <a:lnTo>
                  <a:pt x="8467" y="0"/>
                </a:lnTo>
                <a:lnTo>
                  <a:pt x="16933" y="0"/>
                </a:lnTo>
                <a:lnTo>
                  <a:pt x="16933" y="0"/>
                </a:lnTo>
                <a:lnTo>
                  <a:pt x="25400" y="0"/>
                </a:lnTo>
                <a:lnTo>
                  <a:pt x="42334" y="8467"/>
                </a:lnTo>
                <a:lnTo>
                  <a:pt x="50800" y="16934"/>
                </a:lnTo>
                <a:lnTo>
                  <a:pt x="59267" y="25400"/>
                </a:lnTo>
                <a:lnTo>
                  <a:pt x="76200" y="33867"/>
                </a:lnTo>
                <a:lnTo>
                  <a:pt x="84667" y="50800"/>
                </a:lnTo>
                <a:lnTo>
                  <a:pt x="84667" y="67734"/>
                </a:lnTo>
                <a:lnTo>
                  <a:pt x="84667" y="93134"/>
                </a:lnTo>
                <a:lnTo>
                  <a:pt x="84667" y="118534"/>
                </a:lnTo>
                <a:lnTo>
                  <a:pt x="84667" y="143934"/>
                </a:lnTo>
                <a:lnTo>
                  <a:pt x="76200" y="169334"/>
                </a:lnTo>
                <a:lnTo>
                  <a:pt x="67733" y="194734"/>
                </a:lnTo>
                <a:lnTo>
                  <a:pt x="59267" y="211667"/>
                </a:lnTo>
                <a:lnTo>
                  <a:pt x="42334" y="220134"/>
                </a:lnTo>
                <a:lnTo>
                  <a:pt x="33866" y="237067"/>
                </a:lnTo>
                <a:lnTo>
                  <a:pt x="25400" y="245534"/>
                </a:lnTo>
                <a:lnTo>
                  <a:pt x="16933" y="245534"/>
                </a:lnTo>
                <a:lnTo>
                  <a:pt x="8467" y="254000"/>
                </a:lnTo>
                <a:lnTo>
                  <a:pt x="0" y="245534"/>
                </a:lnTo>
                <a:lnTo>
                  <a:pt x="0" y="237067"/>
                </a:lnTo>
                <a:lnTo>
                  <a:pt x="0" y="228600"/>
                </a:lnTo>
                <a:lnTo>
                  <a:pt x="0" y="211667"/>
                </a:lnTo>
                <a:lnTo>
                  <a:pt x="16933" y="186267"/>
                </a:lnTo>
                <a:lnTo>
                  <a:pt x="25400" y="177800"/>
                </a:lnTo>
                <a:lnTo>
                  <a:pt x="33866" y="160867"/>
                </a:lnTo>
                <a:lnTo>
                  <a:pt x="50800" y="152400"/>
                </a:lnTo>
                <a:lnTo>
                  <a:pt x="67733" y="143934"/>
                </a:lnTo>
                <a:lnTo>
                  <a:pt x="84667" y="143934"/>
                </a:lnTo>
                <a:lnTo>
                  <a:pt x="101600" y="152400"/>
                </a:lnTo>
                <a:lnTo>
                  <a:pt x="110066" y="152400"/>
                </a:lnTo>
                <a:lnTo>
                  <a:pt x="118534" y="169334"/>
                </a:lnTo>
                <a:lnTo>
                  <a:pt x="127000" y="186267"/>
                </a:lnTo>
                <a:lnTo>
                  <a:pt x="135467" y="194734"/>
                </a:lnTo>
                <a:lnTo>
                  <a:pt x="143933" y="211667"/>
                </a:lnTo>
                <a:lnTo>
                  <a:pt x="152400" y="228600"/>
                </a:lnTo>
                <a:lnTo>
                  <a:pt x="152400" y="228600"/>
                </a:lnTo>
                <a:lnTo>
                  <a:pt x="152400" y="237067"/>
                </a:lnTo>
                <a:lnTo>
                  <a:pt x="152400" y="237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8830733" y="1083733"/>
            <a:ext cx="8468" cy="76201"/>
          </a:xfrm>
          <a:custGeom>
            <a:avLst/>
            <a:gdLst/>
            <a:ahLst/>
            <a:cxnLst/>
            <a:rect l="0" t="0" r="0" b="0"/>
            <a:pathLst>
              <a:path w="8468" h="76201">
                <a:moveTo>
                  <a:pt x="8467" y="0"/>
                </a:moveTo>
                <a:lnTo>
                  <a:pt x="8467" y="8467"/>
                </a:lnTo>
                <a:lnTo>
                  <a:pt x="0" y="8467"/>
                </a:lnTo>
                <a:lnTo>
                  <a:pt x="0" y="16934"/>
                </a:lnTo>
                <a:lnTo>
                  <a:pt x="0" y="25400"/>
                </a:lnTo>
                <a:lnTo>
                  <a:pt x="0" y="33867"/>
                </a:lnTo>
                <a:lnTo>
                  <a:pt x="0" y="50800"/>
                </a:lnTo>
                <a:lnTo>
                  <a:pt x="0" y="59267"/>
                </a:lnTo>
                <a:lnTo>
                  <a:pt x="8467" y="67734"/>
                </a:lnTo>
                <a:lnTo>
                  <a:pt x="8467" y="67734"/>
                </a:lnTo>
                <a:lnTo>
                  <a:pt x="8467" y="76200"/>
                </a:lnTo>
                <a:lnTo>
                  <a:pt x="8467" y="76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8983133" y="846667"/>
            <a:ext cx="118534" cy="127001"/>
          </a:xfrm>
          <a:custGeom>
            <a:avLst/>
            <a:gdLst/>
            <a:ahLst/>
            <a:cxnLst/>
            <a:rect l="0" t="0" r="0" b="0"/>
            <a:pathLst>
              <a:path w="118534" h="127001">
                <a:moveTo>
                  <a:pt x="0" y="0"/>
                </a:moveTo>
                <a:lnTo>
                  <a:pt x="0" y="0"/>
                </a:lnTo>
                <a:lnTo>
                  <a:pt x="0" y="8466"/>
                </a:lnTo>
                <a:lnTo>
                  <a:pt x="0" y="8466"/>
                </a:lnTo>
                <a:lnTo>
                  <a:pt x="0" y="8466"/>
                </a:lnTo>
                <a:lnTo>
                  <a:pt x="0" y="16933"/>
                </a:lnTo>
                <a:lnTo>
                  <a:pt x="0" y="25400"/>
                </a:lnTo>
                <a:lnTo>
                  <a:pt x="0" y="33866"/>
                </a:lnTo>
                <a:lnTo>
                  <a:pt x="0" y="50800"/>
                </a:lnTo>
                <a:lnTo>
                  <a:pt x="0" y="67733"/>
                </a:lnTo>
                <a:lnTo>
                  <a:pt x="0" y="76200"/>
                </a:lnTo>
                <a:lnTo>
                  <a:pt x="8467" y="93133"/>
                </a:lnTo>
                <a:lnTo>
                  <a:pt x="16934" y="101600"/>
                </a:lnTo>
                <a:lnTo>
                  <a:pt x="25400" y="118533"/>
                </a:lnTo>
                <a:lnTo>
                  <a:pt x="42333" y="118533"/>
                </a:lnTo>
                <a:lnTo>
                  <a:pt x="59267" y="127000"/>
                </a:lnTo>
                <a:lnTo>
                  <a:pt x="67734" y="127000"/>
                </a:lnTo>
                <a:lnTo>
                  <a:pt x="84667" y="127000"/>
                </a:lnTo>
                <a:lnTo>
                  <a:pt x="93134" y="118533"/>
                </a:lnTo>
                <a:lnTo>
                  <a:pt x="110067" y="118533"/>
                </a:lnTo>
                <a:lnTo>
                  <a:pt x="110067" y="118533"/>
                </a:lnTo>
                <a:lnTo>
                  <a:pt x="118533" y="110066"/>
                </a:lnTo>
                <a:lnTo>
                  <a:pt x="118533" y="110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9050867" y="838200"/>
            <a:ext cx="8467" cy="228601"/>
          </a:xfrm>
          <a:custGeom>
            <a:avLst/>
            <a:gdLst/>
            <a:ahLst/>
            <a:cxnLst/>
            <a:rect l="0" t="0" r="0" b="0"/>
            <a:pathLst>
              <a:path w="8467" h="228601">
                <a:moveTo>
                  <a:pt x="8466" y="0"/>
                </a:moveTo>
                <a:lnTo>
                  <a:pt x="8466" y="0"/>
                </a:lnTo>
                <a:lnTo>
                  <a:pt x="8466" y="8467"/>
                </a:lnTo>
                <a:lnTo>
                  <a:pt x="8466" y="8467"/>
                </a:lnTo>
                <a:lnTo>
                  <a:pt x="8466" y="16933"/>
                </a:lnTo>
                <a:lnTo>
                  <a:pt x="0" y="25400"/>
                </a:lnTo>
                <a:lnTo>
                  <a:pt x="8466" y="42333"/>
                </a:lnTo>
                <a:lnTo>
                  <a:pt x="0" y="67733"/>
                </a:lnTo>
                <a:lnTo>
                  <a:pt x="0" y="93133"/>
                </a:lnTo>
                <a:lnTo>
                  <a:pt x="0" y="127000"/>
                </a:lnTo>
                <a:lnTo>
                  <a:pt x="0" y="160867"/>
                </a:lnTo>
                <a:lnTo>
                  <a:pt x="0" y="186267"/>
                </a:lnTo>
                <a:lnTo>
                  <a:pt x="8466" y="211667"/>
                </a:lnTo>
                <a:lnTo>
                  <a:pt x="8466" y="211667"/>
                </a:lnTo>
                <a:lnTo>
                  <a:pt x="8466" y="228600"/>
                </a:lnTo>
                <a:lnTo>
                  <a:pt x="8466"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9160933" y="821267"/>
            <a:ext cx="93134" cy="228601"/>
          </a:xfrm>
          <a:custGeom>
            <a:avLst/>
            <a:gdLst/>
            <a:ahLst/>
            <a:cxnLst/>
            <a:rect l="0" t="0" r="0" b="0"/>
            <a:pathLst>
              <a:path w="93134" h="228601">
                <a:moveTo>
                  <a:pt x="93133" y="8466"/>
                </a:moveTo>
                <a:lnTo>
                  <a:pt x="84667" y="8466"/>
                </a:lnTo>
                <a:lnTo>
                  <a:pt x="84667" y="8466"/>
                </a:lnTo>
                <a:lnTo>
                  <a:pt x="84667" y="0"/>
                </a:lnTo>
                <a:lnTo>
                  <a:pt x="76200" y="0"/>
                </a:lnTo>
                <a:lnTo>
                  <a:pt x="76200" y="0"/>
                </a:lnTo>
                <a:lnTo>
                  <a:pt x="67734" y="0"/>
                </a:lnTo>
                <a:lnTo>
                  <a:pt x="59267" y="0"/>
                </a:lnTo>
                <a:lnTo>
                  <a:pt x="50800" y="16933"/>
                </a:lnTo>
                <a:lnTo>
                  <a:pt x="42334" y="25400"/>
                </a:lnTo>
                <a:lnTo>
                  <a:pt x="25401" y="42333"/>
                </a:lnTo>
                <a:lnTo>
                  <a:pt x="16933" y="59266"/>
                </a:lnTo>
                <a:lnTo>
                  <a:pt x="8467" y="76200"/>
                </a:lnTo>
                <a:lnTo>
                  <a:pt x="8467" y="93133"/>
                </a:lnTo>
                <a:lnTo>
                  <a:pt x="0" y="110066"/>
                </a:lnTo>
                <a:lnTo>
                  <a:pt x="8467" y="118533"/>
                </a:lnTo>
                <a:lnTo>
                  <a:pt x="8467" y="127000"/>
                </a:lnTo>
                <a:lnTo>
                  <a:pt x="16933" y="127000"/>
                </a:lnTo>
                <a:lnTo>
                  <a:pt x="25401" y="127000"/>
                </a:lnTo>
                <a:lnTo>
                  <a:pt x="25401" y="127000"/>
                </a:lnTo>
                <a:lnTo>
                  <a:pt x="42334" y="127000"/>
                </a:lnTo>
                <a:lnTo>
                  <a:pt x="50800" y="127000"/>
                </a:lnTo>
                <a:lnTo>
                  <a:pt x="59267" y="127000"/>
                </a:lnTo>
                <a:lnTo>
                  <a:pt x="67734" y="135466"/>
                </a:lnTo>
                <a:lnTo>
                  <a:pt x="76200" y="143933"/>
                </a:lnTo>
                <a:lnTo>
                  <a:pt x="76200" y="152400"/>
                </a:lnTo>
                <a:lnTo>
                  <a:pt x="84667" y="160866"/>
                </a:lnTo>
                <a:lnTo>
                  <a:pt x="84667" y="169333"/>
                </a:lnTo>
                <a:lnTo>
                  <a:pt x="84667" y="186266"/>
                </a:lnTo>
                <a:lnTo>
                  <a:pt x="76200" y="194733"/>
                </a:lnTo>
                <a:lnTo>
                  <a:pt x="67734" y="203200"/>
                </a:lnTo>
                <a:lnTo>
                  <a:pt x="59267" y="220133"/>
                </a:lnTo>
                <a:lnTo>
                  <a:pt x="50800" y="220133"/>
                </a:lnTo>
                <a:lnTo>
                  <a:pt x="42334" y="228600"/>
                </a:lnTo>
                <a:lnTo>
                  <a:pt x="33867" y="228600"/>
                </a:lnTo>
                <a:lnTo>
                  <a:pt x="25401" y="228600"/>
                </a:lnTo>
                <a:lnTo>
                  <a:pt x="25401" y="228600"/>
                </a:lnTo>
                <a:lnTo>
                  <a:pt x="25401" y="228600"/>
                </a:lnTo>
                <a:lnTo>
                  <a:pt x="25401" y="220133"/>
                </a:lnTo>
                <a:lnTo>
                  <a:pt x="33867" y="220133"/>
                </a:lnTo>
                <a:lnTo>
                  <a:pt x="33867" y="220133"/>
                </a:lnTo>
                <a:lnTo>
                  <a:pt x="33867" y="211666"/>
                </a:lnTo>
                <a:lnTo>
                  <a:pt x="33867" y="211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9296400" y="1049867"/>
            <a:ext cx="33867" cy="110067"/>
          </a:xfrm>
          <a:custGeom>
            <a:avLst/>
            <a:gdLst/>
            <a:ahLst/>
            <a:cxnLst/>
            <a:rect l="0" t="0" r="0" b="0"/>
            <a:pathLst>
              <a:path w="33867" h="110067">
                <a:moveTo>
                  <a:pt x="33866" y="0"/>
                </a:moveTo>
                <a:lnTo>
                  <a:pt x="33866" y="0"/>
                </a:lnTo>
                <a:lnTo>
                  <a:pt x="33866" y="0"/>
                </a:lnTo>
                <a:lnTo>
                  <a:pt x="33866" y="0"/>
                </a:lnTo>
                <a:lnTo>
                  <a:pt x="25400" y="8466"/>
                </a:lnTo>
                <a:lnTo>
                  <a:pt x="25400" y="16933"/>
                </a:lnTo>
                <a:lnTo>
                  <a:pt x="25400" y="25400"/>
                </a:lnTo>
                <a:lnTo>
                  <a:pt x="16933" y="42333"/>
                </a:lnTo>
                <a:lnTo>
                  <a:pt x="16933" y="59266"/>
                </a:lnTo>
                <a:lnTo>
                  <a:pt x="8467" y="67733"/>
                </a:lnTo>
                <a:lnTo>
                  <a:pt x="0" y="84666"/>
                </a:lnTo>
                <a:lnTo>
                  <a:pt x="0" y="101600"/>
                </a:lnTo>
                <a:lnTo>
                  <a:pt x="0" y="101600"/>
                </a:lnTo>
                <a:lnTo>
                  <a:pt x="0" y="110066"/>
                </a:lnTo>
                <a:lnTo>
                  <a:pt x="0" y="110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9550400" y="829733"/>
            <a:ext cx="143934" cy="160868"/>
          </a:xfrm>
          <a:custGeom>
            <a:avLst/>
            <a:gdLst/>
            <a:ahLst/>
            <a:cxnLst/>
            <a:rect l="0" t="0" r="0" b="0"/>
            <a:pathLst>
              <a:path w="143934" h="160868">
                <a:moveTo>
                  <a:pt x="25400" y="0"/>
                </a:moveTo>
                <a:lnTo>
                  <a:pt x="25400" y="0"/>
                </a:lnTo>
                <a:lnTo>
                  <a:pt x="25400" y="0"/>
                </a:lnTo>
                <a:lnTo>
                  <a:pt x="25400" y="8467"/>
                </a:lnTo>
                <a:lnTo>
                  <a:pt x="25400" y="16934"/>
                </a:lnTo>
                <a:lnTo>
                  <a:pt x="25400" y="25400"/>
                </a:lnTo>
                <a:lnTo>
                  <a:pt x="25400" y="33867"/>
                </a:lnTo>
                <a:lnTo>
                  <a:pt x="16934" y="59267"/>
                </a:lnTo>
                <a:lnTo>
                  <a:pt x="16934" y="76200"/>
                </a:lnTo>
                <a:lnTo>
                  <a:pt x="8466" y="101600"/>
                </a:lnTo>
                <a:lnTo>
                  <a:pt x="0" y="118534"/>
                </a:lnTo>
                <a:lnTo>
                  <a:pt x="0" y="135467"/>
                </a:lnTo>
                <a:lnTo>
                  <a:pt x="0" y="152400"/>
                </a:lnTo>
                <a:lnTo>
                  <a:pt x="0" y="160867"/>
                </a:lnTo>
                <a:lnTo>
                  <a:pt x="8466" y="160867"/>
                </a:lnTo>
                <a:lnTo>
                  <a:pt x="8466" y="160867"/>
                </a:lnTo>
                <a:lnTo>
                  <a:pt x="16934" y="160867"/>
                </a:lnTo>
                <a:lnTo>
                  <a:pt x="33867" y="160867"/>
                </a:lnTo>
                <a:lnTo>
                  <a:pt x="50800" y="160867"/>
                </a:lnTo>
                <a:lnTo>
                  <a:pt x="67733" y="160867"/>
                </a:lnTo>
                <a:lnTo>
                  <a:pt x="93134" y="152400"/>
                </a:lnTo>
                <a:lnTo>
                  <a:pt x="110067" y="152400"/>
                </a:lnTo>
                <a:lnTo>
                  <a:pt x="127000" y="152400"/>
                </a:lnTo>
                <a:lnTo>
                  <a:pt x="135467" y="143934"/>
                </a:lnTo>
                <a:lnTo>
                  <a:pt x="135467" y="143934"/>
                </a:lnTo>
                <a:lnTo>
                  <a:pt x="143933" y="143934"/>
                </a:lnTo>
                <a:lnTo>
                  <a:pt x="143933" y="143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9652000" y="855133"/>
            <a:ext cx="25401" cy="245535"/>
          </a:xfrm>
          <a:custGeom>
            <a:avLst/>
            <a:gdLst/>
            <a:ahLst/>
            <a:cxnLst/>
            <a:rect l="0" t="0" r="0" b="0"/>
            <a:pathLst>
              <a:path w="25401" h="245535">
                <a:moveTo>
                  <a:pt x="25400" y="0"/>
                </a:moveTo>
                <a:lnTo>
                  <a:pt x="25400" y="0"/>
                </a:lnTo>
                <a:lnTo>
                  <a:pt x="25400" y="0"/>
                </a:lnTo>
                <a:lnTo>
                  <a:pt x="16933" y="8467"/>
                </a:lnTo>
                <a:lnTo>
                  <a:pt x="16933" y="16934"/>
                </a:lnTo>
                <a:lnTo>
                  <a:pt x="16933" y="33867"/>
                </a:lnTo>
                <a:lnTo>
                  <a:pt x="16933" y="50800"/>
                </a:lnTo>
                <a:lnTo>
                  <a:pt x="16933" y="67734"/>
                </a:lnTo>
                <a:lnTo>
                  <a:pt x="8467" y="93134"/>
                </a:lnTo>
                <a:lnTo>
                  <a:pt x="8467" y="118534"/>
                </a:lnTo>
                <a:lnTo>
                  <a:pt x="8467" y="152400"/>
                </a:lnTo>
                <a:lnTo>
                  <a:pt x="8467" y="177800"/>
                </a:lnTo>
                <a:lnTo>
                  <a:pt x="0" y="194734"/>
                </a:lnTo>
                <a:lnTo>
                  <a:pt x="0" y="220134"/>
                </a:lnTo>
                <a:lnTo>
                  <a:pt x="0" y="237067"/>
                </a:lnTo>
                <a:lnTo>
                  <a:pt x="0" y="245534"/>
                </a:lnTo>
                <a:lnTo>
                  <a:pt x="8467" y="245534"/>
                </a:lnTo>
                <a:lnTo>
                  <a:pt x="8467" y="245534"/>
                </a:lnTo>
                <a:lnTo>
                  <a:pt x="8467" y="237067"/>
                </a:lnTo>
                <a:lnTo>
                  <a:pt x="8467" y="237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9770534" y="821267"/>
            <a:ext cx="84667" cy="296334"/>
          </a:xfrm>
          <a:custGeom>
            <a:avLst/>
            <a:gdLst/>
            <a:ahLst/>
            <a:cxnLst/>
            <a:rect l="0" t="0" r="0" b="0"/>
            <a:pathLst>
              <a:path w="84667" h="296334">
                <a:moveTo>
                  <a:pt x="76200" y="16933"/>
                </a:moveTo>
                <a:lnTo>
                  <a:pt x="76200" y="16933"/>
                </a:lnTo>
                <a:lnTo>
                  <a:pt x="67733" y="8466"/>
                </a:lnTo>
                <a:lnTo>
                  <a:pt x="59266" y="8466"/>
                </a:lnTo>
                <a:lnTo>
                  <a:pt x="50799" y="0"/>
                </a:lnTo>
                <a:lnTo>
                  <a:pt x="42332" y="0"/>
                </a:lnTo>
                <a:lnTo>
                  <a:pt x="33866" y="8466"/>
                </a:lnTo>
                <a:lnTo>
                  <a:pt x="25400" y="16933"/>
                </a:lnTo>
                <a:lnTo>
                  <a:pt x="16932" y="33866"/>
                </a:lnTo>
                <a:lnTo>
                  <a:pt x="8466" y="50800"/>
                </a:lnTo>
                <a:lnTo>
                  <a:pt x="0" y="67733"/>
                </a:lnTo>
                <a:lnTo>
                  <a:pt x="0" y="84666"/>
                </a:lnTo>
                <a:lnTo>
                  <a:pt x="0" y="101600"/>
                </a:lnTo>
                <a:lnTo>
                  <a:pt x="0" y="118533"/>
                </a:lnTo>
                <a:lnTo>
                  <a:pt x="8466" y="135466"/>
                </a:lnTo>
                <a:lnTo>
                  <a:pt x="16932" y="143933"/>
                </a:lnTo>
                <a:lnTo>
                  <a:pt x="33866" y="160866"/>
                </a:lnTo>
                <a:lnTo>
                  <a:pt x="42332" y="169333"/>
                </a:lnTo>
                <a:lnTo>
                  <a:pt x="50799" y="177800"/>
                </a:lnTo>
                <a:lnTo>
                  <a:pt x="59266" y="194733"/>
                </a:lnTo>
                <a:lnTo>
                  <a:pt x="67733" y="203200"/>
                </a:lnTo>
                <a:lnTo>
                  <a:pt x="76200" y="220133"/>
                </a:lnTo>
                <a:lnTo>
                  <a:pt x="84666" y="237066"/>
                </a:lnTo>
                <a:lnTo>
                  <a:pt x="84666" y="245533"/>
                </a:lnTo>
                <a:lnTo>
                  <a:pt x="76200" y="254000"/>
                </a:lnTo>
                <a:lnTo>
                  <a:pt x="67733" y="270933"/>
                </a:lnTo>
                <a:lnTo>
                  <a:pt x="67733" y="279400"/>
                </a:lnTo>
                <a:lnTo>
                  <a:pt x="59266" y="287866"/>
                </a:lnTo>
                <a:lnTo>
                  <a:pt x="50799" y="287866"/>
                </a:lnTo>
                <a:lnTo>
                  <a:pt x="42332" y="296333"/>
                </a:lnTo>
                <a:lnTo>
                  <a:pt x="33866" y="287866"/>
                </a:lnTo>
                <a:lnTo>
                  <a:pt x="16932" y="279400"/>
                </a:lnTo>
                <a:lnTo>
                  <a:pt x="8466" y="270933"/>
                </a:lnTo>
                <a:lnTo>
                  <a:pt x="0" y="262466"/>
                </a:lnTo>
                <a:lnTo>
                  <a:pt x="0" y="237066"/>
                </a:lnTo>
                <a:lnTo>
                  <a:pt x="0" y="220133"/>
                </a:lnTo>
                <a:lnTo>
                  <a:pt x="0" y="194733"/>
                </a:lnTo>
                <a:lnTo>
                  <a:pt x="8466" y="177800"/>
                </a:lnTo>
                <a:lnTo>
                  <a:pt x="8466" y="152400"/>
                </a:lnTo>
                <a:lnTo>
                  <a:pt x="16932" y="135466"/>
                </a:lnTo>
                <a:lnTo>
                  <a:pt x="33866" y="118533"/>
                </a:lnTo>
                <a:lnTo>
                  <a:pt x="42332" y="101600"/>
                </a:lnTo>
                <a:lnTo>
                  <a:pt x="42332" y="84666"/>
                </a:lnTo>
                <a:lnTo>
                  <a:pt x="50799" y="76200"/>
                </a:lnTo>
                <a:lnTo>
                  <a:pt x="50799" y="67733"/>
                </a:lnTo>
                <a:lnTo>
                  <a:pt x="50799" y="59266"/>
                </a:lnTo>
                <a:lnTo>
                  <a:pt x="50799" y="59266"/>
                </a:lnTo>
                <a:lnTo>
                  <a:pt x="50799" y="59266"/>
                </a:lnTo>
                <a:lnTo>
                  <a:pt x="50799" y="59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9931400" y="1134533"/>
            <a:ext cx="42334" cy="127001"/>
          </a:xfrm>
          <a:custGeom>
            <a:avLst/>
            <a:gdLst/>
            <a:ahLst/>
            <a:cxnLst/>
            <a:rect l="0" t="0" r="0" b="0"/>
            <a:pathLst>
              <a:path w="42334" h="127001">
                <a:moveTo>
                  <a:pt x="42333" y="0"/>
                </a:moveTo>
                <a:lnTo>
                  <a:pt x="42333" y="0"/>
                </a:lnTo>
                <a:lnTo>
                  <a:pt x="42333" y="0"/>
                </a:lnTo>
                <a:lnTo>
                  <a:pt x="42333" y="0"/>
                </a:lnTo>
                <a:lnTo>
                  <a:pt x="42333" y="0"/>
                </a:lnTo>
                <a:lnTo>
                  <a:pt x="42333" y="8467"/>
                </a:lnTo>
                <a:lnTo>
                  <a:pt x="42333" y="25400"/>
                </a:lnTo>
                <a:lnTo>
                  <a:pt x="33866" y="42334"/>
                </a:lnTo>
                <a:lnTo>
                  <a:pt x="25400" y="59267"/>
                </a:lnTo>
                <a:lnTo>
                  <a:pt x="16934" y="84667"/>
                </a:lnTo>
                <a:lnTo>
                  <a:pt x="0" y="110067"/>
                </a:lnTo>
                <a:lnTo>
                  <a:pt x="0" y="110067"/>
                </a:lnTo>
                <a:lnTo>
                  <a:pt x="0" y="127000"/>
                </a:lnTo>
                <a:lnTo>
                  <a:pt x="0" y="127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10126133" y="872067"/>
            <a:ext cx="127002" cy="237067"/>
          </a:xfrm>
          <a:custGeom>
            <a:avLst/>
            <a:gdLst/>
            <a:ahLst/>
            <a:cxnLst/>
            <a:rect l="0" t="0" r="0" b="0"/>
            <a:pathLst>
              <a:path w="127002" h="237067">
                <a:moveTo>
                  <a:pt x="101601" y="8466"/>
                </a:moveTo>
                <a:lnTo>
                  <a:pt x="101601" y="8466"/>
                </a:lnTo>
                <a:lnTo>
                  <a:pt x="93134" y="8466"/>
                </a:lnTo>
                <a:lnTo>
                  <a:pt x="93134" y="0"/>
                </a:lnTo>
                <a:lnTo>
                  <a:pt x="84667" y="0"/>
                </a:lnTo>
                <a:lnTo>
                  <a:pt x="76200" y="0"/>
                </a:lnTo>
                <a:lnTo>
                  <a:pt x="67733" y="0"/>
                </a:lnTo>
                <a:lnTo>
                  <a:pt x="59267" y="8466"/>
                </a:lnTo>
                <a:lnTo>
                  <a:pt x="50801" y="16933"/>
                </a:lnTo>
                <a:lnTo>
                  <a:pt x="42333" y="25400"/>
                </a:lnTo>
                <a:lnTo>
                  <a:pt x="33867" y="33866"/>
                </a:lnTo>
                <a:lnTo>
                  <a:pt x="25401" y="33866"/>
                </a:lnTo>
                <a:lnTo>
                  <a:pt x="16934" y="50800"/>
                </a:lnTo>
                <a:lnTo>
                  <a:pt x="8467" y="59266"/>
                </a:lnTo>
                <a:lnTo>
                  <a:pt x="8467" y="67733"/>
                </a:lnTo>
                <a:lnTo>
                  <a:pt x="0" y="67733"/>
                </a:lnTo>
                <a:lnTo>
                  <a:pt x="0" y="76200"/>
                </a:lnTo>
                <a:lnTo>
                  <a:pt x="0" y="76200"/>
                </a:lnTo>
                <a:lnTo>
                  <a:pt x="0" y="76200"/>
                </a:lnTo>
                <a:lnTo>
                  <a:pt x="0" y="84666"/>
                </a:lnTo>
                <a:lnTo>
                  <a:pt x="8467" y="84666"/>
                </a:lnTo>
                <a:lnTo>
                  <a:pt x="16934" y="84666"/>
                </a:lnTo>
                <a:lnTo>
                  <a:pt x="25401" y="84666"/>
                </a:lnTo>
                <a:lnTo>
                  <a:pt x="33867" y="84666"/>
                </a:lnTo>
                <a:lnTo>
                  <a:pt x="42333" y="76200"/>
                </a:lnTo>
                <a:lnTo>
                  <a:pt x="50801" y="76200"/>
                </a:lnTo>
                <a:lnTo>
                  <a:pt x="59267" y="76200"/>
                </a:lnTo>
                <a:lnTo>
                  <a:pt x="67733" y="76200"/>
                </a:lnTo>
                <a:lnTo>
                  <a:pt x="76200" y="76200"/>
                </a:lnTo>
                <a:lnTo>
                  <a:pt x="93134" y="84666"/>
                </a:lnTo>
                <a:lnTo>
                  <a:pt x="101601" y="93133"/>
                </a:lnTo>
                <a:lnTo>
                  <a:pt x="110067" y="101600"/>
                </a:lnTo>
                <a:lnTo>
                  <a:pt x="118533" y="110066"/>
                </a:lnTo>
                <a:lnTo>
                  <a:pt x="127001" y="118533"/>
                </a:lnTo>
                <a:lnTo>
                  <a:pt x="127001" y="135466"/>
                </a:lnTo>
                <a:lnTo>
                  <a:pt x="127001" y="143933"/>
                </a:lnTo>
                <a:lnTo>
                  <a:pt x="127001" y="160866"/>
                </a:lnTo>
                <a:lnTo>
                  <a:pt x="118533" y="169333"/>
                </a:lnTo>
                <a:lnTo>
                  <a:pt x="110067" y="177800"/>
                </a:lnTo>
                <a:lnTo>
                  <a:pt x="101601" y="194733"/>
                </a:lnTo>
                <a:lnTo>
                  <a:pt x="93134" y="203200"/>
                </a:lnTo>
                <a:lnTo>
                  <a:pt x="76200" y="211666"/>
                </a:lnTo>
                <a:lnTo>
                  <a:pt x="67733" y="220133"/>
                </a:lnTo>
                <a:lnTo>
                  <a:pt x="59267" y="228600"/>
                </a:lnTo>
                <a:lnTo>
                  <a:pt x="42333" y="228600"/>
                </a:lnTo>
                <a:lnTo>
                  <a:pt x="25401" y="237066"/>
                </a:lnTo>
                <a:lnTo>
                  <a:pt x="16934" y="237066"/>
                </a:lnTo>
                <a:lnTo>
                  <a:pt x="8467" y="228600"/>
                </a:lnTo>
                <a:lnTo>
                  <a:pt x="8467" y="228600"/>
                </a:lnTo>
                <a:lnTo>
                  <a:pt x="0" y="228600"/>
                </a:lnTo>
                <a:lnTo>
                  <a:pt x="0"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10261600" y="880533"/>
            <a:ext cx="33868" cy="194735"/>
          </a:xfrm>
          <a:custGeom>
            <a:avLst/>
            <a:gdLst/>
            <a:ahLst/>
            <a:cxnLst/>
            <a:rect l="0" t="0" r="0" b="0"/>
            <a:pathLst>
              <a:path w="33868" h="194735">
                <a:moveTo>
                  <a:pt x="0" y="0"/>
                </a:moveTo>
                <a:lnTo>
                  <a:pt x="0" y="0"/>
                </a:lnTo>
                <a:lnTo>
                  <a:pt x="8466" y="0"/>
                </a:lnTo>
                <a:lnTo>
                  <a:pt x="8466" y="8467"/>
                </a:lnTo>
                <a:lnTo>
                  <a:pt x="8466" y="8467"/>
                </a:lnTo>
                <a:lnTo>
                  <a:pt x="8466" y="8467"/>
                </a:lnTo>
                <a:lnTo>
                  <a:pt x="16933" y="16934"/>
                </a:lnTo>
                <a:lnTo>
                  <a:pt x="16933" y="33867"/>
                </a:lnTo>
                <a:lnTo>
                  <a:pt x="25400" y="42334"/>
                </a:lnTo>
                <a:lnTo>
                  <a:pt x="25400" y="67734"/>
                </a:lnTo>
                <a:lnTo>
                  <a:pt x="33867" y="84667"/>
                </a:lnTo>
                <a:lnTo>
                  <a:pt x="33867" y="110067"/>
                </a:lnTo>
                <a:lnTo>
                  <a:pt x="33867" y="127000"/>
                </a:lnTo>
                <a:lnTo>
                  <a:pt x="33867" y="143934"/>
                </a:lnTo>
                <a:lnTo>
                  <a:pt x="33867" y="169334"/>
                </a:lnTo>
                <a:lnTo>
                  <a:pt x="25400" y="177800"/>
                </a:lnTo>
                <a:lnTo>
                  <a:pt x="25400" y="194734"/>
                </a:lnTo>
                <a:lnTo>
                  <a:pt x="25400" y="194734"/>
                </a:lnTo>
                <a:lnTo>
                  <a:pt x="33867" y="194734"/>
                </a:lnTo>
                <a:lnTo>
                  <a:pt x="33867" y="194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0380134" y="1058333"/>
            <a:ext cx="59267" cy="177801"/>
          </a:xfrm>
          <a:custGeom>
            <a:avLst/>
            <a:gdLst/>
            <a:ahLst/>
            <a:cxnLst/>
            <a:rect l="0" t="0" r="0" b="0"/>
            <a:pathLst>
              <a:path w="59267" h="177801">
                <a:moveTo>
                  <a:pt x="25400" y="0"/>
                </a:moveTo>
                <a:lnTo>
                  <a:pt x="25400" y="0"/>
                </a:lnTo>
                <a:lnTo>
                  <a:pt x="25400" y="8467"/>
                </a:lnTo>
                <a:lnTo>
                  <a:pt x="33866" y="8467"/>
                </a:lnTo>
                <a:lnTo>
                  <a:pt x="33866" y="16934"/>
                </a:lnTo>
                <a:lnTo>
                  <a:pt x="42332" y="25400"/>
                </a:lnTo>
                <a:lnTo>
                  <a:pt x="50799" y="33867"/>
                </a:lnTo>
                <a:lnTo>
                  <a:pt x="50799" y="50800"/>
                </a:lnTo>
                <a:lnTo>
                  <a:pt x="59266" y="67734"/>
                </a:lnTo>
                <a:lnTo>
                  <a:pt x="59266" y="84667"/>
                </a:lnTo>
                <a:lnTo>
                  <a:pt x="59266" y="101600"/>
                </a:lnTo>
                <a:lnTo>
                  <a:pt x="59266" y="118534"/>
                </a:lnTo>
                <a:lnTo>
                  <a:pt x="50799" y="135467"/>
                </a:lnTo>
                <a:lnTo>
                  <a:pt x="42332" y="143934"/>
                </a:lnTo>
                <a:lnTo>
                  <a:pt x="25400" y="160867"/>
                </a:lnTo>
                <a:lnTo>
                  <a:pt x="16932" y="169334"/>
                </a:lnTo>
                <a:lnTo>
                  <a:pt x="16932" y="169334"/>
                </a:lnTo>
                <a:lnTo>
                  <a:pt x="0" y="177800"/>
                </a:lnTo>
                <a:lnTo>
                  <a:pt x="0" y="177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0574866" y="889000"/>
            <a:ext cx="220135" cy="228601"/>
          </a:xfrm>
          <a:custGeom>
            <a:avLst/>
            <a:gdLst/>
            <a:ahLst/>
            <a:cxnLst/>
            <a:rect l="0" t="0" r="0" b="0"/>
            <a:pathLst>
              <a:path w="220135" h="228601">
                <a:moveTo>
                  <a:pt x="118534" y="8467"/>
                </a:moveTo>
                <a:lnTo>
                  <a:pt x="118534" y="8467"/>
                </a:lnTo>
                <a:lnTo>
                  <a:pt x="110068" y="0"/>
                </a:lnTo>
                <a:lnTo>
                  <a:pt x="101601" y="0"/>
                </a:lnTo>
                <a:lnTo>
                  <a:pt x="93134" y="0"/>
                </a:lnTo>
                <a:lnTo>
                  <a:pt x="84667" y="0"/>
                </a:lnTo>
                <a:lnTo>
                  <a:pt x="67734" y="8467"/>
                </a:lnTo>
                <a:lnTo>
                  <a:pt x="59268" y="8467"/>
                </a:lnTo>
                <a:lnTo>
                  <a:pt x="50800" y="16933"/>
                </a:lnTo>
                <a:lnTo>
                  <a:pt x="42334" y="16933"/>
                </a:lnTo>
                <a:lnTo>
                  <a:pt x="33868" y="16933"/>
                </a:lnTo>
                <a:lnTo>
                  <a:pt x="16934" y="25400"/>
                </a:lnTo>
                <a:lnTo>
                  <a:pt x="8467" y="33867"/>
                </a:lnTo>
                <a:lnTo>
                  <a:pt x="8467" y="33867"/>
                </a:lnTo>
                <a:lnTo>
                  <a:pt x="0" y="42333"/>
                </a:lnTo>
                <a:lnTo>
                  <a:pt x="0" y="42333"/>
                </a:lnTo>
                <a:lnTo>
                  <a:pt x="0" y="50800"/>
                </a:lnTo>
                <a:lnTo>
                  <a:pt x="8467" y="59267"/>
                </a:lnTo>
                <a:lnTo>
                  <a:pt x="8467" y="59267"/>
                </a:lnTo>
                <a:lnTo>
                  <a:pt x="16934" y="67733"/>
                </a:lnTo>
                <a:lnTo>
                  <a:pt x="25401" y="76200"/>
                </a:lnTo>
                <a:lnTo>
                  <a:pt x="25401" y="84667"/>
                </a:lnTo>
                <a:lnTo>
                  <a:pt x="33868" y="93133"/>
                </a:lnTo>
                <a:lnTo>
                  <a:pt x="42334" y="101600"/>
                </a:lnTo>
                <a:lnTo>
                  <a:pt x="42334" y="101600"/>
                </a:lnTo>
                <a:lnTo>
                  <a:pt x="50800" y="110067"/>
                </a:lnTo>
                <a:lnTo>
                  <a:pt x="50800" y="110067"/>
                </a:lnTo>
                <a:lnTo>
                  <a:pt x="59268" y="110067"/>
                </a:lnTo>
                <a:lnTo>
                  <a:pt x="67734" y="110067"/>
                </a:lnTo>
                <a:lnTo>
                  <a:pt x="76200" y="101600"/>
                </a:lnTo>
                <a:lnTo>
                  <a:pt x="93134" y="93133"/>
                </a:lnTo>
                <a:lnTo>
                  <a:pt x="110068" y="84667"/>
                </a:lnTo>
                <a:lnTo>
                  <a:pt x="127000" y="84667"/>
                </a:lnTo>
                <a:lnTo>
                  <a:pt x="143934" y="76200"/>
                </a:lnTo>
                <a:lnTo>
                  <a:pt x="169334" y="76200"/>
                </a:lnTo>
                <a:lnTo>
                  <a:pt x="177801" y="84667"/>
                </a:lnTo>
                <a:lnTo>
                  <a:pt x="194734" y="93133"/>
                </a:lnTo>
                <a:lnTo>
                  <a:pt x="203200" y="101600"/>
                </a:lnTo>
                <a:lnTo>
                  <a:pt x="211668" y="110067"/>
                </a:lnTo>
                <a:lnTo>
                  <a:pt x="220134" y="118533"/>
                </a:lnTo>
                <a:lnTo>
                  <a:pt x="220134" y="135467"/>
                </a:lnTo>
                <a:lnTo>
                  <a:pt x="220134" y="143933"/>
                </a:lnTo>
                <a:lnTo>
                  <a:pt x="220134" y="152400"/>
                </a:lnTo>
                <a:lnTo>
                  <a:pt x="211668" y="169333"/>
                </a:lnTo>
                <a:lnTo>
                  <a:pt x="211668" y="177800"/>
                </a:lnTo>
                <a:lnTo>
                  <a:pt x="194734" y="186267"/>
                </a:lnTo>
                <a:lnTo>
                  <a:pt x="186268" y="194733"/>
                </a:lnTo>
                <a:lnTo>
                  <a:pt x="169334" y="211667"/>
                </a:lnTo>
                <a:lnTo>
                  <a:pt x="160867" y="220133"/>
                </a:lnTo>
                <a:lnTo>
                  <a:pt x="143934" y="220133"/>
                </a:lnTo>
                <a:lnTo>
                  <a:pt x="135468" y="228600"/>
                </a:lnTo>
                <a:lnTo>
                  <a:pt x="118534" y="228600"/>
                </a:lnTo>
                <a:lnTo>
                  <a:pt x="118534" y="228600"/>
                </a:lnTo>
                <a:lnTo>
                  <a:pt x="110068" y="228600"/>
                </a:lnTo>
                <a:lnTo>
                  <a:pt x="110068"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10820400" y="872067"/>
            <a:ext cx="143934" cy="143934"/>
          </a:xfrm>
          <a:custGeom>
            <a:avLst/>
            <a:gdLst/>
            <a:ahLst/>
            <a:cxnLst/>
            <a:rect l="0" t="0" r="0" b="0"/>
            <a:pathLst>
              <a:path w="143934" h="143934">
                <a:moveTo>
                  <a:pt x="0" y="0"/>
                </a:moveTo>
                <a:lnTo>
                  <a:pt x="0" y="0"/>
                </a:lnTo>
                <a:lnTo>
                  <a:pt x="0" y="0"/>
                </a:lnTo>
                <a:lnTo>
                  <a:pt x="8467" y="8466"/>
                </a:lnTo>
                <a:lnTo>
                  <a:pt x="16934" y="8466"/>
                </a:lnTo>
                <a:lnTo>
                  <a:pt x="16934" y="16933"/>
                </a:lnTo>
                <a:lnTo>
                  <a:pt x="16934" y="33866"/>
                </a:lnTo>
                <a:lnTo>
                  <a:pt x="25400" y="50800"/>
                </a:lnTo>
                <a:lnTo>
                  <a:pt x="25400" y="67733"/>
                </a:lnTo>
                <a:lnTo>
                  <a:pt x="33866" y="84666"/>
                </a:lnTo>
                <a:lnTo>
                  <a:pt x="33866" y="101600"/>
                </a:lnTo>
                <a:lnTo>
                  <a:pt x="42334" y="110066"/>
                </a:lnTo>
                <a:lnTo>
                  <a:pt x="42334" y="118533"/>
                </a:lnTo>
                <a:lnTo>
                  <a:pt x="50800" y="127000"/>
                </a:lnTo>
                <a:lnTo>
                  <a:pt x="59266" y="135466"/>
                </a:lnTo>
                <a:lnTo>
                  <a:pt x="67733" y="143933"/>
                </a:lnTo>
                <a:lnTo>
                  <a:pt x="76200" y="143933"/>
                </a:lnTo>
                <a:lnTo>
                  <a:pt x="84667" y="143933"/>
                </a:lnTo>
                <a:lnTo>
                  <a:pt x="93134" y="143933"/>
                </a:lnTo>
                <a:lnTo>
                  <a:pt x="101600" y="135466"/>
                </a:lnTo>
                <a:lnTo>
                  <a:pt x="118534" y="127000"/>
                </a:lnTo>
                <a:lnTo>
                  <a:pt x="127000" y="118533"/>
                </a:lnTo>
                <a:lnTo>
                  <a:pt x="135466" y="110066"/>
                </a:lnTo>
                <a:lnTo>
                  <a:pt x="143933" y="93133"/>
                </a:lnTo>
                <a:lnTo>
                  <a:pt x="143933" y="93133"/>
                </a:lnTo>
                <a:lnTo>
                  <a:pt x="143933" y="84666"/>
                </a:lnTo>
                <a:lnTo>
                  <a:pt x="143933" y="84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0922000" y="863600"/>
            <a:ext cx="42334" cy="220134"/>
          </a:xfrm>
          <a:custGeom>
            <a:avLst/>
            <a:gdLst/>
            <a:ahLst/>
            <a:cxnLst/>
            <a:rect l="0" t="0" r="0" b="0"/>
            <a:pathLst>
              <a:path w="42334" h="220134">
                <a:moveTo>
                  <a:pt x="8466" y="0"/>
                </a:moveTo>
                <a:lnTo>
                  <a:pt x="8466" y="0"/>
                </a:lnTo>
                <a:lnTo>
                  <a:pt x="8466" y="0"/>
                </a:lnTo>
                <a:lnTo>
                  <a:pt x="0" y="0"/>
                </a:lnTo>
                <a:lnTo>
                  <a:pt x="0" y="0"/>
                </a:lnTo>
                <a:lnTo>
                  <a:pt x="0" y="8467"/>
                </a:lnTo>
                <a:lnTo>
                  <a:pt x="8466" y="16933"/>
                </a:lnTo>
                <a:lnTo>
                  <a:pt x="8466" y="25400"/>
                </a:lnTo>
                <a:lnTo>
                  <a:pt x="8466" y="42333"/>
                </a:lnTo>
                <a:lnTo>
                  <a:pt x="8466" y="67733"/>
                </a:lnTo>
                <a:lnTo>
                  <a:pt x="16934" y="93133"/>
                </a:lnTo>
                <a:lnTo>
                  <a:pt x="25400" y="110067"/>
                </a:lnTo>
                <a:lnTo>
                  <a:pt x="25400" y="135467"/>
                </a:lnTo>
                <a:lnTo>
                  <a:pt x="33866" y="160867"/>
                </a:lnTo>
                <a:lnTo>
                  <a:pt x="33866" y="177800"/>
                </a:lnTo>
                <a:lnTo>
                  <a:pt x="33866" y="194733"/>
                </a:lnTo>
                <a:lnTo>
                  <a:pt x="33866" y="203200"/>
                </a:lnTo>
                <a:lnTo>
                  <a:pt x="33866" y="211667"/>
                </a:lnTo>
                <a:lnTo>
                  <a:pt x="33866" y="211667"/>
                </a:lnTo>
                <a:lnTo>
                  <a:pt x="42333" y="220133"/>
                </a:lnTo>
                <a:lnTo>
                  <a:pt x="42333" y="220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1049000" y="1075267"/>
            <a:ext cx="33867" cy="160867"/>
          </a:xfrm>
          <a:custGeom>
            <a:avLst/>
            <a:gdLst/>
            <a:ahLst/>
            <a:cxnLst/>
            <a:rect l="0" t="0" r="0" b="0"/>
            <a:pathLst>
              <a:path w="33867" h="160867">
                <a:moveTo>
                  <a:pt x="33866" y="0"/>
                </a:moveTo>
                <a:lnTo>
                  <a:pt x="33866" y="8466"/>
                </a:lnTo>
                <a:lnTo>
                  <a:pt x="33866" y="8466"/>
                </a:lnTo>
                <a:lnTo>
                  <a:pt x="33866" y="8466"/>
                </a:lnTo>
                <a:lnTo>
                  <a:pt x="33866" y="8466"/>
                </a:lnTo>
                <a:lnTo>
                  <a:pt x="33866" y="16933"/>
                </a:lnTo>
                <a:lnTo>
                  <a:pt x="33866" y="25400"/>
                </a:lnTo>
                <a:lnTo>
                  <a:pt x="33866" y="33866"/>
                </a:lnTo>
                <a:lnTo>
                  <a:pt x="33866" y="50800"/>
                </a:lnTo>
                <a:lnTo>
                  <a:pt x="33866" y="67733"/>
                </a:lnTo>
                <a:lnTo>
                  <a:pt x="33866" y="93133"/>
                </a:lnTo>
                <a:lnTo>
                  <a:pt x="25400" y="110066"/>
                </a:lnTo>
                <a:lnTo>
                  <a:pt x="16934" y="127000"/>
                </a:lnTo>
                <a:lnTo>
                  <a:pt x="16934" y="143933"/>
                </a:lnTo>
                <a:lnTo>
                  <a:pt x="8467" y="152400"/>
                </a:lnTo>
                <a:lnTo>
                  <a:pt x="8467" y="152400"/>
                </a:lnTo>
                <a:lnTo>
                  <a:pt x="0" y="160866"/>
                </a:lnTo>
                <a:lnTo>
                  <a:pt x="0" y="160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11176000" y="880533"/>
            <a:ext cx="186268" cy="254001"/>
          </a:xfrm>
          <a:custGeom>
            <a:avLst/>
            <a:gdLst/>
            <a:ahLst/>
            <a:cxnLst/>
            <a:rect l="0" t="0" r="0" b="0"/>
            <a:pathLst>
              <a:path w="186268" h="254001">
                <a:moveTo>
                  <a:pt x="127000" y="0"/>
                </a:moveTo>
                <a:lnTo>
                  <a:pt x="127000" y="0"/>
                </a:lnTo>
                <a:lnTo>
                  <a:pt x="127000" y="0"/>
                </a:lnTo>
                <a:lnTo>
                  <a:pt x="118534" y="0"/>
                </a:lnTo>
                <a:lnTo>
                  <a:pt x="118534" y="0"/>
                </a:lnTo>
                <a:lnTo>
                  <a:pt x="110067" y="0"/>
                </a:lnTo>
                <a:lnTo>
                  <a:pt x="101600" y="8467"/>
                </a:lnTo>
                <a:lnTo>
                  <a:pt x="93133" y="8467"/>
                </a:lnTo>
                <a:lnTo>
                  <a:pt x="76200" y="16934"/>
                </a:lnTo>
                <a:lnTo>
                  <a:pt x="59266" y="16934"/>
                </a:lnTo>
                <a:lnTo>
                  <a:pt x="42334" y="25400"/>
                </a:lnTo>
                <a:lnTo>
                  <a:pt x="25400" y="25400"/>
                </a:lnTo>
                <a:lnTo>
                  <a:pt x="16933" y="33867"/>
                </a:lnTo>
                <a:lnTo>
                  <a:pt x="8466" y="42334"/>
                </a:lnTo>
                <a:lnTo>
                  <a:pt x="0" y="42334"/>
                </a:lnTo>
                <a:lnTo>
                  <a:pt x="0" y="42334"/>
                </a:lnTo>
                <a:lnTo>
                  <a:pt x="0" y="42334"/>
                </a:lnTo>
                <a:lnTo>
                  <a:pt x="0" y="50800"/>
                </a:lnTo>
                <a:lnTo>
                  <a:pt x="0" y="50800"/>
                </a:lnTo>
                <a:lnTo>
                  <a:pt x="8466" y="59267"/>
                </a:lnTo>
                <a:lnTo>
                  <a:pt x="8466" y="67734"/>
                </a:lnTo>
                <a:lnTo>
                  <a:pt x="16933" y="76200"/>
                </a:lnTo>
                <a:lnTo>
                  <a:pt x="16933" y="84667"/>
                </a:lnTo>
                <a:lnTo>
                  <a:pt x="16933" y="93134"/>
                </a:lnTo>
                <a:lnTo>
                  <a:pt x="16933" y="110067"/>
                </a:lnTo>
                <a:lnTo>
                  <a:pt x="16933" y="118534"/>
                </a:lnTo>
                <a:lnTo>
                  <a:pt x="16933" y="127000"/>
                </a:lnTo>
                <a:lnTo>
                  <a:pt x="16933" y="135467"/>
                </a:lnTo>
                <a:lnTo>
                  <a:pt x="16933" y="135467"/>
                </a:lnTo>
                <a:lnTo>
                  <a:pt x="16933" y="135467"/>
                </a:lnTo>
                <a:lnTo>
                  <a:pt x="16933" y="143934"/>
                </a:lnTo>
                <a:lnTo>
                  <a:pt x="16933" y="143934"/>
                </a:lnTo>
                <a:lnTo>
                  <a:pt x="25400" y="135467"/>
                </a:lnTo>
                <a:lnTo>
                  <a:pt x="25400" y="135467"/>
                </a:lnTo>
                <a:lnTo>
                  <a:pt x="42334" y="135467"/>
                </a:lnTo>
                <a:lnTo>
                  <a:pt x="50800" y="127000"/>
                </a:lnTo>
                <a:lnTo>
                  <a:pt x="67734" y="118534"/>
                </a:lnTo>
                <a:lnTo>
                  <a:pt x="76200" y="118534"/>
                </a:lnTo>
                <a:lnTo>
                  <a:pt x="93133" y="110067"/>
                </a:lnTo>
                <a:lnTo>
                  <a:pt x="118534" y="101600"/>
                </a:lnTo>
                <a:lnTo>
                  <a:pt x="127000" y="101600"/>
                </a:lnTo>
                <a:lnTo>
                  <a:pt x="143934" y="110067"/>
                </a:lnTo>
                <a:lnTo>
                  <a:pt x="160866" y="110067"/>
                </a:lnTo>
                <a:lnTo>
                  <a:pt x="169333" y="118534"/>
                </a:lnTo>
                <a:lnTo>
                  <a:pt x="177800" y="127000"/>
                </a:lnTo>
                <a:lnTo>
                  <a:pt x="186267" y="135467"/>
                </a:lnTo>
                <a:lnTo>
                  <a:pt x="186267" y="152400"/>
                </a:lnTo>
                <a:lnTo>
                  <a:pt x="186267" y="160867"/>
                </a:lnTo>
                <a:lnTo>
                  <a:pt x="177800" y="177800"/>
                </a:lnTo>
                <a:lnTo>
                  <a:pt x="169333" y="186267"/>
                </a:lnTo>
                <a:lnTo>
                  <a:pt x="169333" y="203200"/>
                </a:lnTo>
                <a:lnTo>
                  <a:pt x="152400" y="220134"/>
                </a:lnTo>
                <a:lnTo>
                  <a:pt x="143934" y="228600"/>
                </a:lnTo>
                <a:lnTo>
                  <a:pt x="135466" y="237067"/>
                </a:lnTo>
                <a:lnTo>
                  <a:pt x="127000" y="245534"/>
                </a:lnTo>
                <a:lnTo>
                  <a:pt x="118534" y="245534"/>
                </a:lnTo>
                <a:lnTo>
                  <a:pt x="110067" y="254000"/>
                </a:lnTo>
                <a:lnTo>
                  <a:pt x="110067" y="254000"/>
                </a:lnTo>
                <a:lnTo>
                  <a:pt x="110067" y="254000"/>
                </a:lnTo>
                <a:lnTo>
                  <a:pt x="110067"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11379200" y="880533"/>
            <a:ext cx="118534" cy="211668"/>
          </a:xfrm>
          <a:custGeom>
            <a:avLst/>
            <a:gdLst/>
            <a:ahLst/>
            <a:cxnLst/>
            <a:rect l="0" t="0" r="0" b="0"/>
            <a:pathLst>
              <a:path w="118534" h="211668">
                <a:moveTo>
                  <a:pt x="0" y="33867"/>
                </a:moveTo>
                <a:lnTo>
                  <a:pt x="8466" y="33867"/>
                </a:lnTo>
                <a:lnTo>
                  <a:pt x="8466" y="33867"/>
                </a:lnTo>
                <a:lnTo>
                  <a:pt x="8466" y="33867"/>
                </a:lnTo>
                <a:lnTo>
                  <a:pt x="8466" y="25400"/>
                </a:lnTo>
                <a:lnTo>
                  <a:pt x="16934" y="25400"/>
                </a:lnTo>
                <a:lnTo>
                  <a:pt x="33866" y="16934"/>
                </a:lnTo>
                <a:lnTo>
                  <a:pt x="50800" y="16934"/>
                </a:lnTo>
                <a:lnTo>
                  <a:pt x="59267" y="8467"/>
                </a:lnTo>
                <a:lnTo>
                  <a:pt x="76200" y="8467"/>
                </a:lnTo>
                <a:lnTo>
                  <a:pt x="93134" y="0"/>
                </a:lnTo>
                <a:lnTo>
                  <a:pt x="101600" y="0"/>
                </a:lnTo>
                <a:lnTo>
                  <a:pt x="110066" y="0"/>
                </a:lnTo>
                <a:lnTo>
                  <a:pt x="118533" y="0"/>
                </a:lnTo>
                <a:lnTo>
                  <a:pt x="118533" y="0"/>
                </a:lnTo>
                <a:lnTo>
                  <a:pt x="118533" y="0"/>
                </a:lnTo>
                <a:lnTo>
                  <a:pt x="118533" y="0"/>
                </a:lnTo>
                <a:lnTo>
                  <a:pt x="118533" y="8467"/>
                </a:lnTo>
                <a:lnTo>
                  <a:pt x="118533" y="16934"/>
                </a:lnTo>
                <a:lnTo>
                  <a:pt x="118533" y="33867"/>
                </a:lnTo>
                <a:lnTo>
                  <a:pt x="118533" y="59267"/>
                </a:lnTo>
                <a:lnTo>
                  <a:pt x="110066" y="76200"/>
                </a:lnTo>
                <a:lnTo>
                  <a:pt x="110066" y="101600"/>
                </a:lnTo>
                <a:lnTo>
                  <a:pt x="101600" y="127000"/>
                </a:lnTo>
                <a:lnTo>
                  <a:pt x="93134" y="143934"/>
                </a:lnTo>
                <a:lnTo>
                  <a:pt x="84666" y="169334"/>
                </a:lnTo>
                <a:lnTo>
                  <a:pt x="84666" y="177800"/>
                </a:lnTo>
                <a:lnTo>
                  <a:pt x="84666" y="194734"/>
                </a:lnTo>
                <a:lnTo>
                  <a:pt x="93134" y="203200"/>
                </a:lnTo>
                <a:lnTo>
                  <a:pt x="93134" y="211667"/>
                </a:lnTo>
                <a:lnTo>
                  <a:pt x="93134" y="211667"/>
                </a:lnTo>
                <a:lnTo>
                  <a:pt x="93134" y="211667"/>
                </a:lnTo>
                <a:lnTo>
                  <a:pt x="93134"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11582400" y="1100667"/>
            <a:ext cx="8468" cy="110067"/>
          </a:xfrm>
          <a:custGeom>
            <a:avLst/>
            <a:gdLst/>
            <a:ahLst/>
            <a:cxnLst/>
            <a:rect l="0" t="0" r="0" b="0"/>
            <a:pathLst>
              <a:path w="8468" h="110067">
                <a:moveTo>
                  <a:pt x="0" y="0"/>
                </a:moveTo>
                <a:lnTo>
                  <a:pt x="0" y="8466"/>
                </a:lnTo>
                <a:lnTo>
                  <a:pt x="8467" y="8466"/>
                </a:lnTo>
                <a:lnTo>
                  <a:pt x="8467" y="8466"/>
                </a:lnTo>
                <a:lnTo>
                  <a:pt x="8467" y="16933"/>
                </a:lnTo>
                <a:lnTo>
                  <a:pt x="8467" y="25400"/>
                </a:lnTo>
                <a:lnTo>
                  <a:pt x="8467" y="42333"/>
                </a:lnTo>
                <a:lnTo>
                  <a:pt x="8467" y="59266"/>
                </a:lnTo>
                <a:lnTo>
                  <a:pt x="8467" y="76200"/>
                </a:lnTo>
                <a:lnTo>
                  <a:pt x="8467" y="93133"/>
                </a:lnTo>
                <a:lnTo>
                  <a:pt x="8467" y="101600"/>
                </a:lnTo>
                <a:lnTo>
                  <a:pt x="8467" y="101600"/>
                </a:lnTo>
                <a:lnTo>
                  <a:pt x="8467" y="110066"/>
                </a:lnTo>
                <a:lnTo>
                  <a:pt x="8467" y="110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11802533" y="863600"/>
            <a:ext cx="110068" cy="270934"/>
          </a:xfrm>
          <a:custGeom>
            <a:avLst/>
            <a:gdLst/>
            <a:ahLst/>
            <a:cxnLst/>
            <a:rect l="0" t="0" r="0" b="0"/>
            <a:pathLst>
              <a:path w="110068" h="270934">
                <a:moveTo>
                  <a:pt x="42333" y="0"/>
                </a:moveTo>
                <a:lnTo>
                  <a:pt x="42333" y="0"/>
                </a:lnTo>
                <a:lnTo>
                  <a:pt x="42333" y="0"/>
                </a:lnTo>
                <a:lnTo>
                  <a:pt x="42333" y="0"/>
                </a:lnTo>
                <a:lnTo>
                  <a:pt x="42333" y="0"/>
                </a:lnTo>
                <a:lnTo>
                  <a:pt x="42333" y="8467"/>
                </a:lnTo>
                <a:lnTo>
                  <a:pt x="42333" y="8467"/>
                </a:lnTo>
                <a:lnTo>
                  <a:pt x="42333" y="25400"/>
                </a:lnTo>
                <a:lnTo>
                  <a:pt x="33867" y="42333"/>
                </a:lnTo>
                <a:lnTo>
                  <a:pt x="33867" y="59267"/>
                </a:lnTo>
                <a:lnTo>
                  <a:pt x="25401" y="84667"/>
                </a:lnTo>
                <a:lnTo>
                  <a:pt x="16934" y="118533"/>
                </a:lnTo>
                <a:lnTo>
                  <a:pt x="8467" y="143933"/>
                </a:lnTo>
                <a:lnTo>
                  <a:pt x="8467" y="177800"/>
                </a:lnTo>
                <a:lnTo>
                  <a:pt x="0" y="211667"/>
                </a:lnTo>
                <a:lnTo>
                  <a:pt x="0" y="228600"/>
                </a:lnTo>
                <a:lnTo>
                  <a:pt x="8467" y="254000"/>
                </a:lnTo>
                <a:lnTo>
                  <a:pt x="8467" y="262467"/>
                </a:lnTo>
                <a:lnTo>
                  <a:pt x="16934" y="262467"/>
                </a:lnTo>
                <a:lnTo>
                  <a:pt x="33867" y="270933"/>
                </a:lnTo>
                <a:lnTo>
                  <a:pt x="50801" y="262467"/>
                </a:lnTo>
                <a:lnTo>
                  <a:pt x="59267" y="262467"/>
                </a:lnTo>
                <a:lnTo>
                  <a:pt x="76200" y="254000"/>
                </a:lnTo>
                <a:lnTo>
                  <a:pt x="84667" y="245533"/>
                </a:lnTo>
                <a:lnTo>
                  <a:pt x="93134" y="237067"/>
                </a:lnTo>
                <a:lnTo>
                  <a:pt x="101601" y="220133"/>
                </a:lnTo>
                <a:lnTo>
                  <a:pt x="101601" y="211667"/>
                </a:lnTo>
                <a:lnTo>
                  <a:pt x="110067" y="203200"/>
                </a:lnTo>
                <a:lnTo>
                  <a:pt x="101601" y="186267"/>
                </a:lnTo>
                <a:lnTo>
                  <a:pt x="101601" y="177800"/>
                </a:lnTo>
                <a:lnTo>
                  <a:pt x="93134" y="169333"/>
                </a:lnTo>
                <a:lnTo>
                  <a:pt x="84667" y="169333"/>
                </a:lnTo>
                <a:lnTo>
                  <a:pt x="76200" y="169333"/>
                </a:lnTo>
                <a:lnTo>
                  <a:pt x="67733" y="169333"/>
                </a:lnTo>
                <a:lnTo>
                  <a:pt x="50801" y="177800"/>
                </a:lnTo>
                <a:lnTo>
                  <a:pt x="42333" y="194733"/>
                </a:lnTo>
                <a:lnTo>
                  <a:pt x="33867" y="211667"/>
                </a:lnTo>
                <a:lnTo>
                  <a:pt x="25401" y="228600"/>
                </a:lnTo>
                <a:lnTo>
                  <a:pt x="25401" y="237067"/>
                </a:lnTo>
                <a:lnTo>
                  <a:pt x="25401" y="254000"/>
                </a:lnTo>
                <a:lnTo>
                  <a:pt x="25401" y="262467"/>
                </a:lnTo>
                <a:lnTo>
                  <a:pt x="33867" y="270933"/>
                </a:lnTo>
                <a:lnTo>
                  <a:pt x="50801" y="270933"/>
                </a:lnTo>
                <a:lnTo>
                  <a:pt x="50801" y="270933"/>
                </a:lnTo>
                <a:lnTo>
                  <a:pt x="59267" y="262467"/>
                </a:lnTo>
                <a:lnTo>
                  <a:pt x="59267"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11980334" y="880533"/>
            <a:ext cx="135467" cy="254001"/>
          </a:xfrm>
          <a:custGeom>
            <a:avLst/>
            <a:gdLst/>
            <a:ahLst/>
            <a:cxnLst/>
            <a:rect l="0" t="0" r="0" b="0"/>
            <a:pathLst>
              <a:path w="135467" h="254001">
                <a:moveTo>
                  <a:pt x="50799" y="33867"/>
                </a:moveTo>
                <a:lnTo>
                  <a:pt x="50799" y="33867"/>
                </a:lnTo>
                <a:lnTo>
                  <a:pt x="50799" y="33867"/>
                </a:lnTo>
                <a:lnTo>
                  <a:pt x="42332" y="33867"/>
                </a:lnTo>
                <a:lnTo>
                  <a:pt x="33866" y="42334"/>
                </a:lnTo>
                <a:lnTo>
                  <a:pt x="25400" y="50800"/>
                </a:lnTo>
                <a:lnTo>
                  <a:pt x="25400" y="67734"/>
                </a:lnTo>
                <a:lnTo>
                  <a:pt x="16932" y="84667"/>
                </a:lnTo>
                <a:lnTo>
                  <a:pt x="16932" y="110067"/>
                </a:lnTo>
                <a:lnTo>
                  <a:pt x="16932" y="143934"/>
                </a:lnTo>
                <a:lnTo>
                  <a:pt x="16932" y="169334"/>
                </a:lnTo>
                <a:lnTo>
                  <a:pt x="25400" y="194734"/>
                </a:lnTo>
                <a:lnTo>
                  <a:pt x="33866" y="220134"/>
                </a:lnTo>
                <a:lnTo>
                  <a:pt x="42332" y="237067"/>
                </a:lnTo>
                <a:lnTo>
                  <a:pt x="59266" y="245534"/>
                </a:lnTo>
                <a:lnTo>
                  <a:pt x="67733" y="254000"/>
                </a:lnTo>
                <a:lnTo>
                  <a:pt x="84666" y="254000"/>
                </a:lnTo>
                <a:lnTo>
                  <a:pt x="93132" y="254000"/>
                </a:lnTo>
                <a:lnTo>
                  <a:pt x="110066" y="245534"/>
                </a:lnTo>
                <a:lnTo>
                  <a:pt x="118532" y="237067"/>
                </a:lnTo>
                <a:lnTo>
                  <a:pt x="126999" y="220134"/>
                </a:lnTo>
                <a:lnTo>
                  <a:pt x="135466" y="203200"/>
                </a:lnTo>
                <a:lnTo>
                  <a:pt x="135466" y="186267"/>
                </a:lnTo>
                <a:lnTo>
                  <a:pt x="135466" y="160867"/>
                </a:lnTo>
                <a:lnTo>
                  <a:pt x="118532" y="135467"/>
                </a:lnTo>
                <a:lnTo>
                  <a:pt x="110066" y="101600"/>
                </a:lnTo>
                <a:lnTo>
                  <a:pt x="93132" y="67734"/>
                </a:lnTo>
                <a:lnTo>
                  <a:pt x="76200" y="42334"/>
                </a:lnTo>
                <a:lnTo>
                  <a:pt x="59266" y="25400"/>
                </a:lnTo>
                <a:lnTo>
                  <a:pt x="33866" y="8467"/>
                </a:lnTo>
                <a:lnTo>
                  <a:pt x="16932" y="0"/>
                </a:lnTo>
                <a:lnTo>
                  <a:pt x="8466" y="0"/>
                </a:lnTo>
                <a:lnTo>
                  <a:pt x="8466" y="0"/>
                </a:lnTo>
                <a:lnTo>
                  <a:pt x="0" y="8467"/>
                </a:lnTo>
                <a:lnTo>
                  <a:pt x="0"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8314267" y="2336800"/>
            <a:ext cx="160867" cy="152401"/>
          </a:xfrm>
          <a:custGeom>
            <a:avLst/>
            <a:gdLst/>
            <a:ahLst/>
            <a:cxnLst/>
            <a:rect l="0" t="0" r="0" b="0"/>
            <a:pathLst>
              <a:path w="160867" h="152401">
                <a:moveTo>
                  <a:pt x="8466" y="25400"/>
                </a:moveTo>
                <a:lnTo>
                  <a:pt x="8466" y="25400"/>
                </a:lnTo>
                <a:lnTo>
                  <a:pt x="8466" y="25400"/>
                </a:lnTo>
                <a:lnTo>
                  <a:pt x="8466" y="16933"/>
                </a:lnTo>
                <a:lnTo>
                  <a:pt x="0" y="16933"/>
                </a:lnTo>
                <a:lnTo>
                  <a:pt x="0" y="16933"/>
                </a:lnTo>
                <a:lnTo>
                  <a:pt x="0" y="8467"/>
                </a:lnTo>
                <a:lnTo>
                  <a:pt x="8466" y="8467"/>
                </a:lnTo>
                <a:lnTo>
                  <a:pt x="8466" y="0"/>
                </a:lnTo>
                <a:lnTo>
                  <a:pt x="16933" y="0"/>
                </a:lnTo>
                <a:lnTo>
                  <a:pt x="16933" y="0"/>
                </a:lnTo>
                <a:lnTo>
                  <a:pt x="25399" y="0"/>
                </a:lnTo>
                <a:lnTo>
                  <a:pt x="25399" y="0"/>
                </a:lnTo>
                <a:lnTo>
                  <a:pt x="33867" y="0"/>
                </a:lnTo>
                <a:lnTo>
                  <a:pt x="42333" y="0"/>
                </a:lnTo>
                <a:lnTo>
                  <a:pt x="50800" y="0"/>
                </a:lnTo>
                <a:lnTo>
                  <a:pt x="50800" y="0"/>
                </a:lnTo>
                <a:lnTo>
                  <a:pt x="67733" y="0"/>
                </a:lnTo>
                <a:lnTo>
                  <a:pt x="67733" y="8467"/>
                </a:lnTo>
                <a:lnTo>
                  <a:pt x="67733" y="8467"/>
                </a:lnTo>
                <a:lnTo>
                  <a:pt x="67733" y="16933"/>
                </a:lnTo>
                <a:lnTo>
                  <a:pt x="67733" y="16933"/>
                </a:lnTo>
                <a:lnTo>
                  <a:pt x="67733" y="25400"/>
                </a:lnTo>
                <a:lnTo>
                  <a:pt x="67733" y="33867"/>
                </a:lnTo>
                <a:lnTo>
                  <a:pt x="67733" y="42333"/>
                </a:lnTo>
                <a:lnTo>
                  <a:pt x="59266" y="50800"/>
                </a:lnTo>
                <a:lnTo>
                  <a:pt x="50800" y="67733"/>
                </a:lnTo>
                <a:lnTo>
                  <a:pt x="42333" y="76200"/>
                </a:lnTo>
                <a:lnTo>
                  <a:pt x="33867" y="84667"/>
                </a:lnTo>
                <a:lnTo>
                  <a:pt x="25399" y="101600"/>
                </a:lnTo>
                <a:lnTo>
                  <a:pt x="16933" y="110067"/>
                </a:lnTo>
                <a:lnTo>
                  <a:pt x="16933" y="118533"/>
                </a:lnTo>
                <a:lnTo>
                  <a:pt x="16933" y="127000"/>
                </a:lnTo>
                <a:lnTo>
                  <a:pt x="16933" y="135467"/>
                </a:lnTo>
                <a:lnTo>
                  <a:pt x="25399" y="135467"/>
                </a:lnTo>
                <a:lnTo>
                  <a:pt x="25399" y="143933"/>
                </a:lnTo>
                <a:lnTo>
                  <a:pt x="33867" y="143933"/>
                </a:lnTo>
                <a:lnTo>
                  <a:pt x="33867" y="152400"/>
                </a:lnTo>
                <a:lnTo>
                  <a:pt x="42333" y="152400"/>
                </a:lnTo>
                <a:lnTo>
                  <a:pt x="50800" y="152400"/>
                </a:lnTo>
                <a:lnTo>
                  <a:pt x="67733" y="152400"/>
                </a:lnTo>
                <a:lnTo>
                  <a:pt x="76200" y="152400"/>
                </a:lnTo>
                <a:lnTo>
                  <a:pt x="93133" y="152400"/>
                </a:lnTo>
                <a:lnTo>
                  <a:pt x="101599" y="152400"/>
                </a:lnTo>
                <a:lnTo>
                  <a:pt x="110067" y="152400"/>
                </a:lnTo>
                <a:lnTo>
                  <a:pt x="127000" y="152400"/>
                </a:lnTo>
                <a:lnTo>
                  <a:pt x="143933" y="143933"/>
                </a:lnTo>
                <a:lnTo>
                  <a:pt x="143933" y="143933"/>
                </a:lnTo>
                <a:lnTo>
                  <a:pt x="160866" y="135467"/>
                </a:lnTo>
                <a:lnTo>
                  <a:pt x="160866" y="135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8509000" y="2370667"/>
            <a:ext cx="127001" cy="118534"/>
          </a:xfrm>
          <a:custGeom>
            <a:avLst/>
            <a:gdLst/>
            <a:ahLst/>
            <a:cxnLst/>
            <a:rect l="0" t="0" r="0" b="0"/>
            <a:pathLst>
              <a:path w="127001" h="118534">
                <a:moveTo>
                  <a:pt x="33867" y="0"/>
                </a:moveTo>
                <a:lnTo>
                  <a:pt x="33867" y="0"/>
                </a:lnTo>
                <a:lnTo>
                  <a:pt x="25400" y="8466"/>
                </a:lnTo>
                <a:lnTo>
                  <a:pt x="25400" y="8466"/>
                </a:lnTo>
                <a:lnTo>
                  <a:pt x="16933" y="8466"/>
                </a:lnTo>
                <a:lnTo>
                  <a:pt x="8467" y="16933"/>
                </a:lnTo>
                <a:lnTo>
                  <a:pt x="0" y="25400"/>
                </a:lnTo>
                <a:lnTo>
                  <a:pt x="0" y="33866"/>
                </a:lnTo>
                <a:lnTo>
                  <a:pt x="0" y="42333"/>
                </a:lnTo>
                <a:lnTo>
                  <a:pt x="0" y="50800"/>
                </a:lnTo>
                <a:lnTo>
                  <a:pt x="0" y="59266"/>
                </a:lnTo>
                <a:lnTo>
                  <a:pt x="8467" y="67733"/>
                </a:lnTo>
                <a:lnTo>
                  <a:pt x="8467" y="76200"/>
                </a:lnTo>
                <a:lnTo>
                  <a:pt x="8467" y="84666"/>
                </a:lnTo>
                <a:lnTo>
                  <a:pt x="16933" y="93133"/>
                </a:lnTo>
                <a:lnTo>
                  <a:pt x="25400" y="101600"/>
                </a:lnTo>
                <a:lnTo>
                  <a:pt x="33867" y="110066"/>
                </a:lnTo>
                <a:lnTo>
                  <a:pt x="42333" y="118533"/>
                </a:lnTo>
                <a:lnTo>
                  <a:pt x="59266" y="118533"/>
                </a:lnTo>
                <a:lnTo>
                  <a:pt x="67734" y="118533"/>
                </a:lnTo>
                <a:lnTo>
                  <a:pt x="84667" y="118533"/>
                </a:lnTo>
                <a:lnTo>
                  <a:pt x="101600" y="118533"/>
                </a:lnTo>
                <a:lnTo>
                  <a:pt x="110067" y="118533"/>
                </a:lnTo>
                <a:lnTo>
                  <a:pt x="118533" y="118533"/>
                </a:lnTo>
                <a:lnTo>
                  <a:pt x="118533" y="110066"/>
                </a:lnTo>
                <a:lnTo>
                  <a:pt x="127000" y="101600"/>
                </a:lnTo>
                <a:lnTo>
                  <a:pt x="127000" y="93133"/>
                </a:lnTo>
                <a:lnTo>
                  <a:pt x="118533" y="84666"/>
                </a:lnTo>
                <a:lnTo>
                  <a:pt x="118533" y="67733"/>
                </a:lnTo>
                <a:lnTo>
                  <a:pt x="110067" y="59266"/>
                </a:lnTo>
                <a:lnTo>
                  <a:pt x="93133" y="50800"/>
                </a:lnTo>
                <a:lnTo>
                  <a:pt x="76200" y="42333"/>
                </a:lnTo>
                <a:lnTo>
                  <a:pt x="59266" y="33866"/>
                </a:lnTo>
                <a:lnTo>
                  <a:pt x="50800" y="33866"/>
                </a:lnTo>
                <a:lnTo>
                  <a:pt x="25400" y="33866"/>
                </a:lnTo>
                <a:lnTo>
                  <a:pt x="16933" y="33866"/>
                </a:lnTo>
                <a:lnTo>
                  <a:pt x="16933" y="33866"/>
                </a:lnTo>
                <a:lnTo>
                  <a:pt x="8467" y="42333"/>
                </a:lnTo>
                <a:lnTo>
                  <a:pt x="8467" y="42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7459133" y="2362200"/>
            <a:ext cx="177801" cy="237068"/>
          </a:xfrm>
          <a:custGeom>
            <a:avLst/>
            <a:gdLst/>
            <a:ahLst/>
            <a:cxnLst/>
            <a:rect l="0" t="0" r="0" b="0"/>
            <a:pathLst>
              <a:path w="177801" h="237068">
                <a:moveTo>
                  <a:pt x="8467" y="33867"/>
                </a:moveTo>
                <a:lnTo>
                  <a:pt x="8467" y="33867"/>
                </a:lnTo>
                <a:lnTo>
                  <a:pt x="0" y="33867"/>
                </a:lnTo>
                <a:lnTo>
                  <a:pt x="0" y="33867"/>
                </a:lnTo>
                <a:lnTo>
                  <a:pt x="0" y="33867"/>
                </a:lnTo>
                <a:lnTo>
                  <a:pt x="0" y="25400"/>
                </a:lnTo>
                <a:lnTo>
                  <a:pt x="8467" y="25400"/>
                </a:lnTo>
                <a:lnTo>
                  <a:pt x="8467" y="16933"/>
                </a:lnTo>
                <a:lnTo>
                  <a:pt x="25400" y="16933"/>
                </a:lnTo>
                <a:lnTo>
                  <a:pt x="33867" y="8467"/>
                </a:lnTo>
                <a:lnTo>
                  <a:pt x="42333" y="8467"/>
                </a:lnTo>
                <a:lnTo>
                  <a:pt x="59267" y="0"/>
                </a:lnTo>
                <a:lnTo>
                  <a:pt x="76200" y="0"/>
                </a:lnTo>
                <a:lnTo>
                  <a:pt x="93134" y="0"/>
                </a:lnTo>
                <a:lnTo>
                  <a:pt x="110067" y="0"/>
                </a:lnTo>
                <a:lnTo>
                  <a:pt x="118533" y="8467"/>
                </a:lnTo>
                <a:lnTo>
                  <a:pt x="127001" y="16933"/>
                </a:lnTo>
                <a:lnTo>
                  <a:pt x="135467" y="25400"/>
                </a:lnTo>
                <a:lnTo>
                  <a:pt x="143934" y="33867"/>
                </a:lnTo>
                <a:lnTo>
                  <a:pt x="143934" y="42333"/>
                </a:lnTo>
                <a:lnTo>
                  <a:pt x="143934" y="50800"/>
                </a:lnTo>
                <a:lnTo>
                  <a:pt x="135467" y="59267"/>
                </a:lnTo>
                <a:lnTo>
                  <a:pt x="127001" y="67733"/>
                </a:lnTo>
                <a:lnTo>
                  <a:pt x="118533" y="76200"/>
                </a:lnTo>
                <a:lnTo>
                  <a:pt x="101600" y="93133"/>
                </a:lnTo>
                <a:lnTo>
                  <a:pt x="93134" y="101600"/>
                </a:lnTo>
                <a:lnTo>
                  <a:pt x="76200" y="110067"/>
                </a:lnTo>
                <a:lnTo>
                  <a:pt x="76200" y="110067"/>
                </a:lnTo>
                <a:lnTo>
                  <a:pt x="67734" y="118533"/>
                </a:lnTo>
                <a:lnTo>
                  <a:pt x="67734" y="118533"/>
                </a:lnTo>
                <a:lnTo>
                  <a:pt x="67734" y="118533"/>
                </a:lnTo>
                <a:lnTo>
                  <a:pt x="67734" y="118533"/>
                </a:lnTo>
                <a:lnTo>
                  <a:pt x="76200" y="118533"/>
                </a:lnTo>
                <a:lnTo>
                  <a:pt x="76200" y="110067"/>
                </a:lnTo>
                <a:lnTo>
                  <a:pt x="84667" y="110067"/>
                </a:lnTo>
                <a:lnTo>
                  <a:pt x="101600" y="110067"/>
                </a:lnTo>
                <a:lnTo>
                  <a:pt x="118533" y="110067"/>
                </a:lnTo>
                <a:lnTo>
                  <a:pt x="127001" y="110067"/>
                </a:lnTo>
                <a:lnTo>
                  <a:pt x="143934" y="118533"/>
                </a:lnTo>
                <a:lnTo>
                  <a:pt x="160867" y="118533"/>
                </a:lnTo>
                <a:lnTo>
                  <a:pt x="169334" y="127000"/>
                </a:lnTo>
                <a:lnTo>
                  <a:pt x="177800" y="143933"/>
                </a:lnTo>
                <a:lnTo>
                  <a:pt x="177800" y="152400"/>
                </a:lnTo>
                <a:lnTo>
                  <a:pt x="177800" y="160867"/>
                </a:lnTo>
                <a:lnTo>
                  <a:pt x="177800" y="177800"/>
                </a:lnTo>
                <a:lnTo>
                  <a:pt x="169334" y="186267"/>
                </a:lnTo>
                <a:lnTo>
                  <a:pt x="160867" y="203200"/>
                </a:lnTo>
                <a:lnTo>
                  <a:pt x="152400" y="211667"/>
                </a:lnTo>
                <a:lnTo>
                  <a:pt x="135467" y="220133"/>
                </a:lnTo>
                <a:lnTo>
                  <a:pt x="127001" y="228600"/>
                </a:lnTo>
                <a:lnTo>
                  <a:pt x="110067" y="237067"/>
                </a:lnTo>
                <a:lnTo>
                  <a:pt x="101600" y="237067"/>
                </a:lnTo>
                <a:lnTo>
                  <a:pt x="93134" y="237067"/>
                </a:lnTo>
                <a:lnTo>
                  <a:pt x="84667" y="237067"/>
                </a:lnTo>
                <a:lnTo>
                  <a:pt x="84667" y="237067"/>
                </a:lnTo>
                <a:lnTo>
                  <a:pt x="84667" y="237067"/>
                </a:lnTo>
                <a:lnTo>
                  <a:pt x="93134" y="220133"/>
                </a:lnTo>
                <a:lnTo>
                  <a:pt x="93134" y="220133"/>
                </a:lnTo>
                <a:lnTo>
                  <a:pt x="101600" y="211667"/>
                </a:lnTo>
                <a:lnTo>
                  <a:pt x="101600"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7713133" y="2396067"/>
            <a:ext cx="118535" cy="160867"/>
          </a:xfrm>
          <a:custGeom>
            <a:avLst/>
            <a:gdLst/>
            <a:ahLst/>
            <a:cxnLst/>
            <a:rect l="0" t="0" r="0" b="0"/>
            <a:pathLst>
              <a:path w="118535" h="160867">
                <a:moveTo>
                  <a:pt x="50800" y="0"/>
                </a:moveTo>
                <a:lnTo>
                  <a:pt x="42334" y="0"/>
                </a:lnTo>
                <a:lnTo>
                  <a:pt x="42334" y="8466"/>
                </a:lnTo>
                <a:lnTo>
                  <a:pt x="33867" y="8466"/>
                </a:lnTo>
                <a:lnTo>
                  <a:pt x="25401" y="16933"/>
                </a:lnTo>
                <a:lnTo>
                  <a:pt x="16933" y="25400"/>
                </a:lnTo>
                <a:lnTo>
                  <a:pt x="8467" y="33866"/>
                </a:lnTo>
                <a:lnTo>
                  <a:pt x="0" y="42333"/>
                </a:lnTo>
                <a:lnTo>
                  <a:pt x="0" y="59266"/>
                </a:lnTo>
                <a:lnTo>
                  <a:pt x="0" y="76200"/>
                </a:lnTo>
                <a:lnTo>
                  <a:pt x="0" y="93133"/>
                </a:lnTo>
                <a:lnTo>
                  <a:pt x="0" y="110066"/>
                </a:lnTo>
                <a:lnTo>
                  <a:pt x="8467" y="127000"/>
                </a:lnTo>
                <a:lnTo>
                  <a:pt x="16933" y="135466"/>
                </a:lnTo>
                <a:lnTo>
                  <a:pt x="25401" y="152400"/>
                </a:lnTo>
                <a:lnTo>
                  <a:pt x="33867" y="152400"/>
                </a:lnTo>
                <a:lnTo>
                  <a:pt x="42334" y="160866"/>
                </a:lnTo>
                <a:lnTo>
                  <a:pt x="59267" y="160866"/>
                </a:lnTo>
                <a:lnTo>
                  <a:pt x="67734" y="152400"/>
                </a:lnTo>
                <a:lnTo>
                  <a:pt x="84667" y="152400"/>
                </a:lnTo>
                <a:lnTo>
                  <a:pt x="93133" y="143933"/>
                </a:lnTo>
                <a:lnTo>
                  <a:pt x="101601" y="135466"/>
                </a:lnTo>
                <a:lnTo>
                  <a:pt x="110067" y="127000"/>
                </a:lnTo>
                <a:lnTo>
                  <a:pt x="110067" y="110066"/>
                </a:lnTo>
                <a:lnTo>
                  <a:pt x="118534" y="101600"/>
                </a:lnTo>
                <a:lnTo>
                  <a:pt x="110067" y="84666"/>
                </a:lnTo>
                <a:lnTo>
                  <a:pt x="110067" y="67733"/>
                </a:lnTo>
                <a:lnTo>
                  <a:pt x="101601" y="50800"/>
                </a:lnTo>
                <a:lnTo>
                  <a:pt x="84667" y="33866"/>
                </a:lnTo>
                <a:lnTo>
                  <a:pt x="76200" y="25400"/>
                </a:lnTo>
                <a:lnTo>
                  <a:pt x="59267" y="16933"/>
                </a:lnTo>
                <a:lnTo>
                  <a:pt x="42334" y="16933"/>
                </a:lnTo>
                <a:lnTo>
                  <a:pt x="25401" y="16933"/>
                </a:lnTo>
                <a:lnTo>
                  <a:pt x="25401" y="16933"/>
                </a:lnTo>
                <a:lnTo>
                  <a:pt x="16933" y="25400"/>
                </a:lnTo>
                <a:lnTo>
                  <a:pt x="16933"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484533" y="2650067"/>
            <a:ext cx="152401" cy="152401"/>
          </a:xfrm>
          <a:custGeom>
            <a:avLst/>
            <a:gdLst/>
            <a:ahLst/>
            <a:cxnLst/>
            <a:rect l="0" t="0" r="0" b="0"/>
            <a:pathLst>
              <a:path w="152401" h="152401">
                <a:moveTo>
                  <a:pt x="16933" y="76200"/>
                </a:moveTo>
                <a:lnTo>
                  <a:pt x="8467" y="76200"/>
                </a:lnTo>
                <a:lnTo>
                  <a:pt x="8467" y="76200"/>
                </a:lnTo>
                <a:lnTo>
                  <a:pt x="0" y="76200"/>
                </a:lnTo>
                <a:lnTo>
                  <a:pt x="0" y="67733"/>
                </a:lnTo>
                <a:lnTo>
                  <a:pt x="0" y="67733"/>
                </a:lnTo>
                <a:lnTo>
                  <a:pt x="0" y="67733"/>
                </a:lnTo>
                <a:lnTo>
                  <a:pt x="0" y="67733"/>
                </a:lnTo>
                <a:lnTo>
                  <a:pt x="8467" y="67733"/>
                </a:lnTo>
                <a:lnTo>
                  <a:pt x="16933" y="67733"/>
                </a:lnTo>
                <a:lnTo>
                  <a:pt x="25401" y="76200"/>
                </a:lnTo>
                <a:lnTo>
                  <a:pt x="42334" y="76200"/>
                </a:lnTo>
                <a:lnTo>
                  <a:pt x="50800" y="76200"/>
                </a:lnTo>
                <a:lnTo>
                  <a:pt x="67734" y="76200"/>
                </a:lnTo>
                <a:lnTo>
                  <a:pt x="84667" y="76200"/>
                </a:lnTo>
                <a:lnTo>
                  <a:pt x="93133" y="76200"/>
                </a:lnTo>
                <a:lnTo>
                  <a:pt x="110067" y="67733"/>
                </a:lnTo>
                <a:lnTo>
                  <a:pt x="127000" y="67733"/>
                </a:lnTo>
                <a:lnTo>
                  <a:pt x="135467" y="59266"/>
                </a:lnTo>
                <a:lnTo>
                  <a:pt x="143934" y="50800"/>
                </a:lnTo>
                <a:lnTo>
                  <a:pt x="143934" y="42333"/>
                </a:lnTo>
                <a:lnTo>
                  <a:pt x="152400" y="42333"/>
                </a:lnTo>
                <a:lnTo>
                  <a:pt x="152400" y="33866"/>
                </a:lnTo>
                <a:lnTo>
                  <a:pt x="143934" y="25400"/>
                </a:lnTo>
                <a:lnTo>
                  <a:pt x="135467" y="25400"/>
                </a:lnTo>
                <a:lnTo>
                  <a:pt x="127000" y="16933"/>
                </a:lnTo>
                <a:lnTo>
                  <a:pt x="110067" y="8466"/>
                </a:lnTo>
                <a:lnTo>
                  <a:pt x="93133" y="0"/>
                </a:lnTo>
                <a:lnTo>
                  <a:pt x="84667" y="0"/>
                </a:lnTo>
                <a:lnTo>
                  <a:pt x="67734" y="0"/>
                </a:lnTo>
                <a:lnTo>
                  <a:pt x="59267" y="0"/>
                </a:lnTo>
                <a:lnTo>
                  <a:pt x="50800" y="8466"/>
                </a:lnTo>
                <a:lnTo>
                  <a:pt x="42334" y="16933"/>
                </a:lnTo>
                <a:lnTo>
                  <a:pt x="33867" y="25400"/>
                </a:lnTo>
                <a:lnTo>
                  <a:pt x="33867" y="42333"/>
                </a:lnTo>
                <a:lnTo>
                  <a:pt x="33867" y="59266"/>
                </a:lnTo>
                <a:lnTo>
                  <a:pt x="33867" y="76200"/>
                </a:lnTo>
                <a:lnTo>
                  <a:pt x="42334" y="93133"/>
                </a:lnTo>
                <a:lnTo>
                  <a:pt x="42334" y="110066"/>
                </a:lnTo>
                <a:lnTo>
                  <a:pt x="50800" y="118533"/>
                </a:lnTo>
                <a:lnTo>
                  <a:pt x="67734" y="127000"/>
                </a:lnTo>
                <a:lnTo>
                  <a:pt x="76200" y="135466"/>
                </a:lnTo>
                <a:lnTo>
                  <a:pt x="93133" y="143933"/>
                </a:lnTo>
                <a:lnTo>
                  <a:pt x="101601" y="152400"/>
                </a:lnTo>
                <a:lnTo>
                  <a:pt x="118534" y="152400"/>
                </a:lnTo>
                <a:lnTo>
                  <a:pt x="135467" y="152400"/>
                </a:lnTo>
                <a:lnTo>
                  <a:pt x="135467" y="152400"/>
                </a:lnTo>
                <a:lnTo>
                  <a:pt x="143934" y="143933"/>
                </a:lnTo>
                <a:lnTo>
                  <a:pt x="143934" y="143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7662334" y="2667000"/>
            <a:ext cx="101600" cy="110068"/>
          </a:xfrm>
          <a:custGeom>
            <a:avLst/>
            <a:gdLst/>
            <a:ahLst/>
            <a:cxnLst/>
            <a:rect l="0" t="0" r="0" b="0"/>
            <a:pathLst>
              <a:path w="101600" h="110068">
                <a:moveTo>
                  <a:pt x="0" y="16933"/>
                </a:moveTo>
                <a:lnTo>
                  <a:pt x="0" y="25400"/>
                </a:lnTo>
                <a:lnTo>
                  <a:pt x="0" y="25400"/>
                </a:lnTo>
                <a:lnTo>
                  <a:pt x="0" y="33867"/>
                </a:lnTo>
                <a:lnTo>
                  <a:pt x="0" y="42333"/>
                </a:lnTo>
                <a:lnTo>
                  <a:pt x="8466" y="50800"/>
                </a:lnTo>
                <a:lnTo>
                  <a:pt x="8466" y="59267"/>
                </a:lnTo>
                <a:lnTo>
                  <a:pt x="16933" y="76200"/>
                </a:lnTo>
                <a:lnTo>
                  <a:pt x="25399" y="84667"/>
                </a:lnTo>
                <a:lnTo>
                  <a:pt x="33866" y="101600"/>
                </a:lnTo>
                <a:lnTo>
                  <a:pt x="42333" y="110067"/>
                </a:lnTo>
                <a:lnTo>
                  <a:pt x="50799" y="110067"/>
                </a:lnTo>
                <a:lnTo>
                  <a:pt x="59266" y="110067"/>
                </a:lnTo>
                <a:lnTo>
                  <a:pt x="76200" y="110067"/>
                </a:lnTo>
                <a:lnTo>
                  <a:pt x="76200" y="110067"/>
                </a:lnTo>
                <a:lnTo>
                  <a:pt x="84666" y="101600"/>
                </a:lnTo>
                <a:lnTo>
                  <a:pt x="93133" y="93133"/>
                </a:lnTo>
                <a:lnTo>
                  <a:pt x="93133" y="84667"/>
                </a:lnTo>
                <a:lnTo>
                  <a:pt x="101599" y="76200"/>
                </a:lnTo>
                <a:lnTo>
                  <a:pt x="101599" y="67733"/>
                </a:lnTo>
                <a:lnTo>
                  <a:pt x="101599" y="50800"/>
                </a:lnTo>
                <a:lnTo>
                  <a:pt x="93133" y="33867"/>
                </a:lnTo>
                <a:lnTo>
                  <a:pt x="84666" y="25400"/>
                </a:lnTo>
                <a:lnTo>
                  <a:pt x="84666" y="8467"/>
                </a:lnTo>
                <a:lnTo>
                  <a:pt x="84666" y="8467"/>
                </a:lnTo>
                <a:lnTo>
                  <a:pt x="76200" y="0"/>
                </a:lnTo>
                <a:lnTo>
                  <a:pt x="76200" y="0"/>
                </a:lnTo>
                <a:lnTo>
                  <a:pt x="76200" y="0"/>
                </a:lnTo>
                <a:lnTo>
                  <a:pt x="762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7797800" y="2641600"/>
            <a:ext cx="101601" cy="143934"/>
          </a:xfrm>
          <a:custGeom>
            <a:avLst/>
            <a:gdLst/>
            <a:ahLst/>
            <a:cxnLst/>
            <a:rect l="0" t="0" r="0" b="0"/>
            <a:pathLst>
              <a:path w="101601" h="143934">
                <a:moveTo>
                  <a:pt x="16934" y="67733"/>
                </a:moveTo>
                <a:lnTo>
                  <a:pt x="16934" y="67733"/>
                </a:lnTo>
                <a:lnTo>
                  <a:pt x="16934" y="67733"/>
                </a:lnTo>
                <a:lnTo>
                  <a:pt x="25400" y="67733"/>
                </a:lnTo>
                <a:lnTo>
                  <a:pt x="25400" y="67733"/>
                </a:lnTo>
                <a:lnTo>
                  <a:pt x="25400" y="67733"/>
                </a:lnTo>
                <a:lnTo>
                  <a:pt x="33867" y="59267"/>
                </a:lnTo>
                <a:lnTo>
                  <a:pt x="42333" y="59267"/>
                </a:lnTo>
                <a:lnTo>
                  <a:pt x="50800" y="59267"/>
                </a:lnTo>
                <a:lnTo>
                  <a:pt x="50800" y="50800"/>
                </a:lnTo>
                <a:lnTo>
                  <a:pt x="59267" y="42333"/>
                </a:lnTo>
                <a:lnTo>
                  <a:pt x="59267" y="42333"/>
                </a:lnTo>
                <a:lnTo>
                  <a:pt x="50800" y="33867"/>
                </a:lnTo>
                <a:lnTo>
                  <a:pt x="50800" y="25400"/>
                </a:lnTo>
                <a:lnTo>
                  <a:pt x="42333" y="16933"/>
                </a:lnTo>
                <a:lnTo>
                  <a:pt x="42333" y="8467"/>
                </a:lnTo>
                <a:lnTo>
                  <a:pt x="33867" y="0"/>
                </a:lnTo>
                <a:lnTo>
                  <a:pt x="33867" y="0"/>
                </a:lnTo>
                <a:lnTo>
                  <a:pt x="25400" y="8467"/>
                </a:lnTo>
                <a:lnTo>
                  <a:pt x="25400" y="8467"/>
                </a:lnTo>
                <a:lnTo>
                  <a:pt x="25400" y="16933"/>
                </a:lnTo>
                <a:lnTo>
                  <a:pt x="16934" y="33867"/>
                </a:lnTo>
                <a:lnTo>
                  <a:pt x="8466" y="42333"/>
                </a:lnTo>
                <a:lnTo>
                  <a:pt x="8466" y="59267"/>
                </a:lnTo>
                <a:lnTo>
                  <a:pt x="0" y="76200"/>
                </a:lnTo>
                <a:lnTo>
                  <a:pt x="0" y="93133"/>
                </a:lnTo>
                <a:lnTo>
                  <a:pt x="0" y="110067"/>
                </a:lnTo>
                <a:lnTo>
                  <a:pt x="8466" y="118533"/>
                </a:lnTo>
                <a:lnTo>
                  <a:pt x="8466" y="127000"/>
                </a:lnTo>
                <a:lnTo>
                  <a:pt x="16934" y="135467"/>
                </a:lnTo>
                <a:lnTo>
                  <a:pt x="25400" y="135467"/>
                </a:lnTo>
                <a:lnTo>
                  <a:pt x="42333" y="143933"/>
                </a:lnTo>
                <a:lnTo>
                  <a:pt x="59267" y="143933"/>
                </a:lnTo>
                <a:lnTo>
                  <a:pt x="67733" y="143933"/>
                </a:lnTo>
                <a:lnTo>
                  <a:pt x="84666" y="143933"/>
                </a:lnTo>
                <a:lnTo>
                  <a:pt x="93134" y="135467"/>
                </a:lnTo>
                <a:lnTo>
                  <a:pt x="93134" y="135467"/>
                </a:lnTo>
                <a:lnTo>
                  <a:pt x="101600" y="127000"/>
                </a:lnTo>
                <a:lnTo>
                  <a:pt x="101600" y="127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7924800" y="2683933"/>
            <a:ext cx="143934" cy="160868"/>
          </a:xfrm>
          <a:custGeom>
            <a:avLst/>
            <a:gdLst/>
            <a:ahLst/>
            <a:cxnLst/>
            <a:rect l="0" t="0" r="0" b="0"/>
            <a:pathLst>
              <a:path w="143934" h="160868">
                <a:moveTo>
                  <a:pt x="8467" y="16934"/>
                </a:moveTo>
                <a:lnTo>
                  <a:pt x="0" y="25400"/>
                </a:lnTo>
                <a:lnTo>
                  <a:pt x="0" y="25400"/>
                </a:lnTo>
                <a:lnTo>
                  <a:pt x="8467" y="33867"/>
                </a:lnTo>
                <a:lnTo>
                  <a:pt x="8467" y="42334"/>
                </a:lnTo>
                <a:lnTo>
                  <a:pt x="8467" y="59267"/>
                </a:lnTo>
                <a:lnTo>
                  <a:pt x="8467" y="67734"/>
                </a:lnTo>
                <a:lnTo>
                  <a:pt x="8467" y="84667"/>
                </a:lnTo>
                <a:lnTo>
                  <a:pt x="16933" y="93134"/>
                </a:lnTo>
                <a:lnTo>
                  <a:pt x="16933" y="101600"/>
                </a:lnTo>
                <a:lnTo>
                  <a:pt x="16933" y="110067"/>
                </a:lnTo>
                <a:lnTo>
                  <a:pt x="16933" y="110067"/>
                </a:lnTo>
                <a:lnTo>
                  <a:pt x="16933" y="110067"/>
                </a:lnTo>
                <a:lnTo>
                  <a:pt x="16933" y="110067"/>
                </a:lnTo>
                <a:lnTo>
                  <a:pt x="16933" y="101600"/>
                </a:lnTo>
                <a:lnTo>
                  <a:pt x="16933" y="93134"/>
                </a:lnTo>
                <a:lnTo>
                  <a:pt x="16933" y="84667"/>
                </a:lnTo>
                <a:lnTo>
                  <a:pt x="16933" y="67734"/>
                </a:lnTo>
                <a:lnTo>
                  <a:pt x="16933" y="50800"/>
                </a:lnTo>
                <a:lnTo>
                  <a:pt x="25400" y="33867"/>
                </a:lnTo>
                <a:lnTo>
                  <a:pt x="25400" y="16934"/>
                </a:lnTo>
                <a:lnTo>
                  <a:pt x="33866" y="8467"/>
                </a:lnTo>
                <a:lnTo>
                  <a:pt x="50800" y="0"/>
                </a:lnTo>
                <a:lnTo>
                  <a:pt x="59267" y="0"/>
                </a:lnTo>
                <a:lnTo>
                  <a:pt x="76200" y="0"/>
                </a:lnTo>
                <a:lnTo>
                  <a:pt x="93133" y="8467"/>
                </a:lnTo>
                <a:lnTo>
                  <a:pt x="101600" y="25400"/>
                </a:lnTo>
                <a:lnTo>
                  <a:pt x="110066" y="42334"/>
                </a:lnTo>
                <a:lnTo>
                  <a:pt x="118534" y="67734"/>
                </a:lnTo>
                <a:lnTo>
                  <a:pt x="127000" y="84667"/>
                </a:lnTo>
                <a:lnTo>
                  <a:pt x="135467" y="110067"/>
                </a:lnTo>
                <a:lnTo>
                  <a:pt x="135467" y="143934"/>
                </a:lnTo>
                <a:lnTo>
                  <a:pt x="135467" y="143934"/>
                </a:lnTo>
                <a:lnTo>
                  <a:pt x="143933" y="160867"/>
                </a:lnTo>
                <a:lnTo>
                  <a:pt x="143933" y="160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9000067" y="3149600"/>
            <a:ext cx="1" cy="1"/>
          </a:xfrm>
          <a:custGeom>
            <a:avLst/>
            <a:gdLst/>
            <a:ahLst/>
            <a:cxnLst/>
            <a:rect l="0" t="0" r="0" b="0"/>
            <a:pathLst>
              <a:path w="1" h="1">
                <a:moveTo>
                  <a:pt x="0" y="0"/>
                </a:moveTo>
                <a:lnTo>
                  <a:pt x="0" y="0"/>
                </a:lnTo>
                <a:lnTo>
                  <a:pt x="0" y="0"/>
                </a:lnTo>
                <a:close/>
              </a:path>
            </a:pathLst>
          </a:cu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739466" y="118533"/>
            <a:ext cx="355602" cy="516468"/>
          </a:xfrm>
          <a:custGeom>
            <a:avLst/>
            <a:gdLst/>
            <a:ahLst/>
            <a:cxnLst/>
            <a:rect l="0" t="0" r="0" b="0"/>
            <a:pathLst>
              <a:path w="355602" h="516468">
                <a:moveTo>
                  <a:pt x="270934" y="491067"/>
                </a:moveTo>
                <a:lnTo>
                  <a:pt x="270934" y="491067"/>
                </a:lnTo>
                <a:lnTo>
                  <a:pt x="279401" y="499534"/>
                </a:lnTo>
                <a:lnTo>
                  <a:pt x="287867" y="499534"/>
                </a:lnTo>
                <a:lnTo>
                  <a:pt x="287867" y="491067"/>
                </a:lnTo>
                <a:lnTo>
                  <a:pt x="287867" y="491067"/>
                </a:lnTo>
                <a:lnTo>
                  <a:pt x="296334" y="491067"/>
                </a:lnTo>
                <a:lnTo>
                  <a:pt x="296334" y="491067"/>
                </a:lnTo>
                <a:lnTo>
                  <a:pt x="296334" y="482600"/>
                </a:lnTo>
                <a:lnTo>
                  <a:pt x="304800" y="474134"/>
                </a:lnTo>
                <a:lnTo>
                  <a:pt x="304800" y="474134"/>
                </a:lnTo>
                <a:lnTo>
                  <a:pt x="304800" y="465667"/>
                </a:lnTo>
                <a:lnTo>
                  <a:pt x="313268" y="457200"/>
                </a:lnTo>
                <a:lnTo>
                  <a:pt x="313268" y="440267"/>
                </a:lnTo>
                <a:lnTo>
                  <a:pt x="321734" y="431800"/>
                </a:lnTo>
                <a:lnTo>
                  <a:pt x="330201" y="414867"/>
                </a:lnTo>
                <a:lnTo>
                  <a:pt x="338667" y="397934"/>
                </a:lnTo>
                <a:lnTo>
                  <a:pt x="347134" y="372534"/>
                </a:lnTo>
                <a:lnTo>
                  <a:pt x="347134" y="355600"/>
                </a:lnTo>
                <a:lnTo>
                  <a:pt x="355601" y="338667"/>
                </a:lnTo>
                <a:lnTo>
                  <a:pt x="355601" y="321734"/>
                </a:lnTo>
                <a:lnTo>
                  <a:pt x="355601" y="304800"/>
                </a:lnTo>
                <a:lnTo>
                  <a:pt x="355601" y="287867"/>
                </a:lnTo>
                <a:lnTo>
                  <a:pt x="355601" y="270934"/>
                </a:lnTo>
                <a:lnTo>
                  <a:pt x="355601" y="254000"/>
                </a:lnTo>
                <a:lnTo>
                  <a:pt x="355601" y="237067"/>
                </a:lnTo>
                <a:lnTo>
                  <a:pt x="347134" y="220134"/>
                </a:lnTo>
                <a:lnTo>
                  <a:pt x="347134" y="194734"/>
                </a:lnTo>
                <a:lnTo>
                  <a:pt x="347134" y="177800"/>
                </a:lnTo>
                <a:lnTo>
                  <a:pt x="338667" y="160867"/>
                </a:lnTo>
                <a:lnTo>
                  <a:pt x="338667" y="135467"/>
                </a:lnTo>
                <a:lnTo>
                  <a:pt x="330201" y="118534"/>
                </a:lnTo>
                <a:lnTo>
                  <a:pt x="313268" y="101600"/>
                </a:lnTo>
                <a:lnTo>
                  <a:pt x="304800" y="84667"/>
                </a:lnTo>
                <a:lnTo>
                  <a:pt x="296334" y="76200"/>
                </a:lnTo>
                <a:lnTo>
                  <a:pt x="287867" y="59267"/>
                </a:lnTo>
                <a:lnTo>
                  <a:pt x="270934" y="50800"/>
                </a:lnTo>
                <a:lnTo>
                  <a:pt x="262467" y="33867"/>
                </a:lnTo>
                <a:lnTo>
                  <a:pt x="245534" y="25400"/>
                </a:lnTo>
                <a:lnTo>
                  <a:pt x="228600" y="16934"/>
                </a:lnTo>
                <a:lnTo>
                  <a:pt x="211667" y="8467"/>
                </a:lnTo>
                <a:lnTo>
                  <a:pt x="194734" y="8467"/>
                </a:lnTo>
                <a:lnTo>
                  <a:pt x="177801" y="0"/>
                </a:lnTo>
                <a:lnTo>
                  <a:pt x="160868" y="0"/>
                </a:lnTo>
                <a:lnTo>
                  <a:pt x="135467" y="0"/>
                </a:lnTo>
                <a:lnTo>
                  <a:pt x="118534" y="0"/>
                </a:lnTo>
                <a:lnTo>
                  <a:pt x="101601" y="0"/>
                </a:lnTo>
                <a:lnTo>
                  <a:pt x="76200" y="8467"/>
                </a:lnTo>
                <a:lnTo>
                  <a:pt x="67734" y="16934"/>
                </a:lnTo>
                <a:lnTo>
                  <a:pt x="50801" y="16934"/>
                </a:lnTo>
                <a:lnTo>
                  <a:pt x="33867" y="25400"/>
                </a:lnTo>
                <a:lnTo>
                  <a:pt x="25401" y="33867"/>
                </a:lnTo>
                <a:lnTo>
                  <a:pt x="25401" y="42334"/>
                </a:lnTo>
                <a:lnTo>
                  <a:pt x="16934" y="59267"/>
                </a:lnTo>
                <a:lnTo>
                  <a:pt x="8468" y="67734"/>
                </a:lnTo>
                <a:lnTo>
                  <a:pt x="8468" y="84667"/>
                </a:lnTo>
                <a:lnTo>
                  <a:pt x="0" y="110067"/>
                </a:lnTo>
                <a:lnTo>
                  <a:pt x="0" y="127000"/>
                </a:lnTo>
                <a:lnTo>
                  <a:pt x="0" y="152400"/>
                </a:lnTo>
                <a:lnTo>
                  <a:pt x="0" y="177800"/>
                </a:lnTo>
                <a:lnTo>
                  <a:pt x="0" y="203200"/>
                </a:lnTo>
                <a:lnTo>
                  <a:pt x="8468" y="228600"/>
                </a:lnTo>
                <a:lnTo>
                  <a:pt x="8468" y="254000"/>
                </a:lnTo>
                <a:lnTo>
                  <a:pt x="16934" y="279400"/>
                </a:lnTo>
                <a:lnTo>
                  <a:pt x="25401" y="304800"/>
                </a:lnTo>
                <a:lnTo>
                  <a:pt x="33867" y="338667"/>
                </a:lnTo>
                <a:lnTo>
                  <a:pt x="42334" y="364067"/>
                </a:lnTo>
                <a:lnTo>
                  <a:pt x="59267" y="397934"/>
                </a:lnTo>
                <a:lnTo>
                  <a:pt x="76200" y="431800"/>
                </a:lnTo>
                <a:lnTo>
                  <a:pt x="93134" y="457200"/>
                </a:lnTo>
                <a:lnTo>
                  <a:pt x="118534" y="482600"/>
                </a:lnTo>
                <a:lnTo>
                  <a:pt x="143934" y="499534"/>
                </a:lnTo>
                <a:lnTo>
                  <a:pt x="160868" y="508000"/>
                </a:lnTo>
                <a:lnTo>
                  <a:pt x="186267" y="516467"/>
                </a:lnTo>
                <a:lnTo>
                  <a:pt x="203201" y="516467"/>
                </a:lnTo>
                <a:lnTo>
                  <a:pt x="228600" y="516467"/>
                </a:lnTo>
                <a:lnTo>
                  <a:pt x="254001" y="508000"/>
                </a:lnTo>
                <a:lnTo>
                  <a:pt x="279401" y="499534"/>
                </a:lnTo>
                <a:lnTo>
                  <a:pt x="279401" y="499534"/>
                </a:lnTo>
                <a:lnTo>
                  <a:pt x="304800" y="491067"/>
                </a:lnTo>
                <a:lnTo>
                  <a:pt x="304800" y="491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7577666" y="93133"/>
            <a:ext cx="618069" cy="550335"/>
          </a:xfrm>
          <a:custGeom>
            <a:avLst/>
            <a:gdLst/>
            <a:ahLst/>
            <a:cxnLst/>
            <a:rect l="0" t="0" r="0" b="0"/>
            <a:pathLst>
              <a:path w="618069" h="550335">
                <a:moveTo>
                  <a:pt x="270934" y="516467"/>
                </a:moveTo>
                <a:lnTo>
                  <a:pt x="270934" y="516467"/>
                </a:lnTo>
                <a:lnTo>
                  <a:pt x="279401" y="524934"/>
                </a:lnTo>
                <a:lnTo>
                  <a:pt x="287867" y="524934"/>
                </a:lnTo>
                <a:lnTo>
                  <a:pt x="296334" y="533400"/>
                </a:lnTo>
                <a:lnTo>
                  <a:pt x="304800" y="533400"/>
                </a:lnTo>
                <a:lnTo>
                  <a:pt x="313268" y="541867"/>
                </a:lnTo>
                <a:lnTo>
                  <a:pt x="321734" y="541867"/>
                </a:lnTo>
                <a:lnTo>
                  <a:pt x="338667" y="550334"/>
                </a:lnTo>
                <a:lnTo>
                  <a:pt x="355601" y="550334"/>
                </a:lnTo>
                <a:lnTo>
                  <a:pt x="381000" y="550334"/>
                </a:lnTo>
                <a:lnTo>
                  <a:pt x="406401" y="541867"/>
                </a:lnTo>
                <a:lnTo>
                  <a:pt x="431801" y="541867"/>
                </a:lnTo>
                <a:lnTo>
                  <a:pt x="457200" y="533400"/>
                </a:lnTo>
                <a:lnTo>
                  <a:pt x="482601" y="516467"/>
                </a:lnTo>
                <a:lnTo>
                  <a:pt x="508001" y="508000"/>
                </a:lnTo>
                <a:lnTo>
                  <a:pt x="533400" y="491067"/>
                </a:lnTo>
                <a:lnTo>
                  <a:pt x="558801" y="465667"/>
                </a:lnTo>
                <a:lnTo>
                  <a:pt x="575734" y="440267"/>
                </a:lnTo>
                <a:lnTo>
                  <a:pt x="592667" y="414867"/>
                </a:lnTo>
                <a:lnTo>
                  <a:pt x="609600" y="389467"/>
                </a:lnTo>
                <a:lnTo>
                  <a:pt x="609600" y="364067"/>
                </a:lnTo>
                <a:lnTo>
                  <a:pt x="618068" y="338667"/>
                </a:lnTo>
                <a:lnTo>
                  <a:pt x="618068" y="304800"/>
                </a:lnTo>
                <a:lnTo>
                  <a:pt x="609600" y="279400"/>
                </a:lnTo>
                <a:lnTo>
                  <a:pt x="609600" y="245534"/>
                </a:lnTo>
                <a:lnTo>
                  <a:pt x="601134" y="220134"/>
                </a:lnTo>
                <a:lnTo>
                  <a:pt x="592667" y="194734"/>
                </a:lnTo>
                <a:lnTo>
                  <a:pt x="575734" y="160867"/>
                </a:lnTo>
                <a:lnTo>
                  <a:pt x="558801" y="135467"/>
                </a:lnTo>
                <a:lnTo>
                  <a:pt x="550334" y="110067"/>
                </a:lnTo>
                <a:lnTo>
                  <a:pt x="533400" y="93134"/>
                </a:lnTo>
                <a:lnTo>
                  <a:pt x="508001" y="67734"/>
                </a:lnTo>
                <a:lnTo>
                  <a:pt x="491067" y="50800"/>
                </a:lnTo>
                <a:lnTo>
                  <a:pt x="465668" y="33867"/>
                </a:lnTo>
                <a:lnTo>
                  <a:pt x="448734" y="25400"/>
                </a:lnTo>
                <a:lnTo>
                  <a:pt x="423334" y="16934"/>
                </a:lnTo>
                <a:lnTo>
                  <a:pt x="389468" y="8467"/>
                </a:lnTo>
                <a:lnTo>
                  <a:pt x="372534" y="0"/>
                </a:lnTo>
                <a:lnTo>
                  <a:pt x="338667" y="0"/>
                </a:lnTo>
                <a:lnTo>
                  <a:pt x="304800" y="0"/>
                </a:lnTo>
                <a:lnTo>
                  <a:pt x="279401" y="0"/>
                </a:lnTo>
                <a:lnTo>
                  <a:pt x="254001" y="8467"/>
                </a:lnTo>
                <a:lnTo>
                  <a:pt x="220134" y="16934"/>
                </a:lnTo>
                <a:lnTo>
                  <a:pt x="186267" y="25400"/>
                </a:lnTo>
                <a:lnTo>
                  <a:pt x="160868" y="33867"/>
                </a:lnTo>
                <a:lnTo>
                  <a:pt x="135467" y="50800"/>
                </a:lnTo>
                <a:lnTo>
                  <a:pt x="110067" y="67734"/>
                </a:lnTo>
                <a:lnTo>
                  <a:pt x="84668" y="84667"/>
                </a:lnTo>
                <a:lnTo>
                  <a:pt x="59267" y="110067"/>
                </a:lnTo>
                <a:lnTo>
                  <a:pt x="42334" y="135467"/>
                </a:lnTo>
                <a:lnTo>
                  <a:pt x="25401" y="160867"/>
                </a:lnTo>
                <a:lnTo>
                  <a:pt x="16934" y="186267"/>
                </a:lnTo>
                <a:lnTo>
                  <a:pt x="8468" y="211667"/>
                </a:lnTo>
                <a:lnTo>
                  <a:pt x="0" y="237067"/>
                </a:lnTo>
                <a:lnTo>
                  <a:pt x="0" y="262467"/>
                </a:lnTo>
                <a:lnTo>
                  <a:pt x="0" y="287867"/>
                </a:lnTo>
                <a:lnTo>
                  <a:pt x="0" y="304800"/>
                </a:lnTo>
                <a:lnTo>
                  <a:pt x="8468" y="321734"/>
                </a:lnTo>
                <a:lnTo>
                  <a:pt x="25401" y="338667"/>
                </a:lnTo>
                <a:lnTo>
                  <a:pt x="42334" y="364067"/>
                </a:lnTo>
                <a:lnTo>
                  <a:pt x="59267" y="381000"/>
                </a:lnTo>
                <a:lnTo>
                  <a:pt x="84668" y="397934"/>
                </a:lnTo>
                <a:lnTo>
                  <a:pt x="110067" y="423334"/>
                </a:lnTo>
                <a:lnTo>
                  <a:pt x="143934" y="448734"/>
                </a:lnTo>
                <a:lnTo>
                  <a:pt x="177801" y="474134"/>
                </a:lnTo>
                <a:lnTo>
                  <a:pt x="220134" y="499534"/>
                </a:lnTo>
                <a:lnTo>
                  <a:pt x="254001" y="524934"/>
                </a:lnTo>
                <a:lnTo>
                  <a:pt x="254001" y="524934"/>
                </a:lnTo>
                <a:lnTo>
                  <a:pt x="287867" y="550334"/>
                </a:lnTo>
                <a:lnTo>
                  <a:pt x="287867" y="5503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8923867" y="33867"/>
            <a:ext cx="635000" cy="592667"/>
          </a:xfrm>
          <a:custGeom>
            <a:avLst/>
            <a:gdLst/>
            <a:ahLst/>
            <a:cxnLst/>
            <a:rect l="0" t="0" r="0" b="0"/>
            <a:pathLst>
              <a:path w="635000" h="592667">
                <a:moveTo>
                  <a:pt x="186267" y="550333"/>
                </a:moveTo>
                <a:lnTo>
                  <a:pt x="186267" y="550333"/>
                </a:lnTo>
                <a:lnTo>
                  <a:pt x="186267" y="550333"/>
                </a:lnTo>
                <a:lnTo>
                  <a:pt x="186267" y="550333"/>
                </a:lnTo>
                <a:lnTo>
                  <a:pt x="186267" y="558800"/>
                </a:lnTo>
                <a:lnTo>
                  <a:pt x="194733" y="558800"/>
                </a:lnTo>
                <a:lnTo>
                  <a:pt x="203200" y="567266"/>
                </a:lnTo>
                <a:lnTo>
                  <a:pt x="220133" y="575733"/>
                </a:lnTo>
                <a:lnTo>
                  <a:pt x="237066" y="584200"/>
                </a:lnTo>
                <a:lnTo>
                  <a:pt x="253999" y="592666"/>
                </a:lnTo>
                <a:lnTo>
                  <a:pt x="279400" y="592666"/>
                </a:lnTo>
                <a:lnTo>
                  <a:pt x="313266" y="592666"/>
                </a:lnTo>
                <a:lnTo>
                  <a:pt x="338667" y="592666"/>
                </a:lnTo>
                <a:lnTo>
                  <a:pt x="364066" y="592666"/>
                </a:lnTo>
                <a:lnTo>
                  <a:pt x="397933" y="584200"/>
                </a:lnTo>
                <a:lnTo>
                  <a:pt x="431800" y="575733"/>
                </a:lnTo>
                <a:lnTo>
                  <a:pt x="457200" y="567266"/>
                </a:lnTo>
                <a:lnTo>
                  <a:pt x="482599" y="550333"/>
                </a:lnTo>
                <a:lnTo>
                  <a:pt x="516466" y="533400"/>
                </a:lnTo>
                <a:lnTo>
                  <a:pt x="533400" y="516466"/>
                </a:lnTo>
                <a:lnTo>
                  <a:pt x="558799" y="491066"/>
                </a:lnTo>
                <a:lnTo>
                  <a:pt x="575733" y="474133"/>
                </a:lnTo>
                <a:lnTo>
                  <a:pt x="592666" y="440266"/>
                </a:lnTo>
                <a:lnTo>
                  <a:pt x="609600" y="414866"/>
                </a:lnTo>
                <a:lnTo>
                  <a:pt x="618066" y="381000"/>
                </a:lnTo>
                <a:lnTo>
                  <a:pt x="626533" y="347133"/>
                </a:lnTo>
                <a:lnTo>
                  <a:pt x="634999" y="321733"/>
                </a:lnTo>
                <a:lnTo>
                  <a:pt x="634999" y="287866"/>
                </a:lnTo>
                <a:lnTo>
                  <a:pt x="634999" y="262466"/>
                </a:lnTo>
                <a:lnTo>
                  <a:pt x="634999" y="237066"/>
                </a:lnTo>
                <a:lnTo>
                  <a:pt x="626533" y="211666"/>
                </a:lnTo>
                <a:lnTo>
                  <a:pt x="609600" y="177800"/>
                </a:lnTo>
                <a:lnTo>
                  <a:pt x="601133" y="160866"/>
                </a:lnTo>
                <a:lnTo>
                  <a:pt x="584200" y="135466"/>
                </a:lnTo>
                <a:lnTo>
                  <a:pt x="567267" y="118533"/>
                </a:lnTo>
                <a:lnTo>
                  <a:pt x="550333" y="93133"/>
                </a:lnTo>
                <a:lnTo>
                  <a:pt x="524933" y="76200"/>
                </a:lnTo>
                <a:lnTo>
                  <a:pt x="508000" y="59266"/>
                </a:lnTo>
                <a:lnTo>
                  <a:pt x="482599" y="42333"/>
                </a:lnTo>
                <a:lnTo>
                  <a:pt x="457200" y="25400"/>
                </a:lnTo>
                <a:lnTo>
                  <a:pt x="431800" y="16933"/>
                </a:lnTo>
                <a:lnTo>
                  <a:pt x="397933" y="8466"/>
                </a:lnTo>
                <a:lnTo>
                  <a:pt x="372533" y="0"/>
                </a:lnTo>
                <a:lnTo>
                  <a:pt x="338667" y="0"/>
                </a:lnTo>
                <a:lnTo>
                  <a:pt x="304800" y="8466"/>
                </a:lnTo>
                <a:lnTo>
                  <a:pt x="279400" y="8466"/>
                </a:lnTo>
                <a:lnTo>
                  <a:pt x="245533" y="16933"/>
                </a:lnTo>
                <a:lnTo>
                  <a:pt x="211666" y="25400"/>
                </a:lnTo>
                <a:lnTo>
                  <a:pt x="186267" y="42333"/>
                </a:lnTo>
                <a:lnTo>
                  <a:pt x="152400" y="59266"/>
                </a:lnTo>
                <a:lnTo>
                  <a:pt x="127000" y="84666"/>
                </a:lnTo>
                <a:lnTo>
                  <a:pt x="93133" y="101600"/>
                </a:lnTo>
                <a:lnTo>
                  <a:pt x="76200" y="127000"/>
                </a:lnTo>
                <a:lnTo>
                  <a:pt x="59266" y="152400"/>
                </a:lnTo>
                <a:lnTo>
                  <a:pt x="33867" y="177800"/>
                </a:lnTo>
                <a:lnTo>
                  <a:pt x="25399" y="203200"/>
                </a:lnTo>
                <a:lnTo>
                  <a:pt x="16933" y="228600"/>
                </a:lnTo>
                <a:lnTo>
                  <a:pt x="8466" y="254000"/>
                </a:lnTo>
                <a:lnTo>
                  <a:pt x="0" y="287866"/>
                </a:lnTo>
                <a:lnTo>
                  <a:pt x="0" y="313266"/>
                </a:lnTo>
                <a:lnTo>
                  <a:pt x="0" y="338666"/>
                </a:lnTo>
                <a:lnTo>
                  <a:pt x="8466" y="364066"/>
                </a:lnTo>
                <a:lnTo>
                  <a:pt x="16933" y="389466"/>
                </a:lnTo>
                <a:lnTo>
                  <a:pt x="25399" y="414866"/>
                </a:lnTo>
                <a:lnTo>
                  <a:pt x="42333" y="440266"/>
                </a:lnTo>
                <a:lnTo>
                  <a:pt x="67733" y="465666"/>
                </a:lnTo>
                <a:lnTo>
                  <a:pt x="93133" y="491066"/>
                </a:lnTo>
                <a:lnTo>
                  <a:pt x="127000" y="508000"/>
                </a:lnTo>
                <a:lnTo>
                  <a:pt x="169333" y="533400"/>
                </a:lnTo>
                <a:lnTo>
                  <a:pt x="169333" y="533400"/>
                </a:lnTo>
                <a:lnTo>
                  <a:pt x="194733" y="550333"/>
                </a:lnTo>
                <a:lnTo>
                  <a:pt x="194733" y="550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10337800" y="33867"/>
            <a:ext cx="719668" cy="618067"/>
          </a:xfrm>
          <a:custGeom>
            <a:avLst/>
            <a:gdLst/>
            <a:ahLst/>
            <a:cxnLst/>
            <a:rect l="0" t="0" r="0" b="0"/>
            <a:pathLst>
              <a:path w="719668" h="618067">
                <a:moveTo>
                  <a:pt x="67734" y="499533"/>
                </a:moveTo>
                <a:lnTo>
                  <a:pt x="67734" y="499533"/>
                </a:lnTo>
                <a:lnTo>
                  <a:pt x="59266" y="508000"/>
                </a:lnTo>
                <a:lnTo>
                  <a:pt x="59266" y="508000"/>
                </a:lnTo>
                <a:lnTo>
                  <a:pt x="67734" y="508000"/>
                </a:lnTo>
                <a:lnTo>
                  <a:pt x="67734" y="516466"/>
                </a:lnTo>
                <a:lnTo>
                  <a:pt x="76200" y="516466"/>
                </a:lnTo>
                <a:lnTo>
                  <a:pt x="93133" y="524933"/>
                </a:lnTo>
                <a:lnTo>
                  <a:pt x="101600" y="533400"/>
                </a:lnTo>
                <a:lnTo>
                  <a:pt x="118534" y="550333"/>
                </a:lnTo>
                <a:lnTo>
                  <a:pt x="143934" y="558800"/>
                </a:lnTo>
                <a:lnTo>
                  <a:pt x="169333" y="575733"/>
                </a:lnTo>
                <a:lnTo>
                  <a:pt x="194734" y="584200"/>
                </a:lnTo>
                <a:lnTo>
                  <a:pt x="228600" y="592666"/>
                </a:lnTo>
                <a:lnTo>
                  <a:pt x="262467" y="609600"/>
                </a:lnTo>
                <a:lnTo>
                  <a:pt x="296334" y="618066"/>
                </a:lnTo>
                <a:lnTo>
                  <a:pt x="338667" y="618066"/>
                </a:lnTo>
                <a:lnTo>
                  <a:pt x="372534" y="618066"/>
                </a:lnTo>
                <a:lnTo>
                  <a:pt x="414867" y="609600"/>
                </a:lnTo>
                <a:lnTo>
                  <a:pt x="448734" y="592666"/>
                </a:lnTo>
                <a:lnTo>
                  <a:pt x="482600" y="575733"/>
                </a:lnTo>
                <a:lnTo>
                  <a:pt x="524934" y="558800"/>
                </a:lnTo>
                <a:lnTo>
                  <a:pt x="550333" y="533400"/>
                </a:lnTo>
                <a:lnTo>
                  <a:pt x="584200" y="508000"/>
                </a:lnTo>
                <a:lnTo>
                  <a:pt x="609600" y="474133"/>
                </a:lnTo>
                <a:lnTo>
                  <a:pt x="635000" y="448733"/>
                </a:lnTo>
                <a:lnTo>
                  <a:pt x="660400" y="414866"/>
                </a:lnTo>
                <a:lnTo>
                  <a:pt x="677334" y="381000"/>
                </a:lnTo>
                <a:lnTo>
                  <a:pt x="685800" y="347133"/>
                </a:lnTo>
                <a:lnTo>
                  <a:pt x="702733" y="321733"/>
                </a:lnTo>
                <a:lnTo>
                  <a:pt x="711200" y="287866"/>
                </a:lnTo>
                <a:lnTo>
                  <a:pt x="719667" y="262466"/>
                </a:lnTo>
                <a:lnTo>
                  <a:pt x="719667" y="237066"/>
                </a:lnTo>
                <a:lnTo>
                  <a:pt x="711200" y="211666"/>
                </a:lnTo>
                <a:lnTo>
                  <a:pt x="711200" y="186266"/>
                </a:lnTo>
                <a:lnTo>
                  <a:pt x="694266" y="169333"/>
                </a:lnTo>
                <a:lnTo>
                  <a:pt x="685800" y="143933"/>
                </a:lnTo>
                <a:lnTo>
                  <a:pt x="668866" y="127000"/>
                </a:lnTo>
                <a:lnTo>
                  <a:pt x="651934" y="101600"/>
                </a:lnTo>
                <a:lnTo>
                  <a:pt x="635000" y="84666"/>
                </a:lnTo>
                <a:lnTo>
                  <a:pt x="609600" y="67733"/>
                </a:lnTo>
                <a:lnTo>
                  <a:pt x="584200" y="59266"/>
                </a:lnTo>
                <a:lnTo>
                  <a:pt x="558800" y="42333"/>
                </a:lnTo>
                <a:lnTo>
                  <a:pt x="524934" y="33866"/>
                </a:lnTo>
                <a:lnTo>
                  <a:pt x="499534" y="16933"/>
                </a:lnTo>
                <a:lnTo>
                  <a:pt x="465666" y="8466"/>
                </a:lnTo>
                <a:lnTo>
                  <a:pt x="440266" y="8466"/>
                </a:lnTo>
                <a:lnTo>
                  <a:pt x="397933" y="0"/>
                </a:lnTo>
                <a:lnTo>
                  <a:pt x="364066" y="0"/>
                </a:lnTo>
                <a:lnTo>
                  <a:pt x="330200" y="8466"/>
                </a:lnTo>
                <a:lnTo>
                  <a:pt x="287866" y="8466"/>
                </a:lnTo>
                <a:lnTo>
                  <a:pt x="245533" y="16933"/>
                </a:lnTo>
                <a:lnTo>
                  <a:pt x="211666" y="33866"/>
                </a:lnTo>
                <a:lnTo>
                  <a:pt x="177800" y="42333"/>
                </a:lnTo>
                <a:lnTo>
                  <a:pt x="143934" y="59266"/>
                </a:lnTo>
                <a:lnTo>
                  <a:pt x="101600" y="76200"/>
                </a:lnTo>
                <a:lnTo>
                  <a:pt x="76200" y="101600"/>
                </a:lnTo>
                <a:lnTo>
                  <a:pt x="50800" y="118533"/>
                </a:lnTo>
                <a:lnTo>
                  <a:pt x="33867" y="143933"/>
                </a:lnTo>
                <a:lnTo>
                  <a:pt x="16933" y="169333"/>
                </a:lnTo>
                <a:lnTo>
                  <a:pt x="8466" y="194733"/>
                </a:lnTo>
                <a:lnTo>
                  <a:pt x="0" y="220133"/>
                </a:lnTo>
                <a:lnTo>
                  <a:pt x="0" y="245533"/>
                </a:lnTo>
                <a:lnTo>
                  <a:pt x="8466" y="279400"/>
                </a:lnTo>
                <a:lnTo>
                  <a:pt x="8466" y="313266"/>
                </a:lnTo>
                <a:lnTo>
                  <a:pt x="25400" y="355600"/>
                </a:lnTo>
                <a:lnTo>
                  <a:pt x="33867" y="389466"/>
                </a:lnTo>
                <a:lnTo>
                  <a:pt x="50800" y="431800"/>
                </a:lnTo>
                <a:lnTo>
                  <a:pt x="67734" y="465666"/>
                </a:lnTo>
                <a:lnTo>
                  <a:pt x="93133" y="499533"/>
                </a:lnTo>
                <a:lnTo>
                  <a:pt x="118534" y="524933"/>
                </a:lnTo>
                <a:lnTo>
                  <a:pt x="152400" y="550333"/>
                </a:lnTo>
                <a:lnTo>
                  <a:pt x="177800" y="558800"/>
                </a:lnTo>
                <a:lnTo>
                  <a:pt x="177800" y="558800"/>
                </a:lnTo>
                <a:lnTo>
                  <a:pt x="211666" y="558800"/>
                </a:lnTo>
                <a:lnTo>
                  <a:pt x="211666" y="558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6197600" y="651933"/>
            <a:ext cx="474135" cy="575735"/>
          </a:xfrm>
          <a:custGeom>
            <a:avLst/>
            <a:gdLst/>
            <a:ahLst/>
            <a:cxnLst/>
            <a:rect l="0" t="0" r="0" b="0"/>
            <a:pathLst>
              <a:path w="474135" h="575735">
                <a:moveTo>
                  <a:pt x="338667" y="533400"/>
                </a:moveTo>
                <a:lnTo>
                  <a:pt x="338667" y="533400"/>
                </a:lnTo>
                <a:lnTo>
                  <a:pt x="330200" y="533400"/>
                </a:lnTo>
                <a:lnTo>
                  <a:pt x="330200" y="533400"/>
                </a:lnTo>
                <a:lnTo>
                  <a:pt x="330200" y="541867"/>
                </a:lnTo>
                <a:lnTo>
                  <a:pt x="330200" y="541867"/>
                </a:lnTo>
                <a:lnTo>
                  <a:pt x="330200" y="541867"/>
                </a:lnTo>
                <a:lnTo>
                  <a:pt x="338667" y="533400"/>
                </a:lnTo>
                <a:lnTo>
                  <a:pt x="338667" y="533400"/>
                </a:lnTo>
                <a:lnTo>
                  <a:pt x="347133" y="516467"/>
                </a:lnTo>
                <a:lnTo>
                  <a:pt x="364067" y="508000"/>
                </a:lnTo>
                <a:lnTo>
                  <a:pt x="372533" y="491067"/>
                </a:lnTo>
                <a:lnTo>
                  <a:pt x="389466" y="474134"/>
                </a:lnTo>
                <a:lnTo>
                  <a:pt x="397934" y="457200"/>
                </a:lnTo>
                <a:lnTo>
                  <a:pt x="406400" y="440267"/>
                </a:lnTo>
                <a:lnTo>
                  <a:pt x="423333" y="414867"/>
                </a:lnTo>
                <a:lnTo>
                  <a:pt x="431800" y="397934"/>
                </a:lnTo>
                <a:lnTo>
                  <a:pt x="440267" y="372534"/>
                </a:lnTo>
                <a:lnTo>
                  <a:pt x="448733" y="347134"/>
                </a:lnTo>
                <a:lnTo>
                  <a:pt x="457200" y="330200"/>
                </a:lnTo>
                <a:lnTo>
                  <a:pt x="465666" y="304800"/>
                </a:lnTo>
                <a:lnTo>
                  <a:pt x="465666" y="279400"/>
                </a:lnTo>
                <a:lnTo>
                  <a:pt x="474134" y="254000"/>
                </a:lnTo>
                <a:lnTo>
                  <a:pt x="474134" y="228600"/>
                </a:lnTo>
                <a:lnTo>
                  <a:pt x="465666" y="194734"/>
                </a:lnTo>
                <a:lnTo>
                  <a:pt x="465666" y="169334"/>
                </a:lnTo>
                <a:lnTo>
                  <a:pt x="457200" y="143934"/>
                </a:lnTo>
                <a:lnTo>
                  <a:pt x="448733" y="118534"/>
                </a:lnTo>
                <a:lnTo>
                  <a:pt x="431800" y="101600"/>
                </a:lnTo>
                <a:lnTo>
                  <a:pt x="414867" y="76200"/>
                </a:lnTo>
                <a:lnTo>
                  <a:pt x="397934" y="59267"/>
                </a:lnTo>
                <a:lnTo>
                  <a:pt x="381000" y="42334"/>
                </a:lnTo>
                <a:lnTo>
                  <a:pt x="364067" y="25400"/>
                </a:lnTo>
                <a:lnTo>
                  <a:pt x="338667" y="16934"/>
                </a:lnTo>
                <a:lnTo>
                  <a:pt x="313266" y="8467"/>
                </a:lnTo>
                <a:lnTo>
                  <a:pt x="296333" y="0"/>
                </a:lnTo>
                <a:lnTo>
                  <a:pt x="270933" y="0"/>
                </a:lnTo>
                <a:lnTo>
                  <a:pt x="245533" y="0"/>
                </a:lnTo>
                <a:lnTo>
                  <a:pt x="220133" y="0"/>
                </a:lnTo>
                <a:lnTo>
                  <a:pt x="194733" y="8467"/>
                </a:lnTo>
                <a:lnTo>
                  <a:pt x="177800" y="8467"/>
                </a:lnTo>
                <a:lnTo>
                  <a:pt x="143933" y="25400"/>
                </a:lnTo>
                <a:lnTo>
                  <a:pt x="127000" y="33867"/>
                </a:lnTo>
                <a:lnTo>
                  <a:pt x="110067" y="50800"/>
                </a:lnTo>
                <a:lnTo>
                  <a:pt x="93133" y="67734"/>
                </a:lnTo>
                <a:lnTo>
                  <a:pt x="76200" y="84667"/>
                </a:lnTo>
                <a:lnTo>
                  <a:pt x="67733" y="110067"/>
                </a:lnTo>
                <a:lnTo>
                  <a:pt x="50800" y="135467"/>
                </a:lnTo>
                <a:lnTo>
                  <a:pt x="42333" y="160867"/>
                </a:lnTo>
                <a:lnTo>
                  <a:pt x="25400" y="194734"/>
                </a:lnTo>
                <a:lnTo>
                  <a:pt x="16933" y="220134"/>
                </a:lnTo>
                <a:lnTo>
                  <a:pt x="8467" y="254000"/>
                </a:lnTo>
                <a:lnTo>
                  <a:pt x="8467" y="287867"/>
                </a:lnTo>
                <a:lnTo>
                  <a:pt x="0" y="330200"/>
                </a:lnTo>
                <a:lnTo>
                  <a:pt x="0" y="364067"/>
                </a:lnTo>
                <a:lnTo>
                  <a:pt x="0" y="406400"/>
                </a:lnTo>
                <a:lnTo>
                  <a:pt x="0" y="440267"/>
                </a:lnTo>
                <a:lnTo>
                  <a:pt x="8467" y="474134"/>
                </a:lnTo>
                <a:lnTo>
                  <a:pt x="16933" y="508000"/>
                </a:lnTo>
                <a:lnTo>
                  <a:pt x="33867" y="524934"/>
                </a:lnTo>
                <a:lnTo>
                  <a:pt x="50800" y="541867"/>
                </a:lnTo>
                <a:lnTo>
                  <a:pt x="76200" y="558800"/>
                </a:lnTo>
                <a:lnTo>
                  <a:pt x="101600" y="567267"/>
                </a:lnTo>
                <a:lnTo>
                  <a:pt x="135467" y="575734"/>
                </a:lnTo>
                <a:lnTo>
                  <a:pt x="177800" y="575734"/>
                </a:lnTo>
                <a:lnTo>
                  <a:pt x="211667" y="575734"/>
                </a:lnTo>
                <a:lnTo>
                  <a:pt x="254000" y="567267"/>
                </a:lnTo>
                <a:lnTo>
                  <a:pt x="254000" y="567267"/>
                </a:lnTo>
                <a:lnTo>
                  <a:pt x="287867" y="567267"/>
                </a:lnTo>
                <a:lnTo>
                  <a:pt x="287867" y="567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7332133" y="736600"/>
            <a:ext cx="465668" cy="482601"/>
          </a:xfrm>
          <a:custGeom>
            <a:avLst/>
            <a:gdLst/>
            <a:ahLst/>
            <a:cxnLst/>
            <a:rect l="0" t="0" r="0" b="0"/>
            <a:pathLst>
              <a:path w="465668" h="482601">
                <a:moveTo>
                  <a:pt x="135467" y="431800"/>
                </a:moveTo>
                <a:lnTo>
                  <a:pt x="135467" y="431800"/>
                </a:lnTo>
                <a:lnTo>
                  <a:pt x="135467" y="431800"/>
                </a:lnTo>
                <a:lnTo>
                  <a:pt x="135467" y="431800"/>
                </a:lnTo>
                <a:lnTo>
                  <a:pt x="135467" y="431800"/>
                </a:lnTo>
                <a:lnTo>
                  <a:pt x="135467" y="431800"/>
                </a:lnTo>
                <a:lnTo>
                  <a:pt x="135467" y="440267"/>
                </a:lnTo>
                <a:lnTo>
                  <a:pt x="143934" y="440267"/>
                </a:lnTo>
                <a:lnTo>
                  <a:pt x="152400" y="440267"/>
                </a:lnTo>
                <a:lnTo>
                  <a:pt x="160867" y="440267"/>
                </a:lnTo>
                <a:lnTo>
                  <a:pt x="177801" y="440267"/>
                </a:lnTo>
                <a:lnTo>
                  <a:pt x="194734" y="440267"/>
                </a:lnTo>
                <a:lnTo>
                  <a:pt x="211667" y="431800"/>
                </a:lnTo>
                <a:lnTo>
                  <a:pt x="237067" y="431800"/>
                </a:lnTo>
                <a:lnTo>
                  <a:pt x="262467" y="423333"/>
                </a:lnTo>
                <a:lnTo>
                  <a:pt x="287867" y="406400"/>
                </a:lnTo>
                <a:lnTo>
                  <a:pt x="313267" y="397933"/>
                </a:lnTo>
                <a:lnTo>
                  <a:pt x="338667" y="381000"/>
                </a:lnTo>
                <a:lnTo>
                  <a:pt x="364067" y="364067"/>
                </a:lnTo>
                <a:lnTo>
                  <a:pt x="381000" y="347133"/>
                </a:lnTo>
                <a:lnTo>
                  <a:pt x="406401" y="330200"/>
                </a:lnTo>
                <a:lnTo>
                  <a:pt x="423334" y="304800"/>
                </a:lnTo>
                <a:lnTo>
                  <a:pt x="440267" y="287867"/>
                </a:lnTo>
                <a:lnTo>
                  <a:pt x="448734" y="262467"/>
                </a:lnTo>
                <a:lnTo>
                  <a:pt x="457200" y="237067"/>
                </a:lnTo>
                <a:lnTo>
                  <a:pt x="465667" y="211667"/>
                </a:lnTo>
                <a:lnTo>
                  <a:pt x="465667" y="186267"/>
                </a:lnTo>
                <a:lnTo>
                  <a:pt x="465667" y="160867"/>
                </a:lnTo>
                <a:lnTo>
                  <a:pt x="457200" y="135467"/>
                </a:lnTo>
                <a:lnTo>
                  <a:pt x="448734" y="118533"/>
                </a:lnTo>
                <a:lnTo>
                  <a:pt x="440267" y="101600"/>
                </a:lnTo>
                <a:lnTo>
                  <a:pt x="423334" y="76200"/>
                </a:lnTo>
                <a:lnTo>
                  <a:pt x="406401" y="59267"/>
                </a:lnTo>
                <a:lnTo>
                  <a:pt x="381000" y="42333"/>
                </a:lnTo>
                <a:lnTo>
                  <a:pt x="364067" y="33867"/>
                </a:lnTo>
                <a:lnTo>
                  <a:pt x="338667" y="16933"/>
                </a:lnTo>
                <a:lnTo>
                  <a:pt x="313267" y="8467"/>
                </a:lnTo>
                <a:lnTo>
                  <a:pt x="287867" y="0"/>
                </a:lnTo>
                <a:lnTo>
                  <a:pt x="262467" y="0"/>
                </a:lnTo>
                <a:lnTo>
                  <a:pt x="245533" y="0"/>
                </a:lnTo>
                <a:lnTo>
                  <a:pt x="211667" y="0"/>
                </a:lnTo>
                <a:lnTo>
                  <a:pt x="194734" y="0"/>
                </a:lnTo>
                <a:lnTo>
                  <a:pt x="160867" y="8467"/>
                </a:lnTo>
                <a:lnTo>
                  <a:pt x="135467" y="16933"/>
                </a:lnTo>
                <a:lnTo>
                  <a:pt x="110067" y="33867"/>
                </a:lnTo>
                <a:lnTo>
                  <a:pt x="93133" y="42333"/>
                </a:lnTo>
                <a:lnTo>
                  <a:pt x="76200" y="59267"/>
                </a:lnTo>
                <a:lnTo>
                  <a:pt x="59267" y="76200"/>
                </a:lnTo>
                <a:lnTo>
                  <a:pt x="50800" y="93133"/>
                </a:lnTo>
                <a:lnTo>
                  <a:pt x="33867" y="118533"/>
                </a:lnTo>
                <a:lnTo>
                  <a:pt x="25401" y="135467"/>
                </a:lnTo>
                <a:lnTo>
                  <a:pt x="16933" y="169333"/>
                </a:lnTo>
                <a:lnTo>
                  <a:pt x="16933" y="194733"/>
                </a:lnTo>
                <a:lnTo>
                  <a:pt x="8467" y="211667"/>
                </a:lnTo>
                <a:lnTo>
                  <a:pt x="8467" y="245533"/>
                </a:lnTo>
                <a:lnTo>
                  <a:pt x="0" y="270933"/>
                </a:lnTo>
                <a:lnTo>
                  <a:pt x="8467" y="304800"/>
                </a:lnTo>
                <a:lnTo>
                  <a:pt x="8467" y="330200"/>
                </a:lnTo>
                <a:lnTo>
                  <a:pt x="16933" y="355600"/>
                </a:lnTo>
                <a:lnTo>
                  <a:pt x="33867" y="389467"/>
                </a:lnTo>
                <a:lnTo>
                  <a:pt x="42334" y="414867"/>
                </a:lnTo>
                <a:lnTo>
                  <a:pt x="59267" y="431800"/>
                </a:lnTo>
                <a:lnTo>
                  <a:pt x="76200" y="448733"/>
                </a:lnTo>
                <a:lnTo>
                  <a:pt x="101601" y="457200"/>
                </a:lnTo>
                <a:lnTo>
                  <a:pt x="127000" y="474133"/>
                </a:lnTo>
                <a:lnTo>
                  <a:pt x="143934" y="474133"/>
                </a:lnTo>
                <a:lnTo>
                  <a:pt x="177801" y="482600"/>
                </a:lnTo>
                <a:lnTo>
                  <a:pt x="211667" y="482600"/>
                </a:lnTo>
                <a:lnTo>
                  <a:pt x="245533" y="482600"/>
                </a:lnTo>
                <a:lnTo>
                  <a:pt x="245533" y="482600"/>
                </a:lnTo>
                <a:lnTo>
                  <a:pt x="279400" y="482600"/>
                </a:lnTo>
                <a:lnTo>
                  <a:pt x="279400" y="482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8398933" y="762000"/>
            <a:ext cx="550334" cy="524934"/>
          </a:xfrm>
          <a:custGeom>
            <a:avLst/>
            <a:gdLst/>
            <a:ahLst/>
            <a:cxnLst/>
            <a:rect l="0" t="0" r="0" b="0"/>
            <a:pathLst>
              <a:path w="550334" h="524934">
                <a:moveTo>
                  <a:pt x="118534" y="524933"/>
                </a:moveTo>
                <a:lnTo>
                  <a:pt x="118534" y="524933"/>
                </a:lnTo>
                <a:lnTo>
                  <a:pt x="118534" y="524933"/>
                </a:lnTo>
                <a:lnTo>
                  <a:pt x="118534" y="524933"/>
                </a:lnTo>
                <a:lnTo>
                  <a:pt x="118534" y="524933"/>
                </a:lnTo>
                <a:lnTo>
                  <a:pt x="127000" y="516467"/>
                </a:lnTo>
                <a:lnTo>
                  <a:pt x="135467" y="516467"/>
                </a:lnTo>
                <a:lnTo>
                  <a:pt x="152400" y="516467"/>
                </a:lnTo>
                <a:lnTo>
                  <a:pt x="160867" y="508000"/>
                </a:lnTo>
                <a:lnTo>
                  <a:pt x="177801" y="508000"/>
                </a:lnTo>
                <a:lnTo>
                  <a:pt x="194734" y="499533"/>
                </a:lnTo>
                <a:lnTo>
                  <a:pt x="220134" y="499533"/>
                </a:lnTo>
                <a:lnTo>
                  <a:pt x="245533" y="491067"/>
                </a:lnTo>
                <a:lnTo>
                  <a:pt x="270934" y="482600"/>
                </a:lnTo>
                <a:lnTo>
                  <a:pt x="296334" y="474133"/>
                </a:lnTo>
                <a:lnTo>
                  <a:pt x="321733" y="465667"/>
                </a:lnTo>
                <a:lnTo>
                  <a:pt x="347134" y="457200"/>
                </a:lnTo>
                <a:lnTo>
                  <a:pt x="381000" y="448733"/>
                </a:lnTo>
                <a:lnTo>
                  <a:pt x="406401" y="431800"/>
                </a:lnTo>
                <a:lnTo>
                  <a:pt x="431800" y="414867"/>
                </a:lnTo>
                <a:lnTo>
                  <a:pt x="448734" y="397933"/>
                </a:lnTo>
                <a:lnTo>
                  <a:pt x="474133" y="381000"/>
                </a:lnTo>
                <a:lnTo>
                  <a:pt x="491067" y="355600"/>
                </a:lnTo>
                <a:lnTo>
                  <a:pt x="508000" y="330200"/>
                </a:lnTo>
                <a:lnTo>
                  <a:pt x="524934" y="304800"/>
                </a:lnTo>
                <a:lnTo>
                  <a:pt x="533400" y="279400"/>
                </a:lnTo>
                <a:lnTo>
                  <a:pt x="541867" y="254000"/>
                </a:lnTo>
                <a:lnTo>
                  <a:pt x="541867" y="228600"/>
                </a:lnTo>
                <a:lnTo>
                  <a:pt x="550333" y="211667"/>
                </a:lnTo>
                <a:lnTo>
                  <a:pt x="541867" y="186267"/>
                </a:lnTo>
                <a:lnTo>
                  <a:pt x="541867" y="169333"/>
                </a:lnTo>
                <a:lnTo>
                  <a:pt x="533400" y="143933"/>
                </a:lnTo>
                <a:lnTo>
                  <a:pt x="516467" y="127000"/>
                </a:lnTo>
                <a:lnTo>
                  <a:pt x="508000" y="110067"/>
                </a:lnTo>
                <a:lnTo>
                  <a:pt x="491067" y="93133"/>
                </a:lnTo>
                <a:lnTo>
                  <a:pt x="465667" y="76200"/>
                </a:lnTo>
                <a:lnTo>
                  <a:pt x="448734" y="59267"/>
                </a:lnTo>
                <a:lnTo>
                  <a:pt x="423334" y="50800"/>
                </a:lnTo>
                <a:lnTo>
                  <a:pt x="397933" y="33867"/>
                </a:lnTo>
                <a:lnTo>
                  <a:pt x="372534" y="25400"/>
                </a:lnTo>
                <a:lnTo>
                  <a:pt x="347134" y="16933"/>
                </a:lnTo>
                <a:lnTo>
                  <a:pt x="321733" y="8467"/>
                </a:lnTo>
                <a:lnTo>
                  <a:pt x="287867" y="0"/>
                </a:lnTo>
                <a:lnTo>
                  <a:pt x="262467" y="0"/>
                </a:lnTo>
                <a:lnTo>
                  <a:pt x="237067" y="0"/>
                </a:lnTo>
                <a:lnTo>
                  <a:pt x="203200" y="0"/>
                </a:lnTo>
                <a:lnTo>
                  <a:pt x="177801" y="0"/>
                </a:lnTo>
                <a:lnTo>
                  <a:pt x="160867" y="8467"/>
                </a:lnTo>
                <a:lnTo>
                  <a:pt x="135467" y="16933"/>
                </a:lnTo>
                <a:lnTo>
                  <a:pt x="110067" y="25400"/>
                </a:lnTo>
                <a:lnTo>
                  <a:pt x="93133" y="42333"/>
                </a:lnTo>
                <a:lnTo>
                  <a:pt x="67734" y="50800"/>
                </a:lnTo>
                <a:lnTo>
                  <a:pt x="50800" y="67733"/>
                </a:lnTo>
                <a:lnTo>
                  <a:pt x="42334" y="84667"/>
                </a:lnTo>
                <a:lnTo>
                  <a:pt x="25401" y="101600"/>
                </a:lnTo>
                <a:lnTo>
                  <a:pt x="16933" y="127000"/>
                </a:lnTo>
                <a:lnTo>
                  <a:pt x="8467" y="143933"/>
                </a:lnTo>
                <a:lnTo>
                  <a:pt x="8467" y="169333"/>
                </a:lnTo>
                <a:lnTo>
                  <a:pt x="0" y="194733"/>
                </a:lnTo>
                <a:lnTo>
                  <a:pt x="0" y="220133"/>
                </a:lnTo>
                <a:lnTo>
                  <a:pt x="0" y="245533"/>
                </a:lnTo>
                <a:lnTo>
                  <a:pt x="0" y="270933"/>
                </a:lnTo>
                <a:lnTo>
                  <a:pt x="0" y="296333"/>
                </a:lnTo>
                <a:lnTo>
                  <a:pt x="0" y="330200"/>
                </a:lnTo>
                <a:lnTo>
                  <a:pt x="8467" y="355600"/>
                </a:lnTo>
                <a:lnTo>
                  <a:pt x="16933" y="381000"/>
                </a:lnTo>
                <a:lnTo>
                  <a:pt x="25401" y="406400"/>
                </a:lnTo>
                <a:lnTo>
                  <a:pt x="33867" y="423333"/>
                </a:lnTo>
                <a:lnTo>
                  <a:pt x="59267" y="440267"/>
                </a:lnTo>
                <a:lnTo>
                  <a:pt x="76200" y="457200"/>
                </a:lnTo>
                <a:lnTo>
                  <a:pt x="101601" y="474133"/>
                </a:lnTo>
                <a:lnTo>
                  <a:pt x="127000" y="491067"/>
                </a:lnTo>
                <a:lnTo>
                  <a:pt x="160867" y="499533"/>
                </a:lnTo>
                <a:lnTo>
                  <a:pt x="186267" y="508000"/>
                </a:lnTo>
                <a:lnTo>
                  <a:pt x="186267" y="508000"/>
                </a:lnTo>
                <a:lnTo>
                  <a:pt x="220134" y="516467"/>
                </a:lnTo>
                <a:lnTo>
                  <a:pt x="220134" y="516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9508067" y="787400"/>
            <a:ext cx="516468" cy="482601"/>
          </a:xfrm>
          <a:custGeom>
            <a:avLst/>
            <a:gdLst/>
            <a:ahLst/>
            <a:cxnLst/>
            <a:rect l="0" t="0" r="0" b="0"/>
            <a:pathLst>
              <a:path w="516468" h="482601">
                <a:moveTo>
                  <a:pt x="93133" y="465667"/>
                </a:moveTo>
                <a:lnTo>
                  <a:pt x="93133" y="465667"/>
                </a:lnTo>
                <a:lnTo>
                  <a:pt x="93133" y="465667"/>
                </a:lnTo>
                <a:lnTo>
                  <a:pt x="93133" y="465667"/>
                </a:lnTo>
                <a:lnTo>
                  <a:pt x="93133" y="465667"/>
                </a:lnTo>
                <a:lnTo>
                  <a:pt x="101600" y="465667"/>
                </a:lnTo>
                <a:lnTo>
                  <a:pt x="101600" y="465667"/>
                </a:lnTo>
                <a:lnTo>
                  <a:pt x="110066" y="474133"/>
                </a:lnTo>
                <a:lnTo>
                  <a:pt x="126999" y="474133"/>
                </a:lnTo>
                <a:lnTo>
                  <a:pt x="135467" y="482600"/>
                </a:lnTo>
                <a:lnTo>
                  <a:pt x="152400" y="482600"/>
                </a:lnTo>
                <a:lnTo>
                  <a:pt x="169333" y="482600"/>
                </a:lnTo>
                <a:lnTo>
                  <a:pt x="194733" y="482600"/>
                </a:lnTo>
                <a:lnTo>
                  <a:pt x="228600" y="474133"/>
                </a:lnTo>
                <a:lnTo>
                  <a:pt x="254000" y="474133"/>
                </a:lnTo>
                <a:lnTo>
                  <a:pt x="279399" y="457200"/>
                </a:lnTo>
                <a:lnTo>
                  <a:pt x="313266" y="448733"/>
                </a:lnTo>
                <a:lnTo>
                  <a:pt x="338667" y="431800"/>
                </a:lnTo>
                <a:lnTo>
                  <a:pt x="364067" y="414867"/>
                </a:lnTo>
                <a:lnTo>
                  <a:pt x="397933" y="406400"/>
                </a:lnTo>
                <a:lnTo>
                  <a:pt x="423333" y="381000"/>
                </a:lnTo>
                <a:lnTo>
                  <a:pt x="440267" y="364067"/>
                </a:lnTo>
                <a:lnTo>
                  <a:pt x="465666" y="347133"/>
                </a:lnTo>
                <a:lnTo>
                  <a:pt x="482600" y="321733"/>
                </a:lnTo>
                <a:lnTo>
                  <a:pt x="491067" y="296333"/>
                </a:lnTo>
                <a:lnTo>
                  <a:pt x="507999" y="270933"/>
                </a:lnTo>
                <a:lnTo>
                  <a:pt x="516467" y="245533"/>
                </a:lnTo>
                <a:lnTo>
                  <a:pt x="516467" y="220133"/>
                </a:lnTo>
                <a:lnTo>
                  <a:pt x="516467" y="194733"/>
                </a:lnTo>
                <a:lnTo>
                  <a:pt x="516467" y="169333"/>
                </a:lnTo>
                <a:lnTo>
                  <a:pt x="507999" y="152400"/>
                </a:lnTo>
                <a:lnTo>
                  <a:pt x="491067" y="127000"/>
                </a:lnTo>
                <a:lnTo>
                  <a:pt x="482600" y="101600"/>
                </a:lnTo>
                <a:lnTo>
                  <a:pt x="465666" y="84667"/>
                </a:lnTo>
                <a:lnTo>
                  <a:pt x="448733" y="67733"/>
                </a:lnTo>
                <a:lnTo>
                  <a:pt x="431799" y="50800"/>
                </a:lnTo>
                <a:lnTo>
                  <a:pt x="406400" y="33867"/>
                </a:lnTo>
                <a:lnTo>
                  <a:pt x="380999" y="25400"/>
                </a:lnTo>
                <a:lnTo>
                  <a:pt x="355599" y="8467"/>
                </a:lnTo>
                <a:lnTo>
                  <a:pt x="321733" y="8467"/>
                </a:lnTo>
                <a:lnTo>
                  <a:pt x="296333" y="0"/>
                </a:lnTo>
                <a:lnTo>
                  <a:pt x="262467" y="0"/>
                </a:lnTo>
                <a:lnTo>
                  <a:pt x="228600" y="0"/>
                </a:lnTo>
                <a:lnTo>
                  <a:pt x="203199" y="8467"/>
                </a:lnTo>
                <a:lnTo>
                  <a:pt x="169333" y="16933"/>
                </a:lnTo>
                <a:lnTo>
                  <a:pt x="135467" y="25400"/>
                </a:lnTo>
                <a:lnTo>
                  <a:pt x="110066" y="42333"/>
                </a:lnTo>
                <a:lnTo>
                  <a:pt x="84666" y="59267"/>
                </a:lnTo>
                <a:lnTo>
                  <a:pt x="59267" y="76200"/>
                </a:lnTo>
                <a:lnTo>
                  <a:pt x="42333" y="101600"/>
                </a:lnTo>
                <a:lnTo>
                  <a:pt x="25400" y="127000"/>
                </a:lnTo>
                <a:lnTo>
                  <a:pt x="16933" y="152400"/>
                </a:lnTo>
                <a:lnTo>
                  <a:pt x="0" y="177800"/>
                </a:lnTo>
                <a:lnTo>
                  <a:pt x="0" y="203200"/>
                </a:lnTo>
                <a:lnTo>
                  <a:pt x="0" y="228600"/>
                </a:lnTo>
                <a:lnTo>
                  <a:pt x="0" y="254000"/>
                </a:lnTo>
                <a:lnTo>
                  <a:pt x="8466" y="279400"/>
                </a:lnTo>
                <a:lnTo>
                  <a:pt x="25400" y="304800"/>
                </a:lnTo>
                <a:lnTo>
                  <a:pt x="42333" y="330200"/>
                </a:lnTo>
                <a:lnTo>
                  <a:pt x="67733" y="355600"/>
                </a:lnTo>
                <a:lnTo>
                  <a:pt x="93133" y="372533"/>
                </a:lnTo>
                <a:lnTo>
                  <a:pt x="126999" y="389467"/>
                </a:lnTo>
                <a:lnTo>
                  <a:pt x="160866" y="406400"/>
                </a:lnTo>
                <a:lnTo>
                  <a:pt x="160866" y="406400"/>
                </a:lnTo>
                <a:lnTo>
                  <a:pt x="194733" y="423333"/>
                </a:lnTo>
                <a:lnTo>
                  <a:pt x="194733" y="423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10524067" y="770467"/>
            <a:ext cx="508000" cy="465667"/>
          </a:xfrm>
          <a:custGeom>
            <a:avLst/>
            <a:gdLst/>
            <a:ahLst/>
            <a:cxnLst/>
            <a:rect l="0" t="0" r="0" b="0"/>
            <a:pathLst>
              <a:path w="508000" h="465667">
                <a:moveTo>
                  <a:pt x="186267" y="457200"/>
                </a:moveTo>
                <a:lnTo>
                  <a:pt x="186267" y="457200"/>
                </a:lnTo>
                <a:lnTo>
                  <a:pt x="186267" y="457200"/>
                </a:lnTo>
                <a:lnTo>
                  <a:pt x="186267" y="457200"/>
                </a:lnTo>
                <a:lnTo>
                  <a:pt x="194733" y="465666"/>
                </a:lnTo>
                <a:lnTo>
                  <a:pt x="203199" y="465666"/>
                </a:lnTo>
                <a:lnTo>
                  <a:pt x="220133" y="465666"/>
                </a:lnTo>
                <a:lnTo>
                  <a:pt x="245533" y="465666"/>
                </a:lnTo>
                <a:lnTo>
                  <a:pt x="270933" y="457200"/>
                </a:lnTo>
                <a:lnTo>
                  <a:pt x="296333" y="457200"/>
                </a:lnTo>
                <a:lnTo>
                  <a:pt x="330199" y="448733"/>
                </a:lnTo>
                <a:lnTo>
                  <a:pt x="355599" y="440266"/>
                </a:lnTo>
                <a:lnTo>
                  <a:pt x="381000" y="423333"/>
                </a:lnTo>
                <a:lnTo>
                  <a:pt x="397933" y="414866"/>
                </a:lnTo>
                <a:lnTo>
                  <a:pt x="423333" y="397933"/>
                </a:lnTo>
                <a:lnTo>
                  <a:pt x="440266" y="381000"/>
                </a:lnTo>
                <a:lnTo>
                  <a:pt x="457200" y="364066"/>
                </a:lnTo>
                <a:lnTo>
                  <a:pt x="474133" y="338666"/>
                </a:lnTo>
                <a:lnTo>
                  <a:pt x="491067" y="313266"/>
                </a:lnTo>
                <a:lnTo>
                  <a:pt x="499533" y="287866"/>
                </a:lnTo>
                <a:lnTo>
                  <a:pt x="507999" y="262466"/>
                </a:lnTo>
                <a:lnTo>
                  <a:pt x="507999" y="237066"/>
                </a:lnTo>
                <a:lnTo>
                  <a:pt x="507999" y="211666"/>
                </a:lnTo>
                <a:lnTo>
                  <a:pt x="507999" y="177800"/>
                </a:lnTo>
                <a:lnTo>
                  <a:pt x="499533" y="152400"/>
                </a:lnTo>
                <a:lnTo>
                  <a:pt x="491067" y="127000"/>
                </a:lnTo>
                <a:lnTo>
                  <a:pt x="482599" y="101600"/>
                </a:lnTo>
                <a:lnTo>
                  <a:pt x="474133" y="84666"/>
                </a:lnTo>
                <a:lnTo>
                  <a:pt x="448733" y="67733"/>
                </a:lnTo>
                <a:lnTo>
                  <a:pt x="431799" y="42333"/>
                </a:lnTo>
                <a:lnTo>
                  <a:pt x="406399" y="33866"/>
                </a:lnTo>
                <a:lnTo>
                  <a:pt x="389467" y="16933"/>
                </a:lnTo>
                <a:lnTo>
                  <a:pt x="364066" y="8466"/>
                </a:lnTo>
                <a:lnTo>
                  <a:pt x="338667" y="0"/>
                </a:lnTo>
                <a:lnTo>
                  <a:pt x="313267" y="0"/>
                </a:lnTo>
                <a:lnTo>
                  <a:pt x="287866" y="0"/>
                </a:lnTo>
                <a:lnTo>
                  <a:pt x="253999" y="0"/>
                </a:lnTo>
                <a:lnTo>
                  <a:pt x="228600" y="0"/>
                </a:lnTo>
                <a:lnTo>
                  <a:pt x="203199" y="8466"/>
                </a:lnTo>
                <a:lnTo>
                  <a:pt x="177799" y="16933"/>
                </a:lnTo>
                <a:lnTo>
                  <a:pt x="152400" y="33866"/>
                </a:lnTo>
                <a:lnTo>
                  <a:pt x="118533" y="50800"/>
                </a:lnTo>
                <a:lnTo>
                  <a:pt x="93133" y="67733"/>
                </a:lnTo>
                <a:lnTo>
                  <a:pt x="67733" y="93133"/>
                </a:lnTo>
                <a:lnTo>
                  <a:pt x="50799" y="110066"/>
                </a:lnTo>
                <a:lnTo>
                  <a:pt x="33867" y="135466"/>
                </a:lnTo>
                <a:lnTo>
                  <a:pt x="16933" y="160866"/>
                </a:lnTo>
                <a:lnTo>
                  <a:pt x="8467" y="186266"/>
                </a:lnTo>
                <a:lnTo>
                  <a:pt x="0" y="211666"/>
                </a:lnTo>
                <a:lnTo>
                  <a:pt x="0" y="237066"/>
                </a:lnTo>
                <a:lnTo>
                  <a:pt x="0" y="262466"/>
                </a:lnTo>
                <a:lnTo>
                  <a:pt x="8467" y="279400"/>
                </a:lnTo>
                <a:lnTo>
                  <a:pt x="16933" y="304800"/>
                </a:lnTo>
                <a:lnTo>
                  <a:pt x="42333" y="321733"/>
                </a:lnTo>
                <a:lnTo>
                  <a:pt x="67733" y="338666"/>
                </a:lnTo>
                <a:lnTo>
                  <a:pt x="101599" y="347133"/>
                </a:lnTo>
                <a:lnTo>
                  <a:pt x="126999" y="364066"/>
                </a:lnTo>
                <a:lnTo>
                  <a:pt x="169333" y="381000"/>
                </a:lnTo>
                <a:lnTo>
                  <a:pt x="203199" y="397933"/>
                </a:lnTo>
                <a:lnTo>
                  <a:pt x="203199" y="397933"/>
                </a:lnTo>
                <a:lnTo>
                  <a:pt x="237067" y="406400"/>
                </a:lnTo>
                <a:lnTo>
                  <a:pt x="237067" y="406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11700934" y="762000"/>
            <a:ext cx="482600" cy="491068"/>
          </a:xfrm>
          <a:custGeom>
            <a:avLst/>
            <a:gdLst/>
            <a:ahLst/>
            <a:cxnLst/>
            <a:rect l="0" t="0" r="0" b="0"/>
            <a:pathLst>
              <a:path w="482600" h="491068">
                <a:moveTo>
                  <a:pt x="211666" y="8467"/>
                </a:moveTo>
                <a:lnTo>
                  <a:pt x="203200" y="8467"/>
                </a:lnTo>
                <a:lnTo>
                  <a:pt x="203200" y="8467"/>
                </a:lnTo>
                <a:lnTo>
                  <a:pt x="194733" y="8467"/>
                </a:lnTo>
                <a:lnTo>
                  <a:pt x="186266" y="8467"/>
                </a:lnTo>
                <a:lnTo>
                  <a:pt x="177799" y="0"/>
                </a:lnTo>
                <a:lnTo>
                  <a:pt x="169332" y="0"/>
                </a:lnTo>
                <a:lnTo>
                  <a:pt x="152400" y="0"/>
                </a:lnTo>
                <a:lnTo>
                  <a:pt x="143932" y="8467"/>
                </a:lnTo>
                <a:lnTo>
                  <a:pt x="135466" y="8467"/>
                </a:lnTo>
                <a:lnTo>
                  <a:pt x="118533" y="16933"/>
                </a:lnTo>
                <a:lnTo>
                  <a:pt x="110066" y="33867"/>
                </a:lnTo>
                <a:lnTo>
                  <a:pt x="93132" y="50800"/>
                </a:lnTo>
                <a:lnTo>
                  <a:pt x="67732" y="67733"/>
                </a:lnTo>
                <a:lnTo>
                  <a:pt x="59266" y="93133"/>
                </a:lnTo>
                <a:lnTo>
                  <a:pt x="42333" y="118533"/>
                </a:lnTo>
                <a:lnTo>
                  <a:pt x="25399" y="143933"/>
                </a:lnTo>
                <a:lnTo>
                  <a:pt x="16932" y="169333"/>
                </a:lnTo>
                <a:lnTo>
                  <a:pt x="8466" y="186267"/>
                </a:lnTo>
                <a:lnTo>
                  <a:pt x="0" y="211667"/>
                </a:lnTo>
                <a:lnTo>
                  <a:pt x="0" y="237067"/>
                </a:lnTo>
                <a:lnTo>
                  <a:pt x="0" y="262467"/>
                </a:lnTo>
                <a:lnTo>
                  <a:pt x="0" y="287867"/>
                </a:lnTo>
                <a:lnTo>
                  <a:pt x="8466" y="313267"/>
                </a:lnTo>
                <a:lnTo>
                  <a:pt x="16932" y="338667"/>
                </a:lnTo>
                <a:lnTo>
                  <a:pt x="33866" y="364067"/>
                </a:lnTo>
                <a:lnTo>
                  <a:pt x="42333" y="381000"/>
                </a:lnTo>
                <a:lnTo>
                  <a:pt x="67732" y="406400"/>
                </a:lnTo>
                <a:lnTo>
                  <a:pt x="84666" y="423333"/>
                </a:lnTo>
                <a:lnTo>
                  <a:pt x="110066" y="440267"/>
                </a:lnTo>
                <a:lnTo>
                  <a:pt x="143932" y="448733"/>
                </a:lnTo>
                <a:lnTo>
                  <a:pt x="169332" y="465667"/>
                </a:lnTo>
                <a:lnTo>
                  <a:pt x="203200" y="474133"/>
                </a:lnTo>
                <a:lnTo>
                  <a:pt x="228600" y="482600"/>
                </a:lnTo>
                <a:lnTo>
                  <a:pt x="262466" y="482600"/>
                </a:lnTo>
                <a:lnTo>
                  <a:pt x="296332" y="491067"/>
                </a:lnTo>
                <a:lnTo>
                  <a:pt x="330199" y="491067"/>
                </a:lnTo>
                <a:lnTo>
                  <a:pt x="364066" y="491067"/>
                </a:lnTo>
                <a:lnTo>
                  <a:pt x="397932" y="491067"/>
                </a:lnTo>
                <a:lnTo>
                  <a:pt x="431800" y="482600"/>
                </a:lnTo>
                <a:lnTo>
                  <a:pt x="465666" y="474133"/>
                </a:lnTo>
                <a:lnTo>
                  <a:pt x="482599" y="465667"/>
                </a:lnTo>
                <a:lnTo>
                  <a:pt x="482599" y="448733"/>
                </a:lnTo>
                <a:lnTo>
                  <a:pt x="482599" y="431800"/>
                </a:lnTo>
                <a:lnTo>
                  <a:pt x="482599" y="414867"/>
                </a:lnTo>
                <a:lnTo>
                  <a:pt x="482599" y="389467"/>
                </a:lnTo>
                <a:lnTo>
                  <a:pt x="482599" y="372533"/>
                </a:lnTo>
                <a:lnTo>
                  <a:pt x="482599" y="347133"/>
                </a:lnTo>
                <a:lnTo>
                  <a:pt x="482599" y="321733"/>
                </a:lnTo>
                <a:lnTo>
                  <a:pt x="482599" y="296333"/>
                </a:lnTo>
                <a:lnTo>
                  <a:pt x="482599" y="270933"/>
                </a:lnTo>
                <a:lnTo>
                  <a:pt x="482599" y="245533"/>
                </a:lnTo>
                <a:lnTo>
                  <a:pt x="482599" y="220133"/>
                </a:lnTo>
                <a:lnTo>
                  <a:pt x="482599" y="186267"/>
                </a:lnTo>
                <a:lnTo>
                  <a:pt x="474132" y="160867"/>
                </a:lnTo>
                <a:lnTo>
                  <a:pt x="457200" y="135467"/>
                </a:lnTo>
                <a:lnTo>
                  <a:pt x="431800" y="110067"/>
                </a:lnTo>
                <a:lnTo>
                  <a:pt x="406399" y="84667"/>
                </a:lnTo>
                <a:lnTo>
                  <a:pt x="372532" y="67733"/>
                </a:lnTo>
                <a:lnTo>
                  <a:pt x="347133" y="50800"/>
                </a:lnTo>
                <a:lnTo>
                  <a:pt x="313266" y="33867"/>
                </a:lnTo>
                <a:lnTo>
                  <a:pt x="279400" y="16933"/>
                </a:lnTo>
                <a:lnTo>
                  <a:pt x="245532" y="16933"/>
                </a:lnTo>
                <a:lnTo>
                  <a:pt x="220132" y="8467"/>
                </a:lnTo>
                <a:lnTo>
                  <a:pt x="194733" y="8467"/>
                </a:lnTo>
                <a:lnTo>
                  <a:pt x="177799" y="8467"/>
                </a:lnTo>
                <a:lnTo>
                  <a:pt x="169332" y="16933"/>
                </a:lnTo>
                <a:lnTo>
                  <a:pt x="152400" y="25400"/>
                </a:lnTo>
                <a:lnTo>
                  <a:pt x="152400" y="25400"/>
                </a:lnTo>
                <a:lnTo>
                  <a:pt x="143932" y="33867"/>
                </a:lnTo>
                <a:lnTo>
                  <a:pt x="143932" y="33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9956800" y="2269067"/>
            <a:ext cx="59267" cy="330201"/>
          </a:xfrm>
          <a:custGeom>
            <a:avLst/>
            <a:gdLst/>
            <a:ahLst/>
            <a:cxnLst/>
            <a:rect l="0" t="0" r="0" b="0"/>
            <a:pathLst>
              <a:path w="59267" h="330201">
                <a:moveTo>
                  <a:pt x="59266" y="0"/>
                </a:moveTo>
                <a:lnTo>
                  <a:pt x="59266" y="0"/>
                </a:lnTo>
                <a:lnTo>
                  <a:pt x="59266" y="0"/>
                </a:lnTo>
                <a:lnTo>
                  <a:pt x="50800" y="8466"/>
                </a:lnTo>
                <a:lnTo>
                  <a:pt x="42334" y="8466"/>
                </a:lnTo>
                <a:lnTo>
                  <a:pt x="33867" y="16933"/>
                </a:lnTo>
                <a:lnTo>
                  <a:pt x="33867" y="25400"/>
                </a:lnTo>
                <a:lnTo>
                  <a:pt x="25400" y="33866"/>
                </a:lnTo>
                <a:lnTo>
                  <a:pt x="16933" y="50800"/>
                </a:lnTo>
                <a:lnTo>
                  <a:pt x="16933" y="76200"/>
                </a:lnTo>
                <a:lnTo>
                  <a:pt x="8466" y="93133"/>
                </a:lnTo>
                <a:lnTo>
                  <a:pt x="8466" y="118533"/>
                </a:lnTo>
                <a:lnTo>
                  <a:pt x="0" y="143933"/>
                </a:lnTo>
                <a:lnTo>
                  <a:pt x="0" y="169333"/>
                </a:lnTo>
                <a:lnTo>
                  <a:pt x="0" y="203200"/>
                </a:lnTo>
                <a:lnTo>
                  <a:pt x="0" y="228600"/>
                </a:lnTo>
                <a:lnTo>
                  <a:pt x="8466" y="254000"/>
                </a:lnTo>
                <a:lnTo>
                  <a:pt x="8466" y="279400"/>
                </a:lnTo>
                <a:lnTo>
                  <a:pt x="16933" y="296333"/>
                </a:lnTo>
                <a:lnTo>
                  <a:pt x="16933" y="313266"/>
                </a:lnTo>
                <a:lnTo>
                  <a:pt x="25400" y="321733"/>
                </a:lnTo>
                <a:lnTo>
                  <a:pt x="33867" y="330200"/>
                </a:lnTo>
                <a:lnTo>
                  <a:pt x="33867" y="330200"/>
                </a:lnTo>
                <a:lnTo>
                  <a:pt x="42334" y="330200"/>
                </a:lnTo>
                <a:lnTo>
                  <a:pt x="42334" y="330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10100734" y="2319867"/>
            <a:ext cx="143933" cy="262467"/>
          </a:xfrm>
          <a:custGeom>
            <a:avLst/>
            <a:gdLst/>
            <a:ahLst/>
            <a:cxnLst/>
            <a:rect l="0" t="0" r="0" b="0"/>
            <a:pathLst>
              <a:path w="143933" h="262467">
                <a:moveTo>
                  <a:pt x="50800" y="0"/>
                </a:moveTo>
                <a:lnTo>
                  <a:pt x="50800" y="0"/>
                </a:lnTo>
                <a:lnTo>
                  <a:pt x="50800" y="0"/>
                </a:lnTo>
                <a:lnTo>
                  <a:pt x="42333" y="0"/>
                </a:lnTo>
                <a:lnTo>
                  <a:pt x="42333" y="0"/>
                </a:lnTo>
                <a:lnTo>
                  <a:pt x="42333" y="0"/>
                </a:lnTo>
                <a:lnTo>
                  <a:pt x="33866" y="8466"/>
                </a:lnTo>
                <a:lnTo>
                  <a:pt x="33866" y="25400"/>
                </a:lnTo>
                <a:lnTo>
                  <a:pt x="25399" y="42333"/>
                </a:lnTo>
                <a:lnTo>
                  <a:pt x="16932" y="67733"/>
                </a:lnTo>
                <a:lnTo>
                  <a:pt x="0" y="93133"/>
                </a:lnTo>
                <a:lnTo>
                  <a:pt x="0" y="118533"/>
                </a:lnTo>
                <a:lnTo>
                  <a:pt x="0" y="143933"/>
                </a:lnTo>
                <a:lnTo>
                  <a:pt x="0" y="169333"/>
                </a:lnTo>
                <a:lnTo>
                  <a:pt x="0" y="194733"/>
                </a:lnTo>
                <a:lnTo>
                  <a:pt x="0" y="211666"/>
                </a:lnTo>
                <a:lnTo>
                  <a:pt x="8466" y="228600"/>
                </a:lnTo>
                <a:lnTo>
                  <a:pt x="16932" y="245533"/>
                </a:lnTo>
                <a:lnTo>
                  <a:pt x="25399" y="254000"/>
                </a:lnTo>
                <a:lnTo>
                  <a:pt x="42333" y="262466"/>
                </a:lnTo>
                <a:lnTo>
                  <a:pt x="50800" y="262466"/>
                </a:lnTo>
                <a:lnTo>
                  <a:pt x="67732" y="262466"/>
                </a:lnTo>
                <a:lnTo>
                  <a:pt x="76200" y="262466"/>
                </a:lnTo>
                <a:lnTo>
                  <a:pt x="93132" y="262466"/>
                </a:lnTo>
                <a:lnTo>
                  <a:pt x="101599" y="245533"/>
                </a:lnTo>
                <a:lnTo>
                  <a:pt x="118533" y="237066"/>
                </a:lnTo>
                <a:lnTo>
                  <a:pt x="135466" y="220133"/>
                </a:lnTo>
                <a:lnTo>
                  <a:pt x="143932" y="203200"/>
                </a:lnTo>
                <a:lnTo>
                  <a:pt x="143932" y="186266"/>
                </a:lnTo>
                <a:lnTo>
                  <a:pt x="143932" y="169333"/>
                </a:lnTo>
                <a:lnTo>
                  <a:pt x="135466" y="143933"/>
                </a:lnTo>
                <a:lnTo>
                  <a:pt x="127000" y="118533"/>
                </a:lnTo>
                <a:lnTo>
                  <a:pt x="118533" y="93133"/>
                </a:lnTo>
                <a:lnTo>
                  <a:pt x="101599" y="76200"/>
                </a:lnTo>
                <a:lnTo>
                  <a:pt x="84666" y="50800"/>
                </a:lnTo>
                <a:lnTo>
                  <a:pt x="67732" y="42333"/>
                </a:lnTo>
                <a:lnTo>
                  <a:pt x="59266" y="33866"/>
                </a:lnTo>
                <a:lnTo>
                  <a:pt x="50800" y="25400"/>
                </a:lnTo>
                <a:lnTo>
                  <a:pt x="42333" y="25400"/>
                </a:lnTo>
                <a:lnTo>
                  <a:pt x="42333" y="33866"/>
                </a:lnTo>
                <a:lnTo>
                  <a:pt x="42333" y="33866"/>
                </a:lnTo>
                <a:lnTo>
                  <a:pt x="42333" y="33866"/>
                </a:lnTo>
                <a:lnTo>
                  <a:pt x="50800" y="33866"/>
                </a:lnTo>
                <a:lnTo>
                  <a:pt x="50800" y="33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10498666" y="2387600"/>
            <a:ext cx="101602" cy="186268"/>
          </a:xfrm>
          <a:custGeom>
            <a:avLst/>
            <a:gdLst/>
            <a:ahLst/>
            <a:cxnLst/>
            <a:rect l="0" t="0" r="0" b="0"/>
            <a:pathLst>
              <a:path w="101602" h="186268">
                <a:moveTo>
                  <a:pt x="67734" y="8467"/>
                </a:moveTo>
                <a:lnTo>
                  <a:pt x="67734" y="8467"/>
                </a:lnTo>
                <a:lnTo>
                  <a:pt x="76200" y="8467"/>
                </a:lnTo>
                <a:lnTo>
                  <a:pt x="76200" y="8467"/>
                </a:lnTo>
                <a:lnTo>
                  <a:pt x="76200" y="8467"/>
                </a:lnTo>
                <a:lnTo>
                  <a:pt x="76200" y="0"/>
                </a:lnTo>
                <a:lnTo>
                  <a:pt x="76200" y="0"/>
                </a:lnTo>
                <a:lnTo>
                  <a:pt x="76200" y="0"/>
                </a:lnTo>
                <a:lnTo>
                  <a:pt x="76200" y="0"/>
                </a:lnTo>
                <a:lnTo>
                  <a:pt x="67734" y="0"/>
                </a:lnTo>
                <a:lnTo>
                  <a:pt x="59268" y="0"/>
                </a:lnTo>
                <a:lnTo>
                  <a:pt x="50800" y="0"/>
                </a:lnTo>
                <a:lnTo>
                  <a:pt x="42334" y="0"/>
                </a:lnTo>
                <a:lnTo>
                  <a:pt x="33868" y="8467"/>
                </a:lnTo>
                <a:lnTo>
                  <a:pt x="25401" y="16933"/>
                </a:lnTo>
                <a:lnTo>
                  <a:pt x="16934" y="25400"/>
                </a:lnTo>
                <a:lnTo>
                  <a:pt x="8467" y="42333"/>
                </a:lnTo>
                <a:lnTo>
                  <a:pt x="0" y="50800"/>
                </a:lnTo>
                <a:lnTo>
                  <a:pt x="0" y="67733"/>
                </a:lnTo>
                <a:lnTo>
                  <a:pt x="0" y="84667"/>
                </a:lnTo>
                <a:lnTo>
                  <a:pt x="0" y="110067"/>
                </a:lnTo>
                <a:lnTo>
                  <a:pt x="8467" y="127000"/>
                </a:lnTo>
                <a:lnTo>
                  <a:pt x="8467" y="143933"/>
                </a:lnTo>
                <a:lnTo>
                  <a:pt x="16934" y="160867"/>
                </a:lnTo>
                <a:lnTo>
                  <a:pt x="25401" y="177800"/>
                </a:lnTo>
                <a:lnTo>
                  <a:pt x="33868" y="177800"/>
                </a:lnTo>
                <a:lnTo>
                  <a:pt x="50800" y="186267"/>
                </a:lnTo>
                <a:lnTo>
                  <a:pt x="59268" y="186267"/>
                </a:lnTo>
                <a:lnTo>
                  <a:pt x="76200" y="177800"/>
                </a:lnTo>
                <a:lnTo>
                  <a:pt x="84667" y="177800"/>
                </a:lnTo>
                <a:lnTo>
                  <a:pt x="93134" y="160867"/>
                </a:lnTo>
                <a:lnTo>
                  <a:pt x="101601" y="152400"/>
                </a:lnTo>
                <a:lnTo>
                  <a:pt x="101601" y="135467"/>
                </a:lnTo>
                <a:lnTo>
                  <a:pt x="101601" y="118533"/>
                </a:lnTo>
                <a:lnTo>
                  <a:pt x="101601" y="101600"/>
                </a:lnTo>
                <a:lnTo>
                  <a:pt x="93134" y="84667"/>
                </a:lnTo>
                <a:lnTo>
                  <a:pt x="84667" y="67733"/>
                </a:lnTo>
                <a:lnTo>
                  <a:pt x="76200" y="50800"/>
                </a:lnTo>
                <a:lnTo>
                  <a:pt x="67734" y="33867"/>
                </a:lnTo>
                <a:lnTo>
                  <a:pt x="50800" y="16933"/>
                </a:lnTo>
                <a:lnTo>
                  <a:pt x="50800" y="16933"/>
                </a:lnTo>
                <a:lnTo>
                  <a:pt x="50800" y="8467"/>
                </a:lnTo>
                <a:lnTo>
                  <a:pt x="59268" y="8467"/>
                </a:lnTo>
                <a:lnTo>
                  <a:pt x="67734" y="8467"/>
                </a:lnTo>
                <a:lnTo>
                  <a:pt x="67734" y="8467"/>
                </a:lnTo>
                <a:lnTo>
                  <a:pt x="76200" y="8467"/>
                </a:lnTo>
                <a:lnTo>
                  <a:pt x="762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10651066" y="2362200"/>
            <a:ext cx="287869" cy="203201"/>
          </a:xfrm>
          <a:custGeom>
            <a:avLst/>
            <a:gdLst/>
            <a:ahLst/>
            <a:cxnLst/>
            <a:rect l="0" t="0" r="0" b="0"/>
            <a:pathLst>
              <a:path w="287869" h="203201">
                <a:moveTo>
                  <a:pt x="0" y="33867"/>
                </a:moveTo>
                <a:lnTo>
                  <a:pt x="0" y="42333"/>
                </a:lnTo>
                <a:lnTo>
                  <a:pt x="8467" y="42333"/>
                </a:lnTo>
                <a:lnTo>
                  <a:pt x="8467" y="50800"/>
                </a:lnTo>
                <a:lnTo>
                  <a:pt x="8467" y="59267"/>
                </a:lnTo>
                <a:lnTo>
                  <a:pt x="16934" y="59267"/>
                </a:lnTo>
                <a:lnTo>
                  <a:pt x="16934" y="76200"/>
                </a:lnTo>
                <a:lnTo>
                  <a:pt x="16934" y="84667"/>
                </a:lnTo>
                <a:lnTo>
                  <a:pt x="16934" y="101600"/>
                </a:lnTo>
                <a:lnTo>
                  <a:pt x="16934" y="127000"/>
                </a:lnTo>
                <a:lnTo>
                  <a:pt x="25401" y="143933"/>
                </a:lnTo>
                <a:lnTo>
                  <a:pt x="25401" y="160867"/>
                </a:lnTo>
                <a:lnTo>
                  <a:pt x="33868" y="177800"/>
                </a:lnTo>
                <a:lnTo>
                  <a:pt x="42334" y="186267"/>
                </a:lnTo>
                <a:lnTo>
                  <a:pt x="50800" y="203200"/>
                </a:lnTo>
                <a:lnTo>
                  <a:pt x="59268" y="203200"/>
                </a:lnTo>
                <a:lnTo>
                  <a:pt x="67734" y="203200"/>
                </a:lnTo>
                <a:lnTo>
                  <a:pt x="76200" y="203200"/>
                </a:lnTo>
                <a:lnTo>
                  <a:pt x="93134" y="194733"/>
                </a:lnTo>
                <a:lnTo>
                  <a:pt x="101601" y="186267"/>
                </a:lnTo>
                <a:lnTo>
                  <a:pt x="110068" y="169333"/>
                </a:lnTo>
                <a:lnTo>
                  <a:pt x="110068" y="152400"/>
                </a:lnTo>
                <a:lnTo>
                  <a:pt x="118534" y="143933"/>
                </a:lnTo>
                <a:lnTo>
                  <a:pt x="127000" y="118533"/>
                </a:lnTo>
                <a:lnTo>
                  <a:pt x="127000" y="101600"/>
                </a:lnTo>
                <a:lnTo>
                  <a:pt x="127000" y="84667"/>
                </a:lnTo>
                <a:lnTo>
                  <a:pt x="118534" y="59267"/>
                </a:lnTo>
                <a:lnTo>
                  <a:pt x="110068" y="50800"/>
                </a:lnTo>
                <a:lnTo>
                  <a:pt x="110068" y="33867"/>
                </a:lnTo>
                <a:lnTo>
                  <a:pt x="110068" y="33867"/>
                </a:lnTo>
                <a:lnTo>
                  <a:pt x="110068" y="25400"/>
                </a:lnTo>
                <a:lnTo>
                  <a:pt x="110068" y="33867"/>
                </a:lnTo>
                <a:lnTo>
                  <a:pt x="118534" y="33867"/>
                </a:lnTo>
                <a:lnTo>
                  <a:pt x="118534" y="33867"/>
                </a:lnTo>
                <a:lnTo>
                  <a:pt x="127000" y="50800"/>
                </a:lnTo>
                <a:lnTo>
                  <a:pt x="135468" y="59267"/>
                </a:lnTo>
                <a:lnTo>
                  <a:pt x="143934" y="67733"/>
                </a:lnTo>
                <a:lnTo>
                  <a:pt x="152400" y="76200"/>
                </a:lnTo>
                <a:lnTo>
                  <a:pt x="169334" y="84667"/>
                </a:lnTo>
                <a:lnTo>
                  <a:pt x="186268" y="93133"/>
                </a:lnTo>
                <a:lnTo>
                  <a:pt x="203200" y="93133"/>
                </a:lnTo>
                <a:lnTo>
                  <a:pt x="211668" y="93133"/>
                </a:lnTo>
                <a:lnTo>
                  <a:pt x="228600" y="84667"/>
                </a:lnTo>
                <a:lnTo>
                  <a:pt x="245534" y="84667"/>
                </a:lnTo>
                <a:lnTo>
                  <a:pt x="254001" y="76200"/>
                </a:lnTo>
                <a:lnTo>
                  <a:pt x="262468" y="67733"/>
                </a:lnTo>
                <a:lnTo>
                  <a:pt x="262468" y="59267"/>
                </a:lnTo>
                <a:lnTo>
                  <a:pt x="262468" y="50800"/>
                </a:lnTo>
                <a:lnTo>
                  <a:pt x="262468" y="33867"/>
                </a:lnTo>
                <a:lnTo>
                  <a:pt x="254001" y="25400"/>
                </a:lnTo>
                <a:lnTo>
                  <a:pt x="245534" y="16933"/>
                </a:lnTo>
                <a:lnTo>
                  <a:pt x="237067" y="8467"/>
                </a:lnTo>
                <a:lnTo>
                  <a:pt x="228600" y="0"/>
                </a:lnTo>
                <a:lnTo>
                  <a:pt x="220134" y="8467"/>
                </a:lnTo>
                <a:lnTo>
                  <a:pt x="220134" y="8467"/>
                </a:lnTo>
                <a:lnTo>
                  <a:pt x="211668" y="25400"/>
                </a:lnTo>
                <a:lnTo>
                  <a:pt x="211668" y="42333"/>
                </a:lnTo>
                <a:lnTo>
                  <a:pt x="203200" y="59267"/>
                </a:lnTo>
                <a:lnTo>
                  <a:pt x="203200" y="84667"/>
                </a:lnTo>
                <a:lnTo>
                  <a:pt x="203200" y="110067"/>
                </a:lnTo>
                <a:lnTo>
                  <a:pt x="211668" y="135467"/>
                </a:lnTo>
                <a:lnTo>
                  <a:pt x="220134" y="152400"/>
                </a:lnTo>
                <a:lnTo>
                  <a:pt x="237067" y="160867"/>
                </a:lnTo>
                <a:lnTo>
                  <a:pt x="245534" y="169333"/>
                </a:lnTo>
                <a:lnTo>
                  <a:pt x="262468" y="177800"/>
                </a:lnTo>
                <a:lnTo>
                  <a:pt x="279400" y="169333"/>
                </a:lnTo>
                <a:lnTo>
                  <a:pt x="279400" y="169333"/>
                </a:lnTo>
                <a:lnTo>
                  <a:pt x="287868" y="169333"/>
                </a:lnTo>
                <a:lnTo>
                  <a:pt x="287868" y="169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10998200" y="2370667"/>
            <a:ext cx="101601" cy="160867"/>
          </a:xfrm>
          <a:custGeom>
            <a:avLst/>
            <a:gdLst/>
            <a:ahLst/>
            <a:cxnLst/>
            <a:rect l="0" t="0" r="0" b="0"/>
            <a:pathLst>
              <a:path w="101601" h="160867">
                <a:moveTo>
                  <a:pt x="0" y="76200"/>
                </a:moveTo>
                <a:lnTo>
                  <a:pt x="0" y="84666"/>
                </a:lnTo>
                <a:lnTo>
                  <a:pt x="0" y="84666"/>
                </a:lnTo>
                <a:lnTo>
                  <a:pt x="0" y="93133"/>
                </a:lnTo>
                <a:lnTo>
                  <a:pt x="0" y="110066"/>
                </a:lnTo>
                <a:lnTo>
                  <a:pt x="8466" y="118533"/>
                </a:lnTo>
                <a:lnTo>
                  <a:pt x="8466" y="135466"/>
                </a:lnTo>
                <a:lnTo>
                  <a:pt x="8466" y="143933"/>
                </a:lnTo>
                <a:lnTo>
                  <a:pt x="8466" y="160866"/>
                </a:lnTo>
                <a:lnTo>
                  <a:pt x="8466" y="160866"/>
                </a:lnTo>
                <a:lnTo>
                  <a:pt x="8466" y="160866"/>
                </a:lnTo>
                <a:lnTo>
                  <a:pt x="16934" y="160866"/>
                </a:lnTo>
                <a:lnTo>
                  <a:pt x="16934" y="160866"/>
                </a:lnTo>
                <a:lnTo>
                  <a:pt x="16934" y="152400"/>
                </a:lnTo>
                <a:lnTo>
                  <a:pt x="16934" y="143933"/>
                </a:lnTo>
                <a:lnTo>
                  <a:pt x="25400" y="127000"/>
                </a:lnTo>
                <a:lnTo>
                  <a:pt x="25400" y="101600"/>
                </a:lnTo>
                <a:lnTo>
                  <a:pt x="33866" y="76200"/>
                </a:lnTo>
                <a:lnTo>
                  <a:pt x="33866" y="59266"/>
                </a:lnTo>
                <a:lnTo>
                  <a:pt x="42333" y="33866"/>
                </a:lnTo>
                <a:lnTo>
                  <a:pt x="50800" y="16933"/>
                </a:lnTo>
                <a:lnTo>
                  <a:pt x="59267" y="8466"/>
                </a:lnTo>
                <a:lnTo>
                  <a:pt x="67734" y="0"/>
                </a:lnTo>
                <a:lnTo>
                  <a:pt x="84666" y="0"/>
                </a:lnTo>
                <a:lnTo>
                  <a:pt x="93134" y="0"/>
                </a:lnTo>
                <a:lnTo>
                  <a:pt x="93134" y="0"/>
                </a:lnTo>
                <a:lnTo>
                  <a:pt x="101600" y="0"/>
                </a:lnTo>
                <a:lnTo>
                  <a:pt x="1016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11167534" y="2226733"/>
            <a:ext cx="33867" cy="262468"/>
          </a:xfrm>
          <a:custGeom>
            <a:avLst/>
            <a:gdLst/>
            <a:ahLst/>
            <a:cxnLst/>
            <a:rect l="0" t="0" r="0" b="0"/>
            <a:pathLst>
              <a:path w="33867" h="262468">
                <a:moveTo>
                  <a:pt x="16932" y="0"/>
                </a:moveTo>
                <a:lnTo>
                  <a:pt x="16932" y="0"/>
                </a:lnTo>
                <a:lnTo>
                  <a:pt x="16932" y="0"/>
                </a:lnTo>
                <a:lnTo>
                  <a:pt x="16932" y="8467"/>
                </a:lnTo>
                <a:lnTo>
                  <a:pt x="16932" y="16934"/>
                </a:lnTo>
                <a:lnTo>
                  <a:pt x="16932" y="25400"/>
                </a:lnTo>
                <a:lnTo>
                  <a:pt x="16932" y="50800"/>
                </a:lnTo>
                <a:lnTo>
                  <a:pt x="8466" y="76200"/>
                </a:lnTo>
                <a:lnTo>
                  <a:pt x="8466" y="101600"/>
                </a:lnTo>
                <a:lnTo>
                  <a:pt x="0" y="135467"/>
                </a:lnTo>
                <a:lnTo>
                  <a:pt x="0" y="169334"/>
                </a:lnTo>
                <a:lnTo>
                  <a:pt x="0" y="203200"/>
                </a:lnTo>
                <a:lnTo>
                  <a:pt x="8466" y="220134"/>
                </a:lnTo>
                <a:lnTo>
                  <a:pt x="16932" y="245534"/>
                </a:lnTo>
                <a:lnTo>
                  <a:pt x="25399" y="254000"/>
                </a:lnTo>
                <a:lnTo>
                  <a:pt x="25399" y="254000"/>
                </a:lnTo>
                <a:lnTo>
                  <a:pt x="33866" y="262467"/>
                </a:lnTo>
                <a:lnTo>
                  <a:pt x="33866" y="262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11303000" y="2379133"/>
            <a:ext cx="152401" cy="143935"/>
          </a:xfrm>
          <a:custGeom>
            <a:avLst/>
            <a:gdLst/>
            <a:ahLst/>
            <a:cxnLst/>
            <a:rect l="0" t="0" r="0" b="0"/>
            <a:pathLst>
              <a:path w="152401" h="143935">
                <a:moveTo>
                  <a:pt x="0" y="0"/>
                </a:moveTo>
                <a:lnTo>
                  <a:pt x="0" y="0"/>
                </a:lnTo>
                <a:lnTo>
                  <a:pt x="0" y="0"/>
                </a:lnTo>
                <a:lnTo>
                  <a:pt x="0" y="8467"/>
                </a:lnTo>
                <a:lnTo>
                  <a:pt x="0" y="16934"/>
                </a:lnTo>
                <a:lnTo>
                  <a:pt x="0" y="33867"/>
                </a:lnTo>
                <a:lnTo>
                  <a:pt x="0" y="50800"/>
                </a:lnTo>
                <a:lnTo>
                  <a:pt x="0" y="76200"/>
                </a:lnTo>
                <a:lnTo>
                  <a:pt x="0" y="93134"/>
                </a:lnTo>
                <a:lnTo>
                  <a:pt x="8466" y="118534"/>
                </a:lnTo>
                <a:lnTo>
                  <a:pt x="16934" y="127000"/>
                </a:lnTo>
                <a:lnTo>
                  <a:pt x="25400" y="135467"/>
                </a:lnTo>
                <a:lnTo>
                  <a:pt x="33866" y="143934"/>
                </a:lnTo>
                <a:lnTo>
                  <a:pt x="42333" y="143934"/>
                </a:lnTo>
                <a:lnTo>
                  <a:pt x="50800" y="135467"/>
                </a:lnTo>
                <a:lnTo>
                  <a:pt x="59267" y="127000"/>
                </a:lnTo>
                <a:lnTo>
                  <a:pt x="59267" y="118534"/>
                </a:lnTo>
                <a:lnTo>
                  <a:pt x="67734" y="101600"/>
                </a:lnTo>
                <a:lnTo>
                  <a:pt x="59267" y="93134"/>
                </a:lnTo>
                <a:lnTo>
                  <a:pt x="59267" y="67734"/>
                </a:lnTo>
                <a:lnTo>
                  <a:pt x="50800" y="50800"/>
                </a:lnTo>
                <a:lnTo>
                  <a:pt x="42333" y="33867"/>
                </a:lnTo>
                <a:lnTo>
                  <a:pt x="33866" y="25400"/>
                </a:lnTo>
                <a:lnTo>
                  <a:pt x="33866" y="16934"/>
                </a:lnTo>
                <a:lnTo>
                  <a:pt x="33866" y="16934"/>
                </a:lnTo>
                <a:lnTo>
                  <a:pt x="33866" y="16934"/>
                </a:lnTo>
                <a:lnTo>
                  <a:pt x="33866" y="25400"/>
                </a:lnTo>
                <a:lnTo>
                  <a:pt x="33866" y="33867"/>
                </a:lnTo>
                <a:lnTo>
                  <a:pt x="33866" y="50800"/>
                </a:lnTo>
                <a:lnTo>
                  <a:pt x="33866" y="67734"/>
                </a:lnTo>
                <a:lnTo>
                  <a:pt x="42333" y="84667"/>
                </a:lnTo>
                <a:lnTo>
                  <a:pt x="50800" y="101600"/>
                </a:lnTo>
                <a:lnTo>
                  <a:pt x="59267" y="110067"/>
                </a:lnTo>
                <a:lnTo>
                  <a:pt x="76200" y="118534"/>
                </a:lnTo>
                <a:lnTo>
                  <a:pt x="93134" y="127000"/>
                </a:lnTo>
                <a:lnTo>
                  <a:pt x="110066" y="127000"/>
                </a:lnTo>
                <a:lnTo>
                  <a:pt x="127000" y="118534"/>
                </a:lnTo>
                <a:lnTo>
                  <a:pt x="143934" y="110067"/>
                </a:lnTo>
                <a:lnTo>
                  <a:pt x="143934" y="110067"/>
                </a:lnTo>
                <a:lnTo>
                  <a:pt x="152400" y="101600"/>
                </a:lnTo>
                <a:lnTo>
                  <a:pt x="152400" y="101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11489266" y="2387600"/>
            <a:ext cx="50801" cy="270934"/>
          </a:xfrm>
          <a:custGeom>
            <a:avLst/>
            <a:gdLst/>
            <a:ahLst/>
            <a:cxnLst/>
            <a:rect l="0" t="0" r="0" b="0"/>
            <a:pathLst>
              <a:path w="50801" h="270934">
                <a:moveTo>
                  <a:pt x="0" y="0"/>
                </a:moveTo>
                <a:lnTo>
                  <a:pt x="0" y="8467"/>
                </a:lnTo>
                <a:lnTo>
                  <a:pt x="0" y="16933"/>
                </a:lnTo>
                <a:lnTo>
                  <a:pt x="0" y="33867"/>
                </a:lnTo>
                <a:lnTo>
                  <a:pt x="0" y="50800"/>
                </a:lnTo>
                <a:lnTo>
                  <a:pt x="8467" y="76200"/>
                </a:lnTo>
                <a:lnTo>
                  <a:pt x="8467" y="110067"/>
                </a:lnTo>
                <a:lnTo>
                  <a:pt x="16934" y="135467"/>
                </a:lnTo>
                <a:lnTo>
                  <a:pt x="16934" y="169333"/>
                </a:lnTo>
                <a:lnTo>
                  <a:pt x="25401" y="194733"/>
                </a:lnTo>
                <a:lnTo>
                  <a:pt x="25401" y="220133"/>
                </a:lnTo>
                <a:lnTo>
                  <a:pt x="33868" y="245533"/>
                </a:lnTo>
                <a:lnTo>
                  <a:pt x="42334" y="254000"/>
                </a:lnTo>
                <a:lnTo>
                  <a:pt x="50800" y="270933"/>
                </a:lnTo>
                <a:lnTo>
                  <a:pt x="50800" y="270933"/>
                </a:lnTo>
                <a:lnTo>
                  <a:pt x="50800" y="270933"/>
                </a:lnTo>
                <a:lnTo>
                  <a:pt x="50800" y="262467"/>
                </a:lnTo>
                <a:lnTo>
                  <a:pt x="50800" y="262467"/>
                </a:lnTo>
                <a:lnTo>
                  <a:pt x="50800" y="254000"/>
                </a:lnTo>
                <a:lnTo>
                  <a:pt x="50800" y="254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11497733" y="2362200"/>
            <a:ext cx="118534" cy="135468"/>
          </a:xfrm>
          <a:custGeom>
            <a:avLst/>
            <a:gdLst/>
            <a:ahLst/>
            <a:cxnLst/>
            <a:rect l="0" t="0" r="0" b="0"/>
            <a:pathLst>
              <a:path w="118534" h="135468">
                <a:moveTo>
                  <a:pt x="0" y="16933"/>
                </a:moveTo>
                <a:lnTo>
                  <a:pt x="8467" y="16933"/>
                </a:lnTo>
                <a:lnTo>
                  <a:pt x="16934" y="8467"/>
                </a:lnTo>
                <a:lnTo>
                  <a:pt x="25401" y="0"/>
                </a:lnTo>
                <a:lnTo>
                  <a:pt x="42333" y="0"/>
                </a:lnTo>
                <a:lnTo>
                  <a:pt x="59267" y="0"/>
                </a:lnTo>
                <a:lnTo>
                  <a:pt x="76200" y="0"/>
                </a:lnTo>
                <a:lnTo>
                  <a:pt x="93134" y="8467"/>
                </a:lnTo>
                <a:lnTo>
                  <a:pt x="110067" y="16933"/>
                </a:lnTo>
                <a:lnTo>
                  <a:pt x="118533" y="33867"/>
                </a:lnTo>
                <a:lnTo>
                  <a:pt x="118533" y="42333"/>
                </a:lnTo>
                <a:lnTo>
                  <a:pt x="118533" y="50800"/>
                </a:lnTo>
                <a:lnTo>
                  <a:pt x="110067" y="67733"/>
                </a:lnTo>
                <a:lnTo>
                  <a:pt x="93134" y="76200"/>
                </a:lnTo>
                <a:lnTo>
                  <a:pt x="67733" y="93133"/>
                </a:lnTo>
                <a:lnTo>
                  <a:pt x="50801" y="110067"/>
                </a:lnTo>
                <a:lnTo>
                  <a:pt x="25401" y="127000"/>
                </a:lnTo>
                <a:lnTo>
                  <a:pt x="25401" y="127000"/>
                </a:lnTo>
                <a:lnTo>
                  <a:pt x="0" y="135467"/>
                </a:lnTo>
                <a:lnTo>
                  <a:pt x="0" y="135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931333" y="3276600"/>
            <a:ext cx="16935" cy="364068"/>
          </a:xfrm>
          <a:custGeom>
            <a:avLst/>
            <a:gdLst/>
            <a:ahLst/>
            <a:cxnLst/>
            <a:rect l="0" t="0" r="0" b="0"/>
            <a:pathLst>
              <a:path w="16935" h="364068">
                <a:moveTo>
                  <a:pt x="16934" y="16933"/>
                </a:moveTo>
                <a:lnTo>
                  <a:pt x="16934" y="16933"/>
                </a:lnTo>
                <a:lnTo>
                  <a:pt x="8467" y="8467"/>
                </a:lnTo>
                <a:lnTo>
                  <a:pt x="8467" y="8467"/>
                </a:lnTo>
                <a:lnTo>
                  <a:pt x="8467" y="0"/>
                </a:lnTo>
                <a:lnTo>
                  <a:pt x="8467" y="0"/>
                </a:lnTo>
                <a:lnTo>
                  <a:pt x="8467" y="0"/>
                </a:lnTo>
                <a:lnTo>
                  <a:pt x="8467" y="8467"/>
                </a:lnTo>
                <a:lnTo>
                  <a:pt x="8467" y="8467"/>
                </a:lnTo>
                <a:lnTo>
                  <a:pt x="0" y="25400"/>
                </a:lnTo>
                <a:lnTo>
                  <a:pt x="0" y="42333"/>
                </a:lnTo>
                <a:lnTo>
                  <a:pt x="0" y="59267"/>
                </a:lnTo>
                <a:lnTo>
                  <a:pt x="0" y="84667"/>
                </a:lnTo>
                <a:lnTo>
                  <a:pt x="0" y="118533"/>
                </a:lnTo>
                <a:lnTo>
                  <a:pt x="0" y="152400"/>
                </a:lnTo>
                <a:lnTo>
                  <a:pt x="0" y="186267"/>
                </a:lnTo>
                <a:lnTo>
                  <a:pt x="0" y="220133"/>
                </a:lnTo>
                <a:lnTo>
                  <a:pt x="0" y="254000"/>
                </a:lnTo>
                <a:lnTo>
                  <a:pt x="0" y="287867"/>
                </a:lnTo>
                <a:lnTo>
                  <a:pt x="0" y="313267"/>
                </a:lnTo>
                <a:lnTo>
                  <a:pt x="0" y="338667"/>
                </a:lnTo>
                <a:lnTo>
                  <a:pt x="0" y="355600"/>
                </a:lnTo>
                <a:lnTo>
                  <a:pt x="0" y="364067"/>
                </a:lnTo>
                <a:lnTo>
                  <a:pt x="8467" y="364067"/>
                </a:lnTo>
                <a:lnTo>
                  <a:pt x="8467" y="364067"/>
                </a:lnTo>
                <a:lnTo>
                  <a:pt x="8467" y="364067"/>
                </a:lnTo>
                <a:lnTo>
                  <a:pt x="8467" y="347133"/>
                </a:lnTo>
                <a:lnTo>
                  <a:pt x="8467" y="347133"/>
                </a:lnTo>
                <a:lnTo>
                  <a:pt x="8467" y="330200"/>
                </a:lnTo>
                <a:lnTo>
                  <a:pt x="8467" y="330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931333" y="3225800"/>
            <a:ext cx="194735" cy="228601"/>
          </a:xfrm>
          <a:custGeom>
            <a:avLst/>
            <a:gdLst/>
            <a:ahLst/>
            <a:cxnLst/>
            <a:rect l="0" t="0" r="0" b="0"/>
            <a:pathLst>
              <a:path w="194735" h="228601">
                <a:moveTo>
                  <a:pt x="0" y="67733"/>
                </a:moveTo>
                <a:lnTo>
                  <a:pt x="0" y="67733"/>
                </a:lnTo>
                <a:lnTo>
                  <a:pt x="0" y="59267"/>
                </a:lnTo>
                <a:lnTo>
                  <a:pt x="8467" y="50800"/>
                </a:lnTo>
                <a:lnTo>
                  <a:pt x="8467" y="42333"/>
                </a:lnTo>
                <a:lnTo>
                  <a:pt x="16934" y="25400"/>
                </a:lnTo>
                <a:lnTo>
                  <a:pt x="16934" y="16933"/>
                </a:lnTo>
                <a:lnTo>
                  <a:pt x="25400" y="8467"/>
                </a:lnTo>
                <a:lnTo>
                  <a:pt x="42334" y="8467"/>
                </a:lnTo>
                <a:lnTo>
                  <a:pt x="59267" y="0"/>
                </a:lnTo>
                <a:lnTo>
                  <a:pt x="76200" y="0"/>
                </a:lnTo>
                <a:lnTo>
                  <a:pt x="93134" y="0"/>
                </a:lnTo>
                <a:lnTo>
                  <a:pt x="118534" y="0"/>
                </a:lnTo>
                <a:lnTo>
                  <a:pt x="135467" y="8467"/>
                </a:lnTo>
                <a:lnTo>
                  <a:pt x="160867" y="25400"/>
                </a:lnTo>
                <a:lnTo>
                  <a:pt x="169334" y="33867"/>
                </a:lnTo>
                <a:lnTo>
                  <a:pt x="186267" y="59267"/>
                </a:lnTo>
                <a:lnTo>
                  <a:pt x="194734" y="76200"/>
                </a:lnTo>
                <a:lnTo>
                  <a:pt x="194734" y="93133"/>
                </a:lnTo>
                <a:lnTo>
                  <a:pt x="194734" y="118533"/>
                </a:lnTo>
                <a:lnTo>
                  <a:pt x="194734" y="135467"/>
                </a:lnTo>
                <a:lnTo>
                  <a:pt x="186267" y="152400"/>
                </a:lnTo>
                <a:lnTo>
                  <a:pt x="169334" y="169333"/>
                </a:lnTo>
                <a:lnTo>
                  <a:pt x="160867" y="186267"/>
                </a:lnTo>
                <a:lnTo>
                  <a:pt x="135467" y="194733"/>
                </a:lnTo>
                <a:lnTo>
                  <a:pt x="118534" y="211667"/>
                </a:lnTo>
                <a:lnTo>
                  <a:pt x="101600" y="220133"/>
                </a:lnTo>
                <a:lnTo>
                  <a:pt x="84667" y="228600"/>
                </a:lnTo>
                <a:lnTo>
                  <a:pt x="67734" y="228600"/>
                </a:lnTo>
                <a:lnTo>
                  <a:pt x="59267" y="228600"/>
                </a:lnTo>
                <a:lnTo>
                  <a:pt x="42334" y="228600"/>
                </a:lnTo>
                <a:lnTo>
                  <a:pt x="42334" y="220133"/>
                </a:lnTo>
                <a:lnTo>
                  <a:pt x="42334" y="211667"/>
                </a:lnTo>
                <a:lnTo>
                  <a:pt x="42334" y="211667"/>
                </a:lnTo>
                <a:lnTo>
                  <a:pt x="42334" y="194733"/>
                </a:lnTo>
                <a:lnTo>
                  <a:pt x="42334" y="194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1227667" y="3141133"/>
            <a:ext cx="160867" cy="601135"/>
          </a:xfrm>
          <a:custGeom>
            <a:avLst/>
            <a:gdLst/>
            <a:ahLst/>
            <a:cxnLst/>
            <a:rect l="0" t="0" r="0" b="0"/>
            <a:pathLst>
              <a:path w="160867" h="601135">
                <a:moveTo>
                  <a:pt x="143933" y="8467"/>
                </a:moveTo>
                <a:lnTo>
                  <a:pt x="152400" y="8467"/>
                </a:lnTo>
                <a:lnTo>
                  <a:pt x="152400" y="8467"/>
                </a:lnTo>
                <a:lnTo>
                  <a:pt x="160866" y="0"/>
                </a:lnTo>
                <a:lnTo>
                  <a:pt x="160866" y="0"/>
                </a:lnTo>
                <a:lnTo>
                  <a:pt x="160866" y="0"/>
                </a:lnTo>
                <a:lnTo>
                  <a:pt x="160866" y="0"/>
                </a:lnTo>
                <a:lnTo>
                  <a:pt x="160866" y="8467"/>
                </a:lnTo>
                <a:lnTo>
                  <a:pt x="152400" y="16934"/>
                </a:lnTo>
                <a:lnTo>
                  <a:pt x="152400" y="33867"/>
                </a:lnTo>
                <a:lnTo>
                  <a:pt x="135466" y="50800"/>
                </a:lnTo>
                <a:lnTo>
                  <a:pt x="127000" y="76200"/>
                </a:lnTo>
                <a:lnTo>
                  <a:pt x="110066" y="101600"/>
                </a:lnTo>
                <a:lnTo>
                  <a:pt x="93133" y="135467"/>
                </a:lnTo>
                <a:lnTo>
                  <a:pt x="67733" y="169334"/>
                </a:lnTo>
                <a:lnTo>
                  <a:pt x="50800" y="211667"/>
                </a:lnTo>
                <a:lnTo>
                  <a:pt x="33866" y="254000"/>
                </a:lnTo>
                <a:lnTo>
                  <a:pt x="25400" y="296334"/>
                </a:lnTo>
                <a:lnTo>
                  <a:pt x="8466" y="338667"/>
                </a:lnTo>
                <a:lnTo>
                  <a:pt x="0" y="381000"/>
                </a:lnTo>
                <a:lnTo>
                  <a:pt x="0" y="423334"/>
                </a:lnTo>
                <a:lnTo>
                  <a:pt x="0" y="457200"/>
                </a:lnTo>
                <a:lnTo>
                  <a:pt x="0" y="491067"/>
                </a:lnTo>
                <a:lnTo>
                  <a:pt x="8466" y="524934"/>
                </a:lnTo>
                <a:lnTo>
                  <a:pt x="25400" y="550334"/>
                </a:lnTo>
                <a:lnTo>
                  <a:pt x="42333" y="567267"/>
                </a:lnTo>
                <a:lnTo>
                  <a:pt x="59266" y="584200"/>
                </a:lnTo>
                <a:lnTo>
                  <a:pt x="76200" y="592667"/>
                </a:lnTo>
                <a:lnTo>
                  <a:pt x="93133" y="601134"/>
                </a:lnTo>
                <a:lnTo>
                  <a:pt x="110066" y="592667"/>
                </a:lnTo>
                <a:lnTo>
                  <a:pt x="127000" y="592667"/>
                </a:lnTo>
                <a:lnTo>
                  <a:pt x="127000" y="592667"/>
                </a:lnTo>
                <a:lnTo>
                  <a:pt x="135466" y="575734"/>
                </a:lnTo>
                <a:lnTo>
                  <a:pt x="135466" y="5757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1405467" y="3352800"/>
            <a:ext cx="169334" cy="237068"/>
          </a:xfrm>
          <a:custGeom>
            <a:avLst/>
            <a:gdLst/>
            <a:ahLst/>
            <a:cxnLst/>
            <a:rect l="0" t="0" r="0" b="0"/>
            <a:pathLst>
              <a:path w="169334" h="237068">
                <a:moveTo>
                  <a:pt x="0" y="25400"/>
                </a:moveTo>
                <a:lnTo>
                  <a:pt x="0" y="25400"/>
                </a:lnTo>
                <a:lnTo>
                  <a:pt x="8466" y="16933"/>
                </a:lnTo>
                <a:lnTo>
                  <a:pt x="16933" y="16933"/>
                </a:lnTo>
                <a:lnTo>
                  <a:pt x="25400" y="8467"/>
                </a:lnTo>
                <a:lnTo>
                  <a:pt x="33866" y="8467"/>
                </a:lnTo>
                <a:lnTo>
                  <a:pt x="42333" y="8467"/>
                </a:lnTo>
                <a:lnTo>
                  <a:pt x="59266" y="0"/>
                </a:lnTo>
                <a:lnTo>
                  <a:pt x="76200" y="8467"/>
                </a:lnTo>
                <a:lnTo>
                  <a:pt x="93133" y="8467"/>
                </a:lnTo>
                <a:lnTo>
                  <a:pt x="101600" y="16933"/>
                </a:lnTo>
                <a:lnTo>
                  <a:pt x="110066" y="25400"/>
                </a:lnTo>
                <a:lnTo>
                  <a:pt x="110066" y="33867"/>
                </a:lnTo>
                <a:lnTo>
                  <a:pt x="110066" y="50800"/>
                </a:lnTo>
                <a:lnTo>
                  <a:pt x="101600" y="76200"/>
                </a:lnTo>
                <a:lnTo>
                  <a:pt x="93133" y="93133"/>
                </a:lnTo>
                <a:lnTo>
                  <a:pt x="84666" y="118533"/>
                </a:lnTo>
                <a:lnTo>
                  <a:pt x="67733" y="135467"/>
                </a:lnTo>
                <a:lnTo>
                  <a:pt x="50800" y="152400"/>
                </a:lnTo>
                <a:lnTo>
                  <a:pt x="33866" y="169333"/>
                </a:lnTo>
                <a:lnTo>
                  <a:pt x="25400" y="186267"/>
                </a:lnTo>
                <a:lnTo>
                  <a:pt x="16933" y="194733"/>
                </a:lnTo>
                <a:lnTo>
                  <a:pt x="8466" y="211667"/>
                </a:lnTo>
                <a:lnTo>
                  <a:pt x="0" y="220133"/>
                </a:lnTo>
                <a:lnTo>
                  <a:pt x="0" y="220133"/>
                </a:lnTo>
                <a:lnTo>
                  <a:pt x="8466" y="228600"/>
                </a:lnTo>
                <a:lnTo>
                  <a:pt x="16933" y="228600"/>
                </a:lnTo>
                <a:lnTo>
                  <a:pt x="25400" y="228600"/>
                </a:lnTo>
                <a:lnTo>
                  <a:pt x="42333" y="237067"/>
                </a:lnTo>
                <a:lnTo>
                  <a:pt x="59266" y="237067"/>
                </a:lnTo>
                <a:lnTo>
                  <a:pt x="76200" y="237067"/>
                </a:lnTo>
                <a:lnTo>
                  <a:pt x="101600" y="237067"/>
                </a:lnTo>
                <a:lnTo>
                  <a:pt x="118533" y="237067"/>
                </a:lnTo>
                <a:lnTo>
                  <a:pt x="135466" y="237067"/>
                </a:lnTo>
                <a:lnTo>
                  <a:pt x="152400" y="228600"/>
                </a:lnTo>
                <a:lnTo>
                  <a:pt x="160866" y="220133"/>
                </a:lnTo>
                <a:lnTo>
                  <a:pt x="160866" y="220133"/>
                </a:lnTo>
                <a:lnTo>
                  <a:pt x="169333" y="211667"/>
                </a:lnTo>
                <a:lnTo>
                  <a:pt x="169333" y="211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1600200" y="3208867"/>
            <a:ext cx="118534" cy="465667"/>
          </a:xfrm>
          <a:custGeom>
            <a:avLst/>
            <a:gdLst/>
            <a:ahLst/>
            <a:cxnLst/>
            <a:rect l="0" t="0" r="0" b="0"/>
            <a:pathLst>
              <a:path w="118534" h="465667">
                <a:moveTo>
                  <a:pt x="0" y="0"/>
                </a:moveTo>
                <a:lnTo>
                  <a:pt x="0" y="8466"/>
                </a:lnTo>
                <a:lnTo>
                  <a:pt x="8467" y="8466"/>
                </a:lnTo>
                <a:lnTo>
                  <a:pt x="8467" y="8466"/>
                </a:lnTo>
                <a:lnTo>
                  <a:pt x="16933" y="8466"/>
                </a:lnTo>
                <a:lnTo>
                  <a:pt x="25400" y="16933"/>
                </a:lnTo>
                <a:lnTo>
                  <a:pt x="42333" y="33866"/>
                </a:lnTo>
                <a:lnTo>
                  <a:pt x="50800" y="42333"/>
                </a:lnTo>
                <a:lnTo>
                  <a:pt x="67733" y="59266"/>
                </a:lnTo>
                <a:lnTo>
                  <a:pt x="76200" y="84666"/>
                </a:lnTo>
                <a:lnTo>
                  <a:pt x="93133" y="110066"/>
                </a:lnTo>
                <a:lnTo>
                  <a:pt x="101600" y="143933"/>
                </a:lnTo>
                <a:lnTo>
                  <a:pt x="110067" y="177800"/>
                </a:lnTo>
                <a:lnTo>
                  <a:pt x="118533" y="211666"/>
                </a:lnTo>
                <a:lnTo>
                  <a:pt x="118533" y="245533"/>
                </a:lnTo>
                <a:lnTo>
                  <a:pt x="110067" y="279400"/>
                </a:lnTo>
                <a:lnTo>
                  <a:pt x="110067" y="313266"/>
                </a:lnTo>
                <a:lnTo>
                  <a:pt x="101600" y="347133"/>
                </a:lnTo>
                <a:lnTo>
                  <a:pt x="93133" y="372533"/>
                </a:lnTo>
                <a:lnTo>
                  <a:pt x="76200" y="397933"/>
                </a:lnTo>
                <a:lnTo>
                  <a:pt x="67733" y="423333"/>
                </a:lnTo>
                <a:lnTo>
                  <a:pt x="50800" y="440266"/>
                </a:lnTo>
                <a:lnTo>
                  <a:pt x="42333" y="448733"/>
                </a:lnTo>
                <a:lnTo>
                  <a:pt x="33867" y="465666"/>
                </a:lnTo>
                <a:lnTo>
                  <a:pt x="25400" y="465666"/>
                </a:lnTo>
                <a:lnTo>
                  <a:pt x="25400" y="465666"/>
                </a:lnTo>
                <a:lnTo>
                  <a:pt x="16933" y="465666"/>
                </a:lnTo>
                <a:lnTo>
                  <a:pt x="16933" y="465666"/>
                </a:lnTo>
                <a:lnTo>
                  <a:pt x="16933" y="448733"/>
                </a:lnTo>
                <a:lnTo>
                  <a:pt x="16933" y="448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1820333" y="3437467"/>
            <a:ext cx="135468" cy="16934"/>
          </a:xfrm>
          <a:custGeom>
            <a:avLst/>
            <a:gdLst/>
            <a:ahLst/>
            <a:cxnLst/>
            <a:rect l="0" t="0" r="0" b="0"/>
            <a:pathLst>
              <a:path w="135468" h="16934">
                <a:moveTo>
                  <a:pt x="0" y="0"/>
                </a:moveTo>
                <a:lnTo>
                  <a:pt x="0" y="0"/>
                </a:lnTo>
                <a:lnTo>
                  <a:pt x="0" y="0"/>
                </a:lnTo>
                <a:lnTo>
                  <a:pt x="8467" y="0"/>
                </a:lnTo>
                <a:lnTo>
                  <a:pt x="16934" y="0"/>
                </a:lnTo>
                <a:lnTo>
                  <a:pt x="25400" y="0"/>
                </a:lnTo>
                <a:lnTo>
                  <a:pt x="42334" y="0"/>
                </a:lnTo>
                <a:lnTo>
                  <a:pt x="59267" y="0"/>
                </a:lnTo>
                <a:lnTo>
                  <a:pt x="76200" y="0"/>
                </a:lnTo>
                <a:lnTo>
                  <a:pt x="93134" y="0"/>
                </a:lnTo>
                <a:lnTo>
                  <a:pt x="101600" y="0"/>
                </a:lnTo>
                <a:lnTo>
                  <a:pt x="118534" y="8466"/>
                </a:lnTo>
                <a:lnTo>
                  <a:pt x="127000" y="8466"/>
                </a:lnTo>
                <a:lnTo>
                  <a:pt x="135467" y="16933"/>
                </a:lnTo>
                <a:lnTo>
                  <a:pt x="135467" y="16933"/>
                </a:lnTo>
                <a:lnTo>
                  <a:pt x="135467" y="16933"/>
                </a:lnTo>
                <a:lnTo>
                  <a:pt x="135467"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1828800" y="3530600"/>
            <a:ext cx="152401" cy="16934"/>
          </a:xfrm>
          <a:custGeom>
            <a:avLst/>
            <a:gdLst/>
            <a:ahLst/>
            <a:cxnLst/>
            <a:rect l="0" t="0" r="0" b="0"/>
            <a:pathLst>
              <a:path w="152401" h="16934">
                <a:moveTo>
                  <a:pt x="0" y="0"/>
                </a:moveTo>
                <a:lnTo>
                  <a:pt x="0" y="8467"/>
                </a:lnTo>
                <a:lnTo>
                  <a:pt x="0" y="8467"/>
                </a:lnTo>
                <a:lnTo>
                  <a:pt x="8467" y="8467"/>
                </a:lnTo>
                <a:lnTo>
                  <a:pt x="25400" y="8467"/>
                </a:lnTo>
                <a:lnTo>
                  <a:pt x="42333" y="8467"/>
                </a:lnTo>
                <a:lnTo>
                  <a:pt x="67733" y="8467"/>
                </a:lnTo>
                <a:lnTo>
                  <a:pt x="101600" y="8467"/>
                </a:lnTo>
                <a:lnTo>
                  <a:pt x="127000" y="8467"/>
                </a:lnTo>
                <a:lnTo>
                  <a:pt x="127000" y="8467"/>
                </a:lnTo>
                <a:lnTo>
                  <a:pt x="152400" y="16933"/>
                </a:lnTo>
                <a:lnTo>
                  <a:pt x="152400"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2311400" y="3098800"/>
            <a:ext cx="194734" cy="254001"/>
          </a:xfrm>
          <a:custGeom>
            <a:avLst/>
            <a:gdLst/>
            <a:ahLst/>
            <a:cxnLst/>
            <a:rect l="0" t="0" r="0" b="0"/>
            <a:pathLst>
              <a:path w="194734" h="254001">
                <a:moveTo>
                  <a:pt x="0" y="25400"/>
                </a:moveTo>
                <a:lnTo>
                  <a:pt x="0" y="25400"/>
                </a:lnTo>
                <a:lnTo>
                  <a:pt x="0" y="25400"/>
                </a:lnTo>
                <a:lnTo>
                  <a:pt x="0" y="16933"/>
                </a:lnTo>
                <a:lnTo>
                  <a:pt x="0" y="16933"/>
                </a:lnTo>
                <a:lnTo>
                  <a:pt x="8467" y="8467"/>
                </a:lnTo>
                <a:lnTo>
                  <a:pt x="16933" y="0"/>
                </a:lnTo>
                <a:lnTo>
                  <a:pt x="33867" y="0"/>
                </a:lnTo>
                <a:lnTo>
                  <a:pt x="42333" y="0"/>
                </a:lnTo>
                <a:lnTo>
                  <a:pt x="59267" y="0"/>
                </a:lnTo>
                <a:lnTo>
                  <a:pt x="76200" y="0"/>
                </a:lnTo>
                <a:lnTo>
                  <a:pt x="93133" y="0"/>
                </a:lnTo>
                <a:lnTo>
                  <a:pt x="110067" y="8467"/>
                </a:lnTo>
                <a:lnTo>
                  <a:pt x="118533" y="16933"/>
                </a:lnTo>
                <a:lnTo>
                  <a:pt x="127000" y="25400"/>
                </a:lnTo>
                <a:lnTo>
                  <a:pt x="127000" y="33867"/>
                </a:lnTo>
                <a:lnTo>
                  <a:pt x="127000" y="50800"/>
                </a:lnTo>
                <a:lnTo>
                  <a:pt x="127000" y="59267"/>
                </a:lnTo>
                <a:lnTo>
                  <a:pt x="127000" y="76200"/>
                </a:lnTo>
                <a:lnTo>
                  <a:pt x="118533" y="84667"/>
                </a:lnTo>
                <a:lnTo>
                  <a:pt x="101600" y="93133"/>
                </a:lnTo>
                <a:lnTo>
                  <a:pt x="93133" y="101600"/>
                </a:lnTo>
                <a:lnTo>
                  <a:pt x="84667" y="110067"/>
                </a:lnTo>
                <a:lnTo>
                  <a:pt x="67733" y="110067"/>
                </a:lnTo>
                <a:lnTo>
                  <a:pt x="50800" y="110067"/>
                </a:lnTo>
                <a:lnTo>
                  <a:pt x="42333" y="110067"/>
                </a:lnTo>
                <a:lnTo>
                  <a:pt x="42333" y="118533"/>
                </a:lnTo>
                <a:lnTo>
                  <a:pt x="33867" y="118533"/>
                </a:lnTo>
                <a:lnTo>
                  <a:pt x="33867" y="118533"/>
                </a:lnTo>
                <a:lnTo>
                  <a:pt x="42333" y="110067"/>
                </a:lnTo>
                <a:lnTo>
                  <a:pt x="42333" y="110067"/>
                </a:lnTo>
                <a:lnTo>
                  <a:pt x="50800" y="110067"/>
                </a:lnTo>
                <a:lnTo>
                  <a:pt x="67733" y="110067"/>
                </a:lnTo>
                <a:lnTo>
                  <a:pt x="84667" y="118533"/>
                </a:lnTo>
                <a:lnTo>
                  <a:pt x="110067" y="118533"/>
                </a:lnTo>
                <a:lnTo>
                  <a:pt x="127000" y="127000"/>
                </a:lnTo>
                <a:lnTo>
                  <a:pt x="152400" y="135467"/>
                </a:lnTo>
                <a:lnTo>
                  <a:pt x="169333" y="143933"/>
                </a:lnTo>
                <a:lnTo>
                  <a:pt x="177800" y="152400"/>
                </a:lnTo>
                <a:lnTo>
                  <a:pt x="194733" y="169333"/>
                </a:lnTo>
                <a:lnTo>
                  <a:pt x="194733" y="186267"/>
                </a:lnTo>
                <a:lnTo>
                  <a:pt x="194733" y="194733"/>
                </a:lnTo>
                <a:lnTo>
                  <a:pt x="194733" y="211667"/>
                </a:lnTo>
                <a:lnTo>
                  <a:pt x="177800" y="228600"/>
                </a:lnTo>
                <a:lnTo>
                  <a:pt x="169333" y="237067"/>
                </a:lnTo>
                <a:lnTo>
                  <a:pt x="152400" y="245533"/>
                </a:lnTo>
                <a:lnTo>
                  <a:pt x="135467" y="245533"/>
                </a:lnTo>
                <a:lnTo>
                  <a:pt x="118533" y="254000"/>
                </a:lnTo>
                <a:lnTo>
                  <a:pt x="101600" y="254000"/>
                </a:lnTo>
                <a:lnTo>
                  <a:pt x="84667" y="254000"/>
                </a:lnTo>
                <a:lnTo>
                  <a:pt x="67733" y="254000"/>
                </a:lnTo>
                <a:lnTo>
                  <a:pt x="50800" y="254000"/>
                </a:lnTo>
                <a:lnTo>
                  <a:pt x="42333" y="245533"/>
                </a:lnTo>
                <a:lnTo>
                  <a:pt x="33867" y="245533"/>
                </a:lnTo>
                <a:lnTo>
                  <a:pt x="33867" y="237067"/>
                </a:lnTo>
                <a:lnTo>
                  <a:pt x="33867" y="237067"/>
                </a:lnTo>
                <a:lnTo>
                  <a:pt x="42333" y="220133"/>
                </a:lnTo>
                <a:lnTo>
                  <a:pt x="42333"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2565400" y="3098800"/>
            <a:ext cx="169334" cy="254001"/>
          </a:xfrm>
          <a:custGeom>
            <a:avLst/>
            <a:gdLst/>
            <a:ahLst/>
            <a:cxnLst/>
            <a:rect l="0" t="0" r="0" b="0"/>
            <a:pathLst>
              <a:path w="169334" h="254001">
                <a:moveTo>
                  <a:pt x="76200" y="25400"/>
                </a:moveTo>
                <a:lnTo>
                  <a:pt x="76200" y="25400"/>
                </a:lnTo>
                <a:lnTo>
                  <a:pt x="76200" y="25400"/>
                </a:lnTo>
                <a:lnTo>
                  <a:pt x="67733" y="25400"/>
                </a:lnTo>
                <a:lnTo>
                  <a:pt x="59267" y="25400"/>
                </a:lnTo>
                <a:lnTo>
                  <a:pt x="59267" y="25400"/>
                </a:lnTo>
                <a:lnTo>
                  <a:pt x="50800" y="33867"/>
                </a:lnTo>
                <a:lnTo>
                  <a:pt x="33867" y="42333"/>
                </a:lnTo>
                <a:lnTo>
                  <a:pt x="25400" y="50800"/>
                </a:lnTo>
                <a:lnTo>
                  <a:pt x="16933" y="67733"/>
                </a:lnTo>
                <a:lnTo>
                  <a:pt x="8467" y="93133"/>
                </a:lnTo>
                <a:lnTo>
                  <a:pt x="8467" y="110067"/>
                </a:lnTo>
                <a:lnTo>
                  <a:pt x="0" y="135467"/>
                </a:lnTo>
                <a:lnTo>
                  <a:pt x="0" y="160867"/>
                </a:lnTo>
                <a:lnTo>
                  <a:pt x="8467" y="177800"/>
                </a:lnTo>
                <a:lnTo>
                  <a:pt x="8467" y="203200"/>
                </a:lnTo>
                <a:lnTo>
                  <a:pt x="16933" y="220133"/>
                </a:lnTo>
                <a:lnTo>
                  <a:pt x="33867" y="228600"/>
                </a:lnTo>
                <a:lnTo>
                  <a:pt x="50800" y="237067"/>
                </a:lnTo>
                <a:lnTo>
                  <a:pt x="59267" y="245533"/>
                </a:lnTo>
                <a:lnTo>
                  <a:pt x="76200" y="245533"/>
                </a:lnTo>
                <a:lnTo>
                  <a:pt x="101600" y="254000"/>
                </a:lnTo>
                <a:lnTo>
                  <a:pt x="118533" y="254000"/>
                </a:lnTo>
                <a:lnTo>
                  <a:pt x="135467" y="245533"/>
                </a:lnTo>
                <a:lnTo>
                  <a:pt x="143933" y="245533"/>
                </a:lnTo>
                <a:lnTo>
                  <a:pt x="152400" y="237067"/>
                </a:lnTo>
                <a:lnTo>
                  <a:pt x="160867" y="220133"/>
                </a:lnTo>
                <a:lnTo>
                  <a:pt x="169333" y="203200"/>
                </a:lnTo>
                <a:lnTo>
                  <a:pt x="169333" y="186267"/>
                </a:lnTo>
                <a:lnTo>
                  <a:pt x="169333" y="160867"/>
                </a:lnTo>
                <a:lnTo>
                  <a:pt x="160867" y="143933"/>
                </a:lnTo>
                <a:lnTo>
                  <a:pt x="160867" y="110067"/>
                </a:lnTo>
                <a:lnTo>
                  <a:pt x="143933" y="84667"/>
                </a:lnTo>
                <a:lnTo>
                  <a:pt x="135467" y="67733"/>
                </a:lnTo>
                <a:lnTo>
                  <a:pt x="127000" y="42333"/>
                </a:lnTo>
                <a:lnTo>
                  <a:pt x="110067" y="25400"/>
                </a:lnTo>
                <a:lnTo>
                  <a:pt x="101600" y="16933"/>
                </a:lnTo>
                <a:lnTo>
                  <a:pt x="84667" y="8467"/>
                </a:lnTo>
                <a:lnTo>
                  <a:pt x="76200" y="8467"/>
                </a:lnTo>
                <a:lnTo>
                  <a:pt x="59267" y="0"/>
                </a:lnTo>
                <a:lnTo>
                  <a:pt x="50800" y="8467"/>
                </a:lnTo>
                <a:lnTo>
                  <a:pt x="42333" y="8467"/>
                </a:lnTo>
                <a:lnTo>
                  <a:pt x="33867" y="16933"/>
                </a:lnTo>
                <a:lnTo>
                  <a:pt x="33867" y="16933"/>
                </a:lnTo>
                <a:lnTo>
                  <a:pt x="33867" y="25400"/>
                </a:lnTo>
                <a:lnTo>
                  <a:pt x="33867"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2175933" y="3429000"/>
            <a:ext cx="753535" cy="25401"/>
          </a:xfrm>
          <a:custGeom>
            <a:avLst/>
            <a:gdLst/>
            <a:ahLst/>
            <a:cxnLst/>
            <a:rect l="0" t="0" r="0" b="0"/>
            <a:pathLst>
              <a:path w="753535" h="25401">
                <a:moveTo>
                  <a:pt x="0" y="8467"/>
                </a:moveTo>
                <a:lnTo>
                  <a:pt x="8467" y="8467"/>
                </a:lnTo>
                <a:lnTo>
                  <a:pt x="16934" y="8467"/>
                </a:lnTo>
                <a:lnTo>
                  <a:pt x="33867" y="8467"/>
                </a:lnTo>
                <a:lnTo>
                  <a:pt x="59267" y="8467"/>
                </a:lnTo>
                <a:lnTo>
                  <a:pt x="84667" y="8467"/>
                </a:lnTo>
                <a:lnTo>
                  <a:pt x="118534" y="8467"/>
                </a:lnTo>
                <a:lnTo>
                  <a:pt x="160867" y="0"/>
                </a:lnTo>
                <a:lnTo>
                  <a:pt x="203200" y="0"/>
                </a:lnTo>
                <a:lnTo>
                  <a:pt x="245534" y="0"/>
                </a:lnTo>
                <a:lnTo>
                  <a:pt x="296334" y="0"/>
                </a:lnTo>
                <a:lnTo>
                  <a:pt x="355600" y="8467"/>
                </a:lnTo>
                <a:lnTo>
                  <a:pt x="406400" y="8467"/>
                </a:lnTo>
                <a:lnTo>
                  <a:pt x="465667" y="8467"/>
                </a:lnTo>
                <a:lnTo>
                  <a:pt x="516467" y="8467"/>
                </a:lnTo>
                <a:lnTo>
                  <a:pt x="567267" y="16933"/>
                </a:lnTo>
                <a:lnTo>
                  <a:pt x="618067" y="16933"/>
                </a:lnTo>
                <a:lnTo>
                  <a:pt x="660400" y="25400"/>
                </a:lnTo>
                <a:lnTo>
                  <a:pt x="702734" y="25400"/>
                </a:lnTo>
                <a:lnTo>
                  <a:pt x="728134" y="25400"/>
                </a:lnTo>
                <a:lnTo>
                  <a:pt x="728134" y="25400"/>
                </a:lnTo>
                <a:lnTo>
                  <a:pt x="753534" y="25400"/>
                </a:lnTo>
                <a:lnTo>
                  <a:pt x="753534"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2370667" y="3488267"/>
            <a:ext cx="143934" cy="245534"/>
          </a:xfrm>
          <a:custGeom>
            <a:avLst/>
            <a:gdLst/>
            <a:ahLst/>
            <a:cxnLst/>
            <a:rect l="0" t="0" r="0" b="0"/>
            <a:pathLst>
              <a:path w="143934" h="245534">
                <a:moveTo>
                  <a:pt x="33866" y="0"/>
                </a:moveTo>
                <a:lnTo>
                  <a:pt x="33866" y="0"/>
                </a:lnTo>
                <a:lnTo>
                  <a:pt x="33866" y="0"/>
                </a:lnTo>
                <a:lnTo>
                  <a:pt x="25400" y="0"/>
                </a:lnTo>
                <a:lnTo>
                  <a:pt x="25400" y="8466"/>
                </a:lnTo>
                <a:lnTo>
                  <a:pt x="25400" y="8466"/>
                </a:lnTo>
                <a:lnTo>
                  <a:pt x="16933" y="16933"/>
                </a:lnTo>
                <a:lnTo>
                  <a:pt x="16933" y="25400"/>
                </a:lnTo>
                <a:lnTo>
                  <a:pt x="8466" y="33866"/>
                </a:lnTo>
                <a:lnTo>
                  <a:pt x="8466" y="42333"/>
                </a:lnTo>
                <a:lnTo>
                  <a:pt x="8466" y="59266"/>
                </a:lnTo>
                <a:lnTo>
                  <a:pt x="0" y="76200"/>
                </a:lnTo>
                <a:lnTo>
                  <a:pt x="0" y="93133"/>
                </a:lnTo>
                <a:lnTo>
                  <a:pt x="0" y="110066"/>
                </a:lnTo>
                <a:lnTo>
                  <a:pt x="0" y="127000"/>
                </a:lnTo>
                <a:lnTo>
                  <a:pt x="0" y="143933"/>
                </a:lnTo>
                <a:lnTo>
                  <a:pt x="0" y="169333"/>
                </a:lnTo>
                <a:lnTo>
                  <a:pt x="8466" y="186266"/>
                </a:lnTo>
                <a:lnTo>
                  <a:pt x="16933" y="194733"/>
                </a:lnTo>
                <a:lnTo>
                  <a:pt x="25400" y="211666"/>
                </a:lnTo>
                <a:lnTo>
                  <a:pt x="33866" y="220133"/>
                </a:lnTo>
                <a:lnTo>
                  <a:pt x="42333" y="228600"/>
                </a:lnTo>
                <a:lnTo>
                  <a:pt x="50800" y="237066"/>
                </a:lnTo>
                <a:lnTo>
                  <a:pt x="67733" y="237066"/>
                </a:lnTo>
                <a:lnTo>
                  <a:pt x="76200" y="237066"/>
                </a:lnTo>
                <a:lnTo>
                  <a:pt x="93133" y="237066"/>
                </a:lnTo>
                <a:lnTo>
                  <a:pt x="101600" y="228600"/>
                </a:lnTo>
                <a:lnTo>
                  <a:pt x="110066" y="220133"/>
                </a:lnTo>
                <a:lnTo>
                  <a:pt x="118533" y="211666"/>
                </a:lnTo>
                <a:lnTo>
                  <a:pt x="127000" y="194733"/>
                </a:lnTo>
                <a:lnTo>
                  <a:pt x="135466" y="177800"/>
                </a:lnTo>
                <a:lnTo>
                  <a:pt x="135466" y="160866"/>
                </a:lnTo>
                <a:lnTo>
                  <a:pt x="143933" y="143933"/>
                </a:lnTo>
                <a:lnTo>
                  <a:pt x="143933" y="135466"/>
                </a:lnTo>
                <a:lnTo>
                  <a:pt x="143933" y="118533"/>
                </a:lnTo>
                <a:lnTo>
                  <a:pt x="135466" y="110066"/>
                </a:lnTo>
                <a:lnTo>
                  <a:pt x="135466" y="110066"/>
                </a:lnTo>
                <a:lnTo>
                  <a:pt x="127000" y="110066"/>
                </a:lnTo>
                <a:lnTo>
                  <a:pt x="118533" y="110066"/>
                </a:lnTo>
                <a:lnTo>
                  <a:pt x="110066" y="118533"/>
                </a:lnTo>
                <a:lnTo>
                  <a:pt x="110066" y="127000"/>
                </a:lnTo>
                <a:lnTo>
                  <a:pt x="101600" y="135466"/>
                </a:lnTo>
                <a:lnTo>
                  <a:pt x="93133" y="152400"/>
                </a:lnTo>
                <a:lnTo>
                  <a:pt x="93133" y="169333"/>
                </a:lnTo>
                <a:lnTo>
                  <a:pt x="84666" y="186266"/>
                </a:lnTo>
                <a:lnTo>
                  <a:pt x="84666" y="203200"/>
                </a:lnTo>
                <a:lnTo>
                  <a:pt x="84666" y="211666"/>
                </a:lnTo>
                <a:lnTo>
                  <a:pt x="84666" y="228600"/>
                </a:lnTo>
                <a:lnTo>
                  <a:pt x="93133" y="237066"/>
                </a:lnTo>
                <a:lnTo>
                  <a:pt x="101600" y="245533"/>
                </a:lnTo>
                <a:lnTo>
                  <a:pt x="110066" y="245533"/>
                </a:lnTo>
                <a:lnTo>
                  <a:pt x="127000" y="245533"/>
                </a:lnTo>
                <a:lnTo>
                  <a:pt x="127000" y="245533"/>
                </a:lnTo>
                <a:lnTo>
                  <a:pt x="135466" y="245533"/>
                </a:lnTo>
                <a:lnTo>
                  <a:pt x="135466" y="245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2607733" y="3530600"/>
            <a:ext cx="152401" cy="211668"/>
          </a:xfrm>
          <a:custGeom>
            <a:avLst/>
            <a:gdLst/>
            <a:ahLst/>
            <a:cxnLst/>
            <a:rect l="0" t="0" r="0" b="0"/>
            <a:pathLst>
              <a:path w="152401" h="211668">
                <a:moveTo>
                  <a:pt x="59267" y="16933"/>
                </a:moveTo>
                <a:lnTo>
                  <a:pt x="59267" y="25400"/>
                </a:lnTo>
                <a:lnTo>
                  <a:pt x="59267" y="25400"/>
                </a:lnTo>
                <a:lnTo>
                  <a:pt x="50800" y="33867"/>
                </a:lnTo>
                <a:lnTo>
                  <a:pt x="42334" y="33867"/>
                </a:lnTo>
                <a:lnTo>
                  <a:pt x="42334" y="42333"/>
                </a:lnTo>
                <a:lnTo>
                  <a:pt x="33867" y="50800"/>
                </a:lnTo>
                <a:lnTo>
                  <a:pt x="33867" y="67733"/>
                </a:lnTo>
                <a:lnTo>
                  <a:pt x="25400" y="76200"/>
                </a:lnTo>
                <a:lnTo>
                  <a:pt x="25400" y="93133"/>
                </a:lnTo>
                <a:lnTo>
                  <a:pt x="25400" y="110067"/>
                </a:lnTo>
                <a:lnTo>
                  <a:pt x="16934" y="127000"/>
                </a:lnTo>
                <a:lnTo>
                  <a:pt x="25400" y="143933"/>
                </a:lnTo>
                <a:lnTo>
                  <a:pt x="25400" y="160867"/>
                </a:lnTo>
                <a:lnTo>
                  <a:pt x="25400" y="169333"/>
                </a:lnTo>
                <a:lnTo>
                  <a:pt x="33867" y="186267"/>
                </a:lnTo>
                <a:lnTo>
                  <a:pt x="42334" y="194733"/>
                </a:lnTo>
                <a:lnTo>
                  <a:pt x="50800" y="203200"/>
                </a:lnTo>
                <a:lnTo>
                  <a:pt x="67734" y="203200"/>
                </a:lnTo>
                <a:lnTo>
                  <a:pt x="76200" y="211667"/>
                </a:lnTo>
                <a:lnTo>
                  <a:pt x="84667" y="203200"/>
                </a:lnTo>
                <a:lnTo>
                  <a:pt x="101600" y="203200"/>
                </a:lnTo>
                <a:lnTo>
                  <a:pt x="118534" y="194733"/>
                </a:lnTo>
                <a:lnTo>
                  <a:pt x="127000" y="186267"/>
                </a:lnTo>
                <a:lnTo>
                  <a:pt x="135467" y="169333"/>
                </a:lnTo>
                <a:lnTo>
                  <a:pt x="143934" y="152400"/>
                </a:lnTo>
                <a:lnTo>
                  <a:pt x="143934" y="135467"/>
                </a:lnTo>
                <a:lnTo>
                  <a:pt x="152400" y="110067"/>
                </a:lnTo>
                <a:lnTo>
                  <a:pt x="152400" y="84667"/>
                </a:lnTo>
                <a:lnTo>
                  <a:pt x="143934" y="59267"/>
                </a:lnTo>
                <a:lnTo>
                  <a:pt x="143934" y="42333"/>
                </a:lnTo>
                <a:lnTo>
                  <a:pt x="127000" y="25400"/>
                </a:lnTo>
                <a:lnTo>
                  <a:pt x="118534" y="16933"/>
                </a:lnTo>
                <a:lnTo>
                  <a:pt x="101600" y="0"/>
                </a:lnTo>
                <a:lnTo>
                  <a:pt x="84667" y="0"/>
                </a:lnTo>
                <a:lnTo>
                  <a:pt x="67734" y="0"/>
                </a:lnTo>
                <a:lnTo>
                  <a:pt x="42334" y="0"/>
                </a:lnTo>
                <a:lnTo>
                  <a:pt x="25400" y="8467"/>
                </a:lnTo>
                <a:lnTo>
                  <a:pt x="25400" y="8467"/>
                </a:lnTo>
                <a:lnTo>
                  <a:pt x="0" y="16933"/>
                </a:lnTo>
                <a:lnTo>
                  <a:pt x="0"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3666067" y="3251200"/>
            <a:ext cx="8467" cy="397934"/>
          </a:xfrm>
          <a:custGeom>
            <a:avLst/>
            <a:gdLst/>
            <a:ahLst/>
            <a:cxnLst/>
            <a:rect l="0" t="0" r="0" b="0"/>
            <a:pathLst>
              <a:path w="8467" h="397934">
                <a:moveTo>
                  <a:pt x="8466" y="0"/>
                </a:moveTo>
                <a:lnTo>
                  <a:pt x="8466" y="0"/>
                </a:lnTo>
                <a:lnTo>
                  <a:pt x="8466" y="8467"/>
                </a:lnTo>
                <a:lnTo>
                  <a:pt x="8466" y="25400"/>
                </a:lnTo>
                <a:lnTo>
                  <a:pt x="0" y="42333"/>
                </a:lnTo>
                <a:lnTo>
                  <a:pt x="0" y="67733"/>
                </a:lnTo>
                <a:lnTo>
                  <a:pt x="0" y="93133"/>
                </a:lnTo>
                <a:lnTo>
                  <a:pt x="0" y="118533"/>
                </a:lnTo>
                <a:lnTo>
                  <a:pt x="0" y="152400"/>
                </a:lnTo>
                <a:lnTo>
                  <a:pt x="0" y="186267"/>
                </a:lnTo>
                <a:lnTo>
                  <a:pt x="0" y="220133"/>
                </a:lnTo>
                <a:lnTo>
                  <a:pt x="0" y="254000"/>
                </a:lnTo>
                <a:lnTo>
                  <a:pt x="0" y="279400"/>
                </a:lnTo>
                <a:lnTo>
                  <a:pt x="0" y="313267"/>
                </a:lnTo>
                <a:lnTo>
                  <a:pt x="0" y="338667"/>
                </a:lnTo>
                <a:lnTo>
                  <a:pt x="0" y="355600"/>
                </a:lnTo>
                <a:lnTo>
                  <a:pt x="0" y="372533"/>
                </a:lnTo>
                <a:lnTo>
                  <a:pt x="0" y="381000"/>
                </a:lnTo>
                <a:lnTo>
                  <a:pt x="0" y="389467"/>
                </a:lnTo>
                <a:lnTo>
                  <a:pt x="0" y="397933"/>
                </a:lnTo>
                <a:lnTo>
                  <a:pt x="0" y="389467"/>
                </a:lnTo>
                <a:lnTo>
                  <a:pt x="0" y="389467"/>
                </a:lnTo>
                <a:lnTo>
                  <a:pt x="0" y="389467"/>
                </a:lnTo>
                <a:lnTo>
                  <a:pt x="0" y="389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3606800" y="3259667"/>
            <a:ext cx="228601" cy="186267"/>
          </a:xfrm>
          <a:custGeom>
            <a:avLst/>
            <a:gdLst/>
            <a:ahLst/>
            <a:cxnLst/>
            <a:rect l="0" t="0" r="0" b="0"/>
            <a:pathLst>
              <a:path w="228601" h="186267">
                <a:moveTo>
                  <a:pt x="0" y="50800"/>
                </a:moveTo>
                <a:lnTo>
                  <a:pt x="0" y="50800"/>
                </a:lnTo>
                <a:lnTo>
                  <a:pt x="0" y="42333"/>
                </a:lnTo>
                <a:lnTo>
                  <a:pt x="8467" y="33866"/>
                </a:lnTo>
                <a:lnTo>
                  <a:pt x="16933" y="16933"/>
                </a:lnTo>
                <a:lnTo>
                  <a:pt x="25400" y="8466"/>
                </a:lnTo>
                <a:lnTo>
                  <a:pt x="33867" y="0"/>
                </a:lnTo>
                <a:lnTo>
                  <a:pt x="50800" y="0"/>
                </a:lnTo>
                <a:lnTo>
                  <a:pt x="76200" y="0"/>
                </a:lnTo>
                <a:lnTo>
                  <a:pt x="101600" y="0"/>
                </a:lnTo>
                <a:lnTo>
                  <a:pt x="118533" y="0"/>
                </a:lnTo>
                <a:lnTo>
                  <a:pt x="143933" y="8466"/>
                </a:lnTo>
                <a:lnTo>
                  <a:pt x="169333" y="16933"/>
                </a:lnTo>
                <a:lnTo>
                  <a:pt x="186267" y="25400"/>
                </a:lnTo>
                <a:lnTo>
                  <a:pt x="203200" y="42333"/>
                </a:lnTo>
                <a:lnTo>
                  <a:pt x="220133" y="59266"/>
                </a:lnTo>
                <a:lnTo>
                  <a:pt x="228600" y="76200"/>
                </a:lnTo>
                <a:lnTo>
                  <a:pt x="228600" y="93133"/>
                </a:lnTo>
                <a:lnTo>
                  <a:pt x="220133" y="110066"/>
                </a:lnTo>
                <a:lnTo>
                  <a:pt x="211667" y="135466"/>
                </a:lnTo>
                <a:lnTo>
                  <a:pt x="194733" y="143933"/>
                </a:lnTo>
                <a:lnTo>
                  <a:pt x="177800" y="160866"/>
                </a:lnTo>
                <a:lnTo>
                  <a:pt x="160867" y="169333"/>
                </a:lnTo>
                <a:lnTo>
                  <a:pt x="135467" y="177800"/>
                </a:lnTo>
                <a:lnTo>
                  <a:pt x="118533" y="186266"/>
                </a:lnTo>
                <a:lnTo>
                  <a:pt x="101600" y="186266"/>
                </a:lnTo>
                <a:lnTo>
                  <a:pt x="84667" y="186266"/>
                </a:lnTo>
                <a:lnTo>
                  <a:pt x="67733" y="186266"/>
                </a:lnTo>
                <a:lnTo>
                  <a:pt x="67733" y="186266"/>
                </a:lnTo>
                <a:lnTo>
                  <a:pt x="67733" y="177800"/>
                </a:lnTo>
                <a:lnTo>
                  <a:pt x="67733"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3928533" y="3175000"/>
            <a:ext cx="152401" cy="508001"/>
          </a:xfrm>
          <a:custGeom>
            <a:avLst/>
            <a:gdLst/>
            <a:ahLst/>
            <a:cxnLst/>
            <a:rect l="0" t="0" r="0" b="0"/>
            <a:pathLst>
              <a:path w="152401" h="508001">
                <a:moveTo>
                  <a:pt x="152400" y="0"/>
                </a:moveTo>
                <a:lnTo>
                  <a:pt x="152400" y="0"/>
                </a:lnTo>
                <a:lnTo>
                  <a:pt x="152400" y="8467"/>
                </a:lnTo>
                <a:lnTo>
                  <a:pt x="143934" y="8467"/>
                </a:lnTo>
                <a:lnTo>
                  <a:pt x="135467" y="16933"/>
                </a:lnTo>
                <a:lnTo>
                  <a:pt x="127000" y="33867"/>
                </a:lnTo>
                <a:lnTo>
                  <a:pt x="118534" y="50800"/>
                </a:lnTo>
                <a:lnTo>
                  <a:pt x="110067" y="84667"/>
                </a:lnTo>
                <a:lnTo>
                  <a:pt x="93134" y="110067"/>
                </a:lnTo>
                <a:lnTo>
                  <a:pt x="76200" y="135467"/>
                </a:lnTo>
                <a:lnTo>
                  <a:pt x="59267" y="169333"/>
                </a:lnTo>
                <a:lnTo>
                  <a:pt x="42334" y="203200"/>
                </a:lnTo>
                <a:lnTo>
                  <a:pt x="33867" y="245533"/>
                </a:lnTo>
                <a:lnTo>
                  <a:pt x="16934" y="279400"/>
                </a:lnTo>
                <a:lnTo>
                  <a:pt x="8467" y="313267"/>
                </a:lnTo>
                <a:lnTo>
                  <a:pt x="0" y="347133"/>
                </a:lnTo>
                <a:lnTo>
                  <a:pt x="0" y="381000"/>
                </a:lnTo>
                <a:lnTo>
                  <a:pt x="0" y="406400"/>
                </a:lnTo>
                <a:lnTo>
                  <a:pt x="8467" y="431800"/>
                </a:lnTo>
                <a:lnTo>
                  <a:pt x="25400" y="448733"/>
                </a:lnTo>
                <a:lnTo>
                  <a:pt x="33867" y="465667"/>
                </a:lnTo>
                <a:lnTo>
                  <a:pt x="59267" y="482600"/>
                </a:lnTo>
                <a:lnTo>
                  <a:pt x="76200" y="491067"/>
                </a:lnTo>
                <a:lnTo>
                  <a:pt x="101600" y="499533"/>
                </a:lnTo>
                <a:lnTo>
                  <a:pt x="118534" y="508000"/>
                </a:lnTo>
                <a:lnTo>
                  <a:pt x="135467" y="508000"/>
                </a:lnTo>
                <a:lnTo>
                  <a:pt x="135467" y="508000"/>
                </a:lnTo>
                <a:lnTo>
                  <a:pt x="152400" y="508000"/>
                </a:lnTo>
                <a:lnTo>
                  <a:pt x="152400" y="508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4140200" y="3335867"/>
            <a:ext cx="169334" cy="279401"/>
          </a:xfrm>
          <a:custGeom>
            <a:avLst/>
            <a:gdLst/>
            <a:ahLst/>
            <a:cxnLst/>
            <a:rect l="0" t="0" r="0" b="0"/>
            <a:pathLst>
              <a:path w="169334" h="279401">
                <a:moveTo>
                  <a:pt x="0" y="8466"/>
                </a:moveTo>
                <a:lnTo>
                  <a:pt x="0" y="8466"/>
                </a:lnTo>
                <a:lnTo>
                  <a:pt x="0" y="8466"/>
                </a:lnTo>
                <a:lnTo>
                  <a:pt x="0" y="8466"/>
                </a:lnTo>
                <a:lnTo>
                  <a:pt x="8467" y="8466"/>
                </a:lnTo>
                <a:lnTo>
                  <a:pt x="16933" y="8466"/>
                </a:lnTo>
                <a:lnTo>
                  <a:pt x="25400" y="0"/>
                </a:lnTo>
                <a:lnTo>
                  <a:pt x="50800" y="0"/>
                </a:lnTo>
                <a:lnTo>
                  <a:pt x="67733" y="0"/>
                </a:lnTo>
                <a:lnTo>
                  <a:pt x="84667" y="8466"/>
                </a:lnTo>
                <a:lnTo>
                  <a:pt x="93133" y="8466"/>
                </a:lnTo>
                <a:lnTo>
                  <a:pt x="110067" y="16933"/>
                </a:lnTo>
                <a:lnTo>
                  <a:pt x="118533" y="25400"/>
                </a:lnTo>
                <a:lnTo>
                  <a:pt x="118533" y="42333"/>
                </a:lnTo>
                <a:lnTo>
                  <a:pt x="118533" y="50800"/>
                </a:lnTo>
                <a:lnTo>
                  <a:pt x="110067" y="67733"/>
                </a:lnTo>
                <a:lnTo>
                  <a:pt x="93133" y="84666"/>
                </a:lnTo>
                <a:lnTo>
                  <a:pt x="84667" y="93133"/>
                </a:lnTo>
                <a:lnTo>
                  <a:pt x="67733" y="110066"/>
                </a:lnTo>
                <a:lnTo>
                  <a:pt x="59267" y="118533"/>
                </a:lnTo>
                <a:lnTo>
                  <a:pt x="42333" y="127000"/>
                </a:lnTo>
                <a:lnTo>
                  <a:pt x="33867" y="127000"/>
                </a:lnTo>
                <a:lnTo>
                  <a:pt x="25400" y="135466"/>
                </a:lnTo>
                <a:lnTo>
                  <a:pt x="25400" y="135466"/>
                </a:lnTo>
                <a:lnTo>
                  <a:pt x="25400" y="135466"/>
                </a:lnTo>
                <a:lnTo>
                  <a:pt x="25400" y="135466"/>
                </a:lnTo>
                <a:lnTo>
                  <a:pt x="33867" y="135466"/>
                </a:lnTo>
                <a:lnTo>
                  <a:pt x="42333" y="135466"/>
                </a:lnTo>
                <a:lnTo>
                  <a:pt x="59267" y="127000"/>
                </a:lnTo>
                <a:lnTo>
                  <a:pt x="76200" y="127000"/>
                </a:lnTo>
                <a:lnTo>
                  <a:pt x="93133" y="127000"/>
                </a:lnTo>
                <a:lnTo>
                  <a:pt x="118533" y="135466"/>
                </a:lnTo>
                <a:lnTo>
                  <a:pt x="127000" y="143933"/>
                </a:lnTo>
                <a:lnTo>
                  <a:pt x="143933" y="152400"/>
                </a:lnTo>
                <a:lnTo>
                  <a:pt x="160867" y="160866"/>
                </a:lnTo>
                <a:lnTo>
                  <a:pt x="160867" y="177800"/>
                </a:lnTo>
                <a:lnTo>
                  <a:pt x="169333" y="186266"/>
                </a:lnTo>
                <a:lnTo>
                  <a:pt x="160867" y="203200"/>
                </a:lnTo>
                <a:lnTo>
                  <a:pt x="160867" y="211666"/>
                </a:lnTo>
                <a:lnTo>
                  <a:pt x="143933" y="228600"/>
                </a:lnTo>
                <a:lnTo>
                  <a:pt x="135467" y="245533"/>
                </a:lnTo>
                <a:lnTo>
                  <a:pt x="118533" y="254000"/>
                </a:lnTo>
                <a:lnTo>
                  <a:pt x="110067" y="254000"/>
                </a:lnTo>
                <a:lnTo>
                  <a:pt x="84667" y="262466"/>
                </a:lnTo>
                <a:lnTo>
                  <a:pt x="67733" y="270933"/>
                </a:lnTo>
                <a:lnTo>
                  <a:pt x="59267" y="279400"/>
                </a:lnTo>
                <a:lnTo>
                  <a:pt x="50800" y="279400"/>
                </a:lnTo>
                <a:lnTo>
                  <a:pt x="33867" y="279400"/>
                </a:lnTo>
                <a:lnTo>
                  <a:pt x="33867" y="270933"/>
                </a:lnTo>
                <a:lnTo>
                  <a:pt x="33867" y="262466"/>
                </a:lnTo>
                <a:lnTo>
                  <a:pt x="33867" y="262466"/>
                </a:lnTo>
                <a:lnTo>
                  <a:pt x="33867" y="254000"/>
                </a:lnTo>
                <a:lnTo>
                  <a:pt x="33867" y="254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4326467" y="3191933"/>
            <a:ext cx="152401" cy="491068"/>
          </a:xfrm>
          <a:custGeom>
            <a:avLst/>
            <a:gdLst/>
            <a:ahLst/>
            <a:cxnLst/>
            <a:rect l="0" t="0" r="0" b="0"/>
            <a:pathLst>
              <a:path w="152401" h="491068">
                <a:moveTo>
                  <a:pt x="0" y="0"/>
                </a:moveTo>
                <a:lnTo>
                  <a:pt x="0" y="0"/>
                </a:lnTo>
                <a:lnTo>
                  <a:pt x="0" y="0"/>
                </a:lnTo>
                <a:lnTo>
                  <a:pt x="0" y="0"/>
                </a:lnTo>
                <a:lnTo>
                  <a:pt x="8466" y="8467"/>
                </a:lnTo>
                <a:lnTo>
                  <a:pt x="16933" y="16934"/>
                </a:lnTo>
                <a:lnTo>
                  <a:pt x="33866" y="25400"/>
                </a:lnTo>
                <a:lnTo>
                  <a:pt x="50800" y="42334"/>
                </a:lnTo>
                <a:lnTo>
                  <a:pt x="67733" y="59267"/>
                </a:lnTo>
                <a:lnTo>
                  <a:pt x="93133" y="84667"/>
                </a:lnTo>
                <a:lnTo>
                  <a:pt x="110066" y="118534"/>
                </a:lnTo>
                <a:lnTo>
                  <a:pt x="127000" y="143934"/>
                </a:lnTo>
                <a:lnTo>
                  <a:pt x="135466" y="186267"/>
                </a:lnTo>
                <a:lnTo>
                  <a:pt x="143933" y="220134"/>
                </a:lnTo>
                <a:lnTo>
                  <a:pt x="152400" y="262467"/>
                </a:lnTo>
                <a:lnTo>
                  <a:pt x="143933" y="296334"/>
                </a:lnTo>
                <a:lnTo>
                  <a:pt x="143933" y="338667"/>
                </a:lnTo>
                <a:lnTo>
                  <a:pt x="135466" y="364067"/>
                </a:lnTo>
                <a:lnTo>
                  <a:pt x="127000" y="397934"/>
                </a:lnTo>
                <a:lnTo>
                  <a:pt x="127000" y="423334"/>
                </a:lnTo>
                <a:lnTo>
                  <a:pt x="110066" y="448734"/>
                </a:lnTo>
                <a:lnTo>
                  <a:pt x="101600" y="465667"/>
                </a:lnTo>
                <a:lnTo>
                  <a:pt x="93133" y="482600"/>
                </a:lnTo>
                <a:lnTo>
                  <a:pt x="93133" y="491067"/>
                </a:lnTo>
                <a:lnTo>
                  <a:pt x="84666" y="491067"/>
                </a:lnTo>
                <a:lnTo>
                  <a:pt x="84666" y="491067"/>
                </a:lnTo>
                <a:lnTo>
                  <a:pt x="84666" y="482600"/>
                </a:lnTo>
                <a:lnTo>
                  <a:pt x="84666" y="482600"/>
                </a:lnTo>
                <a:lnTo>
                  <a:pt x="84666" y="474134"/>
                </a:lnTo>
                <a:lnTo>
                  <a:pt x="84666" y="4741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4504267" y="3420533"/>
            <a:ext cx="135467" cy="16935"/>
          </a:xfrm>
          <a:custGeom>
            <a:avLst/>
            <a:gdLst/>
            <a:ahLst/>
            <a:cxnLst/>
            <a:rect l="0" t="0" r="0" b="0"/>
            <a:pathLst>
              <a:path w="135467" h="16935">
                <a:moveTo>
                  <a:pt x="0" y="16934"/>
                </a:moveTo>
                <a:lnTo>
                  <a:pt x="0" y="16934"/>
                </a:lnTo>
                <a:lnTo>
                  <a:pt x="0" y="16934"/>
                </a:lnTo>
                <a:lnTo>
                  <a:pt x="8466" y="8467"/>
                </a:lnTo>
                <a:lnTo>
                  <a:pt x="16933" y="8467"/>
                </a:lnTo>
                <a:lnTo>
                  <a:pt x="33866" y="8467"/>
                </a:lnTo>
                <a:lnTo>
                  <a:pt x="50800" y="8467"/>
                </a:lnTo>
                <a:lnTo>
                  <a:pt x="67733" y="0"/>
                </a:lnTo>
                <a:lnTo>
                  <a:pt x="84666" y="0"/>
                </a:lnTo>
                <a:lnTo>
                  <a:pt x="101600" y="0"/>
                </a:lnTo>
                <a:lnTo>
                  <a:pt x="110066" y="8467"/>
                </a:lnTo>
                <a:lnTo>
                  <a:pt x="127000" y="8467"/>
                </a:lnTo>
                <a:lnTo>
                  <a:pt x="127000" y="8467"/>
                </a:lnTo>
                <a:lnTo>
                  <a:pt x="135466" y="8467"/>
                </a:lnTo>
                <a:lnTo>
                  <a:pt x="135466"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4478867" y="3556000"/>
            <a:ext cx="177801" cy="8468"/>
          </a:xfrm>
          <a:custGeom>
            <a:avLst/>
            <a:gdLst/>
            <a:ahLst/>
            <a:cxnLst/>
            <a:rect l="0" t="0" r="0" b="0"/>
            <a:pathLst>
              <a:path w="177801" h="8468">
                <a:moveTo>
                  <a:pt x="0" y="0"/>
                </a:moveTo>
                <a:lnTo>
                  <a:pt x="0" y="8467"/>
                </a:lnTo>
                <a:lnTo>
                  <a:pt x="8466" y="8467"/>
                </a:lnTo>
                <a:lnTo>
                  <a:pt x="16933" y="8467"/>
                </a:lnTo>
                <a:lnTo>
                  <a:pt x="25400" y="8467"/>
                </a:lnTo>
                <a:lnTo>
                  <a:pt x="42333" y="8467"/>
                </a:lnTo>
                <a:lnTo>
                  <a:pt x="67733" y="8467"/>
                </a:lnTo>
                <a:lnTo>
                  <a:pt x="93133" y="8467"/>
                </a:lnTo>
                <a:lnTo>
                  <a:pt x="118533" y="8467"/>
                </a:lnTo>
                <a:lnTo>
                  <a:pt x="152400" y="8467"/>
                </a:lnTo>
                <a:lnTo>
                  <a:pt x="152400" y="8467"/>
                </a:lnTo>
                <a:lnTo>
                  <a:pt x="177800" y="8467"/>
                </a:lnTo>
                <a:lnTo>
                  <a:pt x="1778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4961467" y="3090333"/>
            <a:ext cx="203201" cy="245535"/>
          </a:xfrm>
          <a:custGeom>
            <a:avLst/>
            <a:gdLst/>
            <a:ahLst/>
            <a:cxnLst/>
            <a:rect l="0" t="0" r="0" b="0"/>
            <a:pathLst>
              <a:path w="203201" h="245535">
                <a:moveTo>
                  <a:pt x="0" y="16934"/>
                </a:moveTo>
                <a:lnTo>
                  <a:pt x="0" y="16934"/>
                </a:lnTo>
                <a:lnTo>
                  <a:pt x="0" y="16934"/>
                </a:lnTo>
                <a:lnTo>
                  <a:pt x="0" y="16934"/>
                </a:lnTo>
                <a:lnTo>
                  <a:pt x="0" y="8467"/>
                </a:lnTo>
                <a:lnTo>
                  <a:pt x="0" y="8467"/>
                </a:lnTo>
                <a:lnTo>
                  <a:pt x="8466" y="0"/>
                </a:lnTo>
                <a:lnTo>
                  <a:pt x="16933" y="0"/>
                </a:lnTo>
                <a:lnTo>
                  <a:pt x="33866" y="0"/>
                </a:lnTo>
                <a:lnTo>
                  <a:pt x="50800" y="0"/>
                </a:lnTo>
                <a:lnTo>
                  <a:pt x="67733" y="0"/>
                </a:lnTo>
                <a:lnTo>
                  <a:pt x="84666" y="8467"/>
                </a:lnTo>
                <a:lnTo>
                  <a:pt x="101600" y="16934"/>
                </a:lnTo>
                <a:lnTo>
                  <a:pt x="118533" y="33867"/>
                </a:lnTo>
                <a:lnTo>
                  <a:pt x="127000" y="42334"/>
                </a:lnTo>
                <a:lnTo>
                  <a:pt x="135466" y="67734"/>
                </a:lnTo>
                <a:lnTo>
                  <a:pt x="135466" y="84667"/>
                </a:lnTo>
                <a:lnTo>
                  <a:pt x="135466" y="101600"/>
                </a:lnTo>
                <a:lnTo>
                  <a:pt x="135466" y="127000"/>
                </a:lnTo>
                <a:lnTo>
                  <a:pt x="127000" y="143934"/>
                </a:lnTo>
                <a:lnTo>
                  <a:pt x="110066" y="160867"/>
                </a:lnTo>
                <a:lnTo>
                  <a:pt x="101600" y="177800"/>
                </a:lnTo>
                <a:lnTo>
                  <a:pt x="84666" y="186267"/>
                </a:lnTo>
                <a:lnTo>
                  <a:pt x="67733" y="194734"/>
                </a:lnTo>
                <a:lnTo>
                  <a:pt x="50800" y="203200"/>
                </a:lnTo>
                <a:lnTo>
                  <a:pt x="33866" y="203200"/>
                </a:lnTo>
                <a:lnTo>
                  <a:pt x="25400" y="203200"/>
                </a:lnTo>
                <a:lnTo>
                  <a:pt x="16933" y="203200"/>
                </a:lnTo>
                <a:lnTo>
                  <a:pt x="8466" y="194734"/>
                </a:lnTo>
                <a:lnTo>
                  <a:pt x="8466" y="186267"/>
                </a:lnTo>
                <a:lnTo>
                  <a:pt x="8466" y="177800"/>
                </a:lnTo>
                <a:lnTo>
                  <a:pt x="8466" y="160867"/>
                </a:lnTo>
                <a:lnTo>
                  <a:pt x="8466" y="152400"/>
                </a:lnTo>
                <a:lnTo>
                  <a:pt x="16933" y="135467"/>
                </a:lnTo>
                <a:lnTo>
                  <a:pt x="33866" y="127000"/>
                </a:lnTo>
                <a:lnTo>
                  <a:pt x="50800" y="127000"/>
                </a:lnTo>
                <a:lnTo>
                  <a:pt x="67733" y="127000"/>
                </a:lnTo>
                <a:lnTo>
                  <a:pt x="84666" y="135467"/>
                </a:lnTo>
                <a:lnTo>
                  <a:pt x="110066" y="152400"/>
                </a:lnTo>
                <a:lnTo>
                  <a:pt x="127000" y="169334"/>
                </a:lnTo>
                <a:lnTo>
                  <a:pt x="143933" y="186267"/>
                </a:lnTo>
                <a:lnTo>
                  <a:pt x="160866" y="203200"/>
                </a:lnTo>
                <a:lnTo>
                  <a:pt x="169333" y="211667"/>
                </a:lnTo>
                <a:lnTo>
                  <a:pt x="177800" y="228600"/>
                </a:lnTo>
                <a:lnTo>
                  <a:pt x="177800" y="237067"/>
                </a:lnTo>
                <a:lnTo>
                  <a:pt x="186266" y="245534"/>
                </a:lnTo>
                <a:lnTo>
                  <a:pt x="194733" y="245534"/>
                </a:lnTo>
                <a:lnTo>
                  <a:pt x="194733" y="245534"/>
                </a:lnTo>
                <a:lnTo>
                  <a:pt x="194733" y="245534"/>
                </a:lnTo>
                <a:lnTo>
                  <a:pt x="203200" y="245534"/>
                </a:lnTo>
                <a:lnTo>
                  <a:pt x="203200" y="2455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5240867" y="3081867"/>
            <a:ext cx="127001" cy="228601"/>
          </a:xfrm>
          <a:custGeom>
            <a:avLst/>
            <a:gdLst/>
            <a:ahLst/>
            <a:cxnLst/>
            <a:rect l="0" t="0" r="0" b="0"/>
            <a:pathLst>
              <a:path w="127001" h="228601">
                <a:moveTo>
                  <a:pt x="67733" y="16933"/>
                </a:moveTo>
                <a:lnTo>
                  <a:pt x="67733" y="16933"/>
                </a:lnTo>
                <a:lnTo>
                  <a:pt x="59266" y="25400"/>
                </a:lnTo>
                <a:lnTo>
                  <a:pt x="59266" y="25400"/>
                </a:lnTo>
                <a:lnTo>
                  <a:pt x="50800" y="25400"/>
                </a:lnTo>
                <a:lnTo>
                  <a:pt x="50800" y="33866"/>
                </a:lnTo>
                <a:lnTo>
                  <a:pt x="42333" y="50800"/>
                </a:lnTo>
                <a:lnTo>
                  <a:pt x="25400" y="67733"/>
                </a:lnTo>
                <a:lnTo>
                  <a:pt x="16933" y="84666"/>
                </a:lnTo>
                <a:lnTo>
                  <a:pt x="8466" y="110066"/>
                </a:lnTo>
                <a:lnTo>
                  <a:pt x="0" y="127000"/>
                </a:lnTo>
                <a:lnTo>
                  <a:pt x="0" y="152400"/>
                </a:lnTo>
                <a:lnTo>
                  <a:pt x="0" y="169333"/>
                </a:lnTo>
                <a:lnTo>
                  <a:pt x="8466" y="186266"/>
                </a:lnTo>
                <a:lnTo>
                  <a:pt x="16933" y="203200"/>
                </a:lnTo>
                <a:lnTo>
                  <a:pt x="33866" y="211666"/>
                </a:lnTo>
                <a:lnTo>
                  <a:pt x="50800" y="220133"/>
                </a:lnTo>
                <a:lnTo>
                  <a:pt x="59266" y="220133"/>
                </a:lnTo>
                <a:lnTo>
                  <a:pt x="76200" y="228600"/>
                </a:lnTo>
                <a:lnTo>
                  <a:pt x="93133" y="220133"/>
                </a:lnTo>
                <a:lnTo>
                  <a:pt x="101600" y="220133"/>
                </a:lnTo>
                <a:lnTo>
                  <a:pt x="110066" y="211666"/>
                </a:lnTo>
                <a:lnTo>
                  <a:pt x="118533" y="203200"/>
                </a:lnTo>
                <a:lnTo>
                  <a:pt x="127000" y="186266"/>
                </a:lnTo>
                <a:lnTo>
                  <a:pt x="127000" y="160866"/>
                </a:lnTo>
                <a:lnTo>
                  <a:pt x="127000" y="135466"/>
                </a:lnTo>
                <a:lnTo>
                  <a:pt x="127000" y="101600"/>
                </a:lnTo>
                <a:lnTo>
                  <a:pt x="118533" y="76200"/>
                </a:lnTo>
                <a:lnTo>
                  <a:pt x="118533" y="50800"/>
                </a:lnTo>
                <a:lnTo>
                  <a:pt x="101600" y="33866"/>
                </a:lnTo>
                <a:lnTo>
                  <a:pt x="93133" y="16933"/>
                </a:lnTo>
                <a:lnTo>
                  <a:pt x="76200" y="8466"/>
                </a:lnTo>
                <a:lnTo>
                  <a:pt x="59266" y="0"/>
                </a:lnTo>
                <a:lnTo>
                  <a:pt x="42333" y="0"/>
                </a:lnTo>
                <a:lnTo>
                  <a:pt x="33866" y="0"/>
                </a:lnTo>
                <a:lnTo>
                  <a:pt x="16933" y="8466"/>
                </a:lnTo>
                <a:lnTo>
                  <a:pt x="8466" y="16933"/>
                </a:lnTo>
                <a:lnTo>
                  <a:pt x="8466" y="16933"/>
                </a:lnTo>
                <a:lnTo>
                  <a:pt x="8466" y="25400"/>
                </a:lnTo>
                <a:lnTo>
                  <a:pt x="8466"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4851400" y="3361267"/>
            <a:ext cx="702734" cy="42334"/>
          </a:xfrm>
          <a:custGeom>
            <a:avLst/>
            <a:gdLst/>
            <a:ahLst/>
            <a:cxnLst/>
            <a:rect l="0" t="0" r="0" b="0"/>
            <a:pathLst>
              <a:path w="702734" h="42334">
                <a:moveTo>
                  <a:pt x="702733" y="0"/>
                </a:moveTo>
                <a:lnTo>
                  <a:pt x="694267" y="0"/>
                </a:lnTo>
                <a:lnTo>
                  <a:pt x="694267" y="0"/>
                </a:lnTo>
                <a:lnTo>
                  <a:pt x="685800" y="8466"/>
                </a:lnTo>
                <a:lnTo>
                  <a:pt x="685800" y="8466"/>
                </a:lnTo>
                <a:lnTo>
                  <a:pt x="668867" y="8466"/>
                </a:lnTo>
                <a:lnTo>
                  <a:pt x="660400" y="16933"/>
                </a:lnTo>
                <a:lnTo>
                  <a:pt x="635000" y="16933"/>
                </a:lnTo>
                <a:lnTo>
                  <a:pt x="618067" y="25400"/>
                </a:lnTo>
                <a:lnTo>
                  <a:pt x="584200" y="25400"/>
                </a:lnTo>
                <a:lnTo>
                  <a:pt x="550333" y="33866"/>
                </a:lnTo>
                <a:lnTo>
                  <a:pt x="508000" y="33866"/>
                </a:lnTo>
                <a:lnTo>
                  <a:pt x="465667" y="33866"/>
                </a:lnTo>
                <a:lnTo>
                  <a:pt x="414867" y="42333"/>
                </a:lnTo>
                <a:lnTo>
                  <a:pt x="364067" y="42333"/>
                </a:lnTo>
                <a:lnTo>
                  <a:pt x="313267" y="42333"/>
                </a:lnTo>
                <a:lnTo>
                  <a:pt x="262467" y="42333"/>
                </a:lnTo>
                <a:lnTo>
                  <a:pt x="211667" y="42333"/>
                </a:lnTo>
                <a:lnTo>
                  <a:pt x="160867" y="42333"/>
                </a:lnTo>
                <a:lnTo>
                  <a:pt x="110067" y="42333"/>
                </a:lnTo>
                <a:lnTo>
                  <a:pt x="67733" y="42333"/>
                </a:lnTo>
                <a:lnTo>
                  <a:pt x="33867" y="42333"/>
                </a:lnTo>
                <a:lnTo>
                  <a:pt x="33867" y="42333"/>
                </a:lnTo>
                <a:lnTo>
                  <a:pt x="0" y="42333"/>
                </a:lnTo>
                <a:lnTo>
                  <a:pt x="0" y="42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4986867" y="3437467"/>
            <a:ext cx="152401" cy="262467"/>
          </a:xfrm>
          <a:custGeom>
            <a:avLst/>
            <a:gdLst/>
            <a:ahLst/>
            <a:cxnLst/>
            <a:rect l="0" t="0" r="0" b="0"/>
            <a:pathLst>
              <a:path w="152401" h="262467">
                <a:moveTo>
                  <a:pt x="50800" y="0"/>
                </a:moveTo>
                <a:lnTo>
                  <a:pt x="50800" y="0"/>
                </a:lnTo>
                <a:lnTo>
                  <a:pt x="50800" y="0"/>
                </a:lnTo>
                <a:lnTo>
                  <a:pt x="50800" y="8466"/>
                </a:lnTo>
                <a:lnTo>
                  <a:pt x="50800" y="8466"/>
                </a:lnTo>
                <a:lnTo>
                  <a:pt x="50800" y="16933"/>
                </a:lnTo>
                <a:lnTo>
                  <a:pt x="50800" y="25400"/>
                </a:lnTo>
                <a:lnTo>
                  <a:pt x="42333" y="42333"/>
                </a:lnTo>
                <a:lnTo>
                  <a:pt x="42333" y="59266"/>
                </a:lnTo>
                <a:lnTo>
                  <a:pt x="33866" y="76200"/>
                </a:lnTo>
                <a:lnTo>
                  <a:pt x="25400" y="101600"/>
                </a:lnTo>
                <a:lnTo>
                  <a:pt x="16933" y="127000"/>
                </a:lnTo>
                <a:lnTo>
                  <a:pt x="8466" y="152400"/>
                </a:lnTo>
                <a:lnTo>
                  <a:pt x="0" y="177800"/>
                </a:lnTo>
                <a:lnTo>
                  <a:pt x="0" y="203200"/>
                </a:lnTo>
                <a:lnTo>
                  <a:pt x="0" y="220133"/>
                </a:lnTo>
                <a:lnTo>
                  <a:pt x="0" y="237066"/>
                </a:lnTo>
                <a:lnTo>
                  <a:pt x="16933" y="245533"/>
                </a:lnTo>
                <a:lnTo>
                  <a:pt x="25400" y="254000"/>
                </a:lnTo>
                <a:lnTo>
                  <a:pt x="50800" y="262466"/>
                </a:lnTo>
                <a:lnTo>
                  <a:pt x="67733" y="262466"/>
                </a:lnTo>
                <a:lnTo>
                  <a:pt x="84666" y="254000"/>
                </a:lnTo>
                <a:lnTo>
                  <a:pt x="101600" y="245533"/>
                </a:lnTo>
                <a:lnTo>
                  <a:pt x="118533" y="245533"/>
                </a:lnTo>
                <a:lnTo>
                  <a:pt x="135466" y="228600"/>
                </a:lnTo>
                <a:lnTo>
                  <a:pt x="143933" y="220133"/>
                </a:lnTo>
                <a:lnTo>
                  <a:pt x="152400" y="203200"/>
                </a:lnTo>
                <a:lnTo>
                  <a:pt x="152400" y="186266"/>
                </a:lnTo>
                <a:lnTo>
                  <a:pt x="152400" y="169333"/>
                </a:lnTo>
                <a:lnTo>
                  <a:pt x="152400" y="160866"/>
                </a:lnTo>
                <a:lnTo>
                  <a:pt x="152400" y="152400"/>
                </a:lnTo>
                <a:lnTo>
                  <a:pt x="135466" y="152400"/>
                </a:lnTo>
                <a:lnTo>
                  <a:pt x="127000" y="152400"/>
                </a:lnTo>
                <a:lnTo>
                  <a:pt x="110066" y="160866"/>
                </a:lnTo>
                <a:lnTo>
                  <a:pt x="93133" y="169333"/>
                </a:lnTo>
                <a:lnTo>
                  <a:pt x="76200" y="186266"/>
                </a:lnTo>
                <a:lnTo>
                  <a:pt x="67733" y="203200"/>
                </a:lnTo>
                <a:lnTo>
                  <a:pt x="50800" y="220133"/>
                </a:lnTo>
                <a:lnTo>
                  <a:pt x="50800" y="237066"/>
                </a:lnTo>
                <a:lnTo>
                  <a:pt x="42333" y="245533"/>
                </a:lnTo>
                <a:lnTo>
                  <a:pt x="50800" y="262466"/>
                </a:lnTo>
                <a:lnTo>
                  <a:pt x="59266" y="262466"/>
                </a:lnTo>
                <a:lnTo>
                  <a:pt x="76200" y="262466"/>
                </a:lnTo>
                <a:lnTo>
                  <a:pt x="101600" y="262466"/>
                </a:lnTo>
                <a:lnTo>
                  <a:pt x="101600" y="262466"/>
                </a:lnTo>
                <a:lnTo>
                  <a:pt x="118533" y="245533"/>
                </a:lnTo>
                <a:lnTo>
                  <a:pt x="118533" y="245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5156200" y="3505200"/>
            <a:ext cx="186268" cy="177801"/>
          </a:xfrm>
          <a:custGeom>
            <a:avLst/>
            <a:gdLst/>
            <a:ahLst/>
            <a:cxnLst/>
            <a:rect l="0" t="0" r="0" b="0"/>
            <a:pathLst>
              <a:path w="186268" h="177801">
                <a:moveTo>
                  <a:pt x="110067" y="8467"/>
                </a:moveTo>
                <a:lnTo>
                  <a:pt x="110067" y="8467"/>
                </a:lnTo>
                <a:lnTo>
                  <a:pt x="110067" y="0"/>
                </a:lnTo>
                <a:lnTo>
                  <a:pt x="110067" y="0"/>
                </a:lnTo>
                <a:lnTo>
                  <a:pt x="101600" y="0"/>
                </a:lnTo>
                <a:lnTo>
                  <a:pt x="93133" y="0"/>
                </a:lnTo>
                <a:lnTo>
                  <a:pt x="84667" y="8467"/>
                </a:lnTo>
                <a:lnTo>
                  <a:pt x="76200" y="16933"/>
                </a:lnTo>
                <a:lnTo>
                  <a:pt x="59267" y="33867"/>
                </a:lnTo>
                <a:lnTo>
                  <a:pt x="50800" y="59267"/>
                </a:lnTo>
                <a:lnTo>
                  <a:pt x="42333" y="84667"/>
                </a:lnTo>
                <a:lnTo>
                  <a:pt x="33867" y="110067"/>
                </a:lnTo>
                <a:lnTo>
                  <a:pt x="33867" y="135467"/>
                </a:lnTo>
                <a:lnTo>
                  <a:pt x="33867" y="152400"/>
                </a:lnTo>
                <a:lnTo>
                  <a:pt x="42333" y="169333"/>
                </a:lnTo>
                <a:lnTo>
                  <a:pt x="59267" y="169333"/>
                </a:lnTo>
                <a:lnTo>
                  <a:pt x="84667" y="177800"/>
                </a:lnTo>
                <a:lnTo>
                  <a:pt x="101600" y="177800"/>
                </a:lnTo>
                <a:lnTo>
                  <a:pt x="127000" y="169333"/>
                </a:lnTo>
                <a:lnTo>
                  <a:pt x="143933" y="169333"/>
                </a:lnTo>
                <a:lnTo>
                  <a:pt x="160867" y="160867"/>
                </a:lnTo>
                <a:lnTo>
                  <a:pt x="177800" y="143933"/>
                </a:lnTo>
                <a:lnTo>
                  <a:pt x="186267" y="127000"/>
                </a:lnTo>
                <a:lnTo>
                  <a:pt x="186267" y="101600"/>
                </a:lnTo>
                <a:lnTo>
                  <a:pt x="186267" y="76200"/>
                </a:lnTo>
                <a:lnTo>
                  <a:pt x="169333" y="50800"/>
                </a:lnTo>
                <a:lnTo>
                  <a:pt x="152400" y="42333"/>
                </a:lnTo>
                <a:lnTo>
                  <a:pt x="127000" y="25400"/>
                </a:lnTo>
                <a:lnTo>
                  <a:pt x="84667" y="25400"/>
                </a:lnTo>
                <a:lnTo>
                  <a:pt x="42333" y="25400"/>
                </a:lnTo>
                <a:lnTo>
                  <a:pt x="42333" y="25400"/>
                </a:lnTo>
                <a:lnTo>
                  <a:pt x="0" y="33867"/>
                </a:lnTo>
                <a:lnTo>
                  <a:pt x="0" y="33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6443133" y="3208867"/>
            <a:ext cx="42335" cy="440267"/>
          </a:xfrm>
          <a:custGeom>
            <a:avLst/>
            <a:gdLst/>
            <a:ahLst/>
            <a:cxnLst/>
            <a:rect l="0" t="0" r="0" b="0"/>
            <a:pathLst>
              <a:path w="42335" h="440267">
                <a:moveTo>
                  <a:pt x="0" y="8466"/>
                </a:moveTo>
                <a:lnTo>
                  <a:pt x="0" y="8466"/>
                </a:lnTo>
                <a:lnTo>
                  <a:pt x="0" y="0"/>
                </a:lnTo>
                <a:lnTo>
                  <a:pt x="0" y="0"/>
                </a:lnTo>
                <a:lnTo>
                  <a:pt x="0" y="0"/>
                </a:lnTo>
                <a:lnTo>
                  <a:pt x="0" y="8466"/>
                </a:lnTo>
                <a:lnTo>
                  <a:pt x="8467" y="25400"/>
                </a:lnTo>
                <a:lnTo>
                  <a:pt x="16934" y="42333"/>
                </a:lnTo>
                <a:lnTo>
                  <a:pt x="16934" y="59266"/>
                </a:lnTo>
                <a:lnTo>
                  <a:pt x="25400" y="93133"/>
                </a:lnTo>
                <a:lnTo>
                  <a:pt x="25400" y="127000"/>
                </a:lnTo>
                <a:lnTo>
                  <a:pt x="25400" y="160866"/>
                </a:lnTo>
                <a:lnTo>
                  <a:pt x="16934" y="194733"/>
                </a:lnTo>
                <a:lnTo>
                  <a:pt x="16934" y="237066"/>
                </a:lnTo>
                <a:lnTo>
                  <a:pt x="16934" y="270933"/>
                </a:lnTo>
                <a:lnTo>
                  <a:pt x="16934" y="304800"/>
                </a:lnTo>
                <a:lnTo>
                  <a:pt x="16934" y="338666"/>
                </a:lnTo>
                <a:lnTo>
                  <a:pt x="16934" y="372533"/>
                </a:lnTo>
                <a:lnTo>
                  <a:pt x="25400" y="389466"/>
                </a:lnTo>
                <a:lnTo>
                  <a:pt x="25400" y="414866"/>
                </a:lnTo>
                <a:lnTo>
                  <a:pt x="33867" y="431800"/>
                </a:lnTo>
                <a:lnTo>
                  <a:pt x="33867" y="440266"/>
                </a:lnTo>
                <a:lnTo>
                  <a:pt x="33867" y="440266"/>
                </a:lnTo>
                <a:lnTo>
                  <a:pt x="42334" y="440266"/>
                </a:lnTo>
                <a:lnTo>
                  <a:pt x="42334" y="431800"/>
                </a:lnTo>
                <a:lnTo>
                  <a:pt x="42334" y="423333"/>
                </a:lnTo>
                <a:lnTo>
                  <a:pt x="42334" y="406400"/>
                </a:lnTo>
                <a:lnTo>
                  <a:pt x="42334" y="406400"/>
                </a:lnTo>
                <a:lnTo>
                  <a:pt x="33867" y="389466"/>
                </a:lnTo>
                <a:lnTo>
                  <a:pt x="33867" y="389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6400800" y="3200400"/>
            <a:ext cx="220134" cy="254001"/>
          </a:xfrm>
          <a:custGeom>
            <a:avLst/>
            <a:gdLst/>
            <a:ahLst/>
            <a:cxnLst/>
            <a:rect l="0" t="0" r="0" b="0"/>
            <a:pathLst>
              <a:path w="220134" h="254001">
                <a:moveTo>
                  <a:pt x="0" y="118533"/>
                </a:moveTo>
                <a:lnTo>
                  <a:pt x="0" y="110067"/>
                </a:lnTo>
                <a:lnTo>
                  <a:pt x="0" y="101600"/>
                </a:lnTo>
                <a:lnTo>
                  <a:pt x="0" y="84667"/>
                </a:lnTo>
                <a:lnTo>
                  <a:pt x="0" y="67733"/>
                </a:lnTo>
                <a:lnTo>
                  <a:pt x="0" y="59267"/>
                </a:lnTo>
                <a:lnTo>
                  <a:pt x="8467" y="42333"/>
                </a:lnTo>
                <a:lnTo>
                  <a:pt x="25400" y="25400"/>
                </a:lnTo>
                <a:lnTo>
                  <a:pt x="33867" y="16933"/>
                </a:lnTo>
                <a:lnTo>
                  <a:pt x="50800" y="8467"/>
                </a:lnTo>
                <a:lnTo>
                  <a:pt x="76200" y="0"/>
                </a:lnTo>
                <a:lnTo>
                  <a:pt x="101600" y="0"/>
                </a:lnTo>
                <a:lnTo>
                  <a:pt x="118534" y="8467"/>
                </a:lnTo>
                <a:lnTo>
                  <a:pt x="143933" y="8467"/>
                </a:lnTo>
                <a:lnTo>
                  <a:pt x="160867" y="25400"/>
                </a:lnTo>
                <a:lnTo>
                  <a:pt x="186266" y="33867"/>
                </a:lnTo>
                <a:lnTo>
                  <a:pt x="194734" y="50800"/>
                </a:lnTo>
                <a:lnTo>
                  <a:pt x="211667" y="76200"/>
                </a:lnTo>
                <a:lnTo>
                  <a:pt x="211667" y="93133"/>
                </a:lnTo>
                <a:lnTo>
                  <a:pt x="220133" y="118533"/>
                </a:lnTo>
                <a:lnTo>
                  <a:pt x="220133" y="143933"/>
                </a:lnTo>
                <a:lnTo>
                  <a:pt x="211667" y="160867"/>
                </a:lnTo>
                <a:lnTo>
                  <a:pt x="203200" y="177800"/>
                </a:lnTo>
                <a:lnTo>
                  <a:pt x="186266" y="194733"/>
                </a:lnTo>
                <a:lnTo>
                  <a:pt x="169333" y="211667"/>
                </a:lnTo>
                <a:lnTo>
                  <a:pt x="152400" y="228600"/>
                </a:lnTo>
                <a:lnTo>
                  <a:pt x="135467" y="237067"/>
                </a:lnTo>
                <a:lnTo>
                  <a:pt x="110066" y="245533"/>
                </a:lnTo>
                <a:lnTo>
                  <a:pt x="93133" y="254000"/>
                </a:lnTo>
                <a:lnTo>
                  <a:pt x="84667" y="254000"/>
                </a:lnTo>
                <a:lnTo>
                  <a:pt x="67733" y="245533"/>
                </a:lnTo>
                <a:lnTo>
                  <a:pt x="67733" y="245533"/>
                </a:lnTo>
                <a:lnTo>
                  <a:pt x="59267" y="245533"/>
                </a:lnTo>
                <a:lnTo>
                  <a:pt x="59267" y="245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6764867" y="3166533"/>
            <a:ext cx="118534" cy="592668"/>
          </a:xfrm>
          <a:custGeom>
            <a:avLst/>
            <a:gdLst/>
            <a:ahLst/>
            <a:cxnLst/>
            <a:rect l="0" t="0" r="0" b="0"/>
            <a:pathLst>
              <a:path w="118534" h="592668">
                <a:moveTo>
                  <a:pt x="118533" y="0"/>
                </a:moveTo>
                <a:lnTo>
                  <a:pt x="118533" y="0"/>
                </a:lnTo>
                <a:lnTo>
                  <a:pt x="118533" y="0"/>
                </a:lnTo>
                <a:lnTo>
                  <a:pt x="110066" y="8467"/>
                </a:lnTo>
                <a:lnTo>
                  <a:pt x="110066" y="16934"/>
                </a:lnTo>
                <a:lnTo>
                  <a:pt x="101600" y="25400"/>
                </a:lnTo>
                <a:lnTo>
                  <a:pt x="93133" y="42334"/>
                </a:lnTo>
                <a:lnTo>
                  <a:pt x="76200" y="59267"/>
                </a:lnTo>
                <a:lnTo>
                  <a:pt x="67733" y="76200"/>
                </a:lnTo>
                <a:lnTo>
                  <a:pt x="50799" y="110067"/>
                </a:lnTo>
                <a:lnTo>
                  <a:pt x="33866" y="135467"/>
                </a:lnTo>
                <a:lnTo>
                  <a:pt x="25400" y="177800"/>
                </a:lnTo>
                <a:lnTo>
                  <a:pt x="8466" y="211667"/>
                </a:lnTo>
                <a:lnTo>
                  <a:pt x="0" y="245534"/>
                </a:lnTo>
                <a:lnTo>
                  <a:pt x="0" y="287867"/>
                </a:lnTo>
                <a:lnTo>
                  <a:pt x="0" y="321734"/>
                </a:lnTo>
                <a:lnTo>
                  <a:pt x="0" y="364067"/>
                </a:lnTo>
                <a:lnTo>
                  <a:pt x="0" y="397934"/>
                </a:lnTo>
                <a:lnTo>
                  <a:pt x="8466" y="431800"/>
                </a:lnTo>
                <a:lnTo>
                  <a:pt x="16933" y="474134"/>
                </a:lnTo>
                <a:lnTo>
                  <a:pt x="25400" y="508000"/>
                </a:lnTo>
                <a:lnTo>
                  <a:pt x="50799" y="533400"/>
                </a:lnTo>
                <a:lnTo>
                  <a:pt x="59267" y="550334"/>
                </a:lnTo>
                <a:lnTo>
                  <a:pt x="76200" y="575734"/>
                </a:lnTo>
                <a:lnTo>
                  <a:pt x="93133" y="584200"/>
                </a:lnTo>
                <a:lnTo>
                  <a:pt x="101600" y="592667"/>
                </a:lnTo>
                <a:lnTo>
                  <a:pt x="101600" y="592667"/>
                </a:lnTo>
                <a:lnTo>
                  <a:pt x="118533" y="592667"/>
                </a:lnTo>
                <a:lnTo>
                  <a:pt x="118533" y="592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6925733" y="3369733"/>
            <a:ext cx="177801" cy="270935"/>
          </a:xfrm>
          <a:custGeom>
            <a:avLst/>
            <a:gdLst/>
            <a:ahLst/>
            <a:cxnLst/>
            <a:rect l="0" t="0" r="0" b="0"/>
            <a:pathLst>
              <a:path w="177801" h="270935">
                <a:moveTo>
                  <a:pt x="0" y="25400"/>
                </a:moveTo>
                <a:lnTo>
                  <a:pt x="0" y="16934"/>
                </a:lnTo>
                <a:lnTo>
                  <a:pt x="0" y="16934"/>
                </a:lnTo>
                <a:lnTo>
                  <a:pt x="8467" y="16934"/>
                </a:lnTo>
                <a:lnTo>
                  <a:pt x="16934" y="8467"/>
                </a:lnTo>
                <a:lnTo>
                  <a:pt x="25400" y="0"/>
                </a:lnTo>
                <a:lnTo>
                  <a:pt x="42333" y="0"/>
                </a:lnTo>
                <a:lnTo>
                  <a:pt x="50801" y="0"/>
                </a:lnTo>
                <a:lnTo>
                  <a:pt x="67734" y="0"/>
                </a:lnTo>
                <a:lnTo>
                  <a:pt x="84667" y="0"/>
                </a:lnTo>
                <a:lnTo>
                  <a:pt x="101600" y="8467"/>
                </a:lnTo>
                <a:lnTo>
                  <a:pt x="110067" y="16934"/>
                </a:lnTo>
                <a:lnTo>
                  <a:pt x="118533" y="25400"/>
                </a:lnTo>
                <a:lnTo>
                  <a:pt x="127001" y="42334"/>
                </a:lnTo>
                <a:lnTo>
                  <a:pt x="127001" y="59267"/>
                </a:lnTo>
                <a:lnTo>
                  <a:pt x="127001" y="76200"/>
                </a:lnTo>
                <a:lnTo>
                  <a:pt x="118533" y="93134"/>
                </a:lnTo>
                <a:lnTo>
                  <a:pt x="110067" y="110067"/>
                </a:lnTo>
                <a:lnTo>
                  <a:pt x="93134" y="135467"/>
                </a:lnTo>
                <a:lnTo>
                  <a:pt x="76200" y="152400"/>
                </a:lnTo>
                <a:lnTo>
                  <a:pt x="67734" y="169334"/>
                </a:lnTo>
                <a:lnTo>
                  <a:pt x="50801" y="177800"/>
                </a:lnTo>
                <a:lnTo>
                  <a:pt x="33867" y="194734"/>
                </a:lnTo>
                <a:lnTo>
                  <a:pt x="25400" y="203200"/>
                </a:lnTo>
                <a:lnTo>
                  <a:pt x="8467" y="211667"/>
                </a:lnTo>
                <a:lnTo>
                  <a:pt x="8467" y="220134"/>
                </a:lnTo>
                <a:lnTo>
                  <a:pt x="0" y="220134"/>
                </a:lnTo>
                <a:lnTo>
                  <a:pt x="0" y="228600"/>
                </a:lnTo>
                <a:lnTo>
                  <a:pt x="0" y="228600"/>
                </a:lnTo>
                <a:lnTo>
                  <a:pt x="8467" y="228600"/>
                </a:lnTo>
                <a:lnTo>
                  <a:pt x="16934" y="228600"/>
                </a:lnTo>
                <a:lnTo>
                  <a:pt x="33867" y="228600"/>
                </a:lnTo>
                <a:lnTo>
                  <a:pt x="59267" y="237067"/>
                </a:lnTo>
                <a:lnTo>
                  <a:pt x="76200" y="237067"/>
                </a:lnTo>
                <a:lnTo>
                  <a:pt x="93134" y="237067"/>
                </a:lnTo>
                <a:lnTo>
                  <a:pt x="110067" y="245534"/>
                </a:lnTo>
                <a:lnTo>
                  <a:pt x="127001" y="245534"/>
                </a:lnTo>
                <a:lnTo>
                  <a:pt x="143934" y="254000"/>
                </a:lnTo>
                <a:lnTo>
                  <a:pt x="152400" y="254000"/>
                </a:lnTo>
                <a:lnTo>
                  <a:pt x="160867" y="262467"/>
                </a:lnTo>
                <a:lnTo>
                  <a:pt x="169334" y="262467"/>
                </a:lnTo>
                <a:lnTo>
                  <a:pt x="177800" y="262467"/>
                </a:lnTo>
                <a:lnTo>
                  <a:pt x="177800" y="270934"/>
                </a:lnTo>
                <a:lnTo>
                  <a:pt x="177800" y="270934"/>
                </a:lnTo>
                <a:lnTo>
                  <a:pt x="177800" y="270934"/>
                </a:lnTo>
                <a:lnTo>
                  <a:pt x="177800" y="270934"/>
                </a:lnTo>
                <a:lnTo>
                  <a:pt x="177800" y="270934"/>
                </a:lnTo>
                <a:lnTo>
                  <a:pt x="177800" y="262467"/>
                </a:lnTo>
                <a:lnTo>
                  <a:pt x="169334" y="262467"/>
                </a:lnTo>
                <a:lnTo>
                  <a:pt x="169334" y="262467"/>
                </a:lnTo>
                <a:lnTo>
                  <a:pt x="169334" y="262467"/>
                </a:lnTo>
                <a:lnTo>
                  <a:pt x="169334" y="262467"/>
                </a:lnTo>
                <a:lnTo>
                  <a:pt x="169334" y="262467"/>
                </a:lnTo>
                <a:lnTo>
                  <a:pt x="169334" y="262467"/>
                </a:lnTo>
                <a:lnTo>
                  <a:pt x="169334" y="262467"/>
                </a:lnTo>
                <a:lnTo>
                  <a:pt x="169334" y="262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7281334" y="3437467"/>
            <a:ext cx="110067" cy="177801"/>
          </a:xfrm>
          <a:custGeom>
            <a:avLst/>
            <a:gdLst/>
            <a:ahLst/>
            <a:cxnLst/>
            <a:rect l="0" t="0" r="0" b="0"/>
            <a:pathLst>
              <a:path w="110067" h="177801">
                <a:moveTo>
                  <a:pt x="84666" y="0"/>
                </a:moveTo>
                <a:lnTo>
                  <a:pt x="84666" y="0"/>
                </a:lnTo>
                <a:lnTo>
                  <a:pt x="84666" y="8466"/>
                </a:lnTo>
                <a:lnTo>
                  <a:pt x="76200" y="8466"/>
                </a:lnTo>
                <a:lnTo>
                  <a:pt x="67732" y="16933"/>
                </a:lnTo>
                <a:lnTo>
                  <a:pt x="59266" y="25400"/>
                </a:lnTo>
                <a:lnTo>
                  <a:pt x="42333" y="42333"/>
                </a:lnTo>
                <a:lnTo>
                  <a:pt x="33866" y="59266"/>
                </a:lnTo>
                <a:lnTo>
                  <a:pt x="25399" y="76200"/>
                </a:lnTo>
                <a:lnTo>
                  <a:pt x="16933" y="101600"/>
                </a:lnTo>
                <a:lnTo>
                  <a:pt x="0" y="118533"/>
                </a:lnTo>
                <a:lnTo>
                  <a:pt x="0" y="135466"/>
                </a:lnTo>
                <a:lnTo>
                  <a:pt x="0" y="152400"/>
                </a:lnTo>
                <a:lnTo>
                  <a:pt x="0" y="160866"/>
                </a:lnTo>
                <a:lnTo>
                  <a:pt x="16933" y="169333"/>
                </a:lnTo>
                <a:lnTo>
                  <a:pt x="25399" y="177800"/>
                </a:lnTo>
                <a:lnTo>
                  <a:pt x="42333" y="177800"/>
                </a:lnTo>
                <a:lnTo>
                  <a:pt x="50799" y="177800"/>
                </a:lnTo>
                <a:lnTo>
                  <a:pt x="67732" y="177800"/>
                </a:lnTo>
                <a:lnTo>
                  <a:pt x="84666" y="169333"/>
                </a:lnTo>
                <a:lnTo>
                  <a:pt x="93133" y="160866"/>
                </a:lnTo>
                <a:lnTo>
                  <a:pt x="101599" y="152400"/>
                </a:lnTo>
                <a:lnTo>
                  <a:pt x="110066" y="135466"/>
                </a:lnTo>
                <a:lnTo>
                  <a:pt x="110066" y="118533"/>
                </a:lnTo>
                <a:lnTo>
                  <a:pt x="110066" y="93133"/>
                </a:lnTo>
                <a:lnTo>
                  <a:pt x="110066" y="76200"/>
                </a:lnTo>
                <a:lnTo>
                  <a:pt x="101599" y="59266"/>
                </a:lnTo>
                <a:lnTo>
                  <a:pt x="93133" y="42333"/>
                </a:lnTo>
                <a:lnTo>
                  <a:pt x="84666" y="33866"/>
                </a:lnTo>
                <a:lnTo>
                  <a:pt x="84666" y="25400"/>
                </a:lnTo>
                <a:lnTo>
                  <a:pt x="84666" y="25400"/>
                </a:lnTo>
                <a:lnTo>
                  <a:pt x="76200" y="25400"/>
                </a:lnTo>
                <a:lnTo>
                  <a:pt x="76200"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7493000" y="3445933"/>
            <a:ext cx="118534" cy="186268"/>
          </a:xfrm>
          <a:custGeom>
            <a:avLst/>
            <a:gdLst/>
            <a:ahLst/>
            <a:cxnLst/>
            <a:rect l="0" t="0" r="0" b="0"/>
            <a:pathLst>
              <a:path w="118534" h="186268">
                <a:moveTo>
                  <a:pt x="0" y="33867"/>
                </a:moveTo>
                <a:lnTo>
                  <a:pt x="0" y="42334"/>
                </a:lnTo>
                <a:lnTo>
                  <a:pt x="0" y="50800"/>
                </a:lnTo>
                <a:lnTo>
                  <a:pt x="0" y="59267"/>
                </a:lnTo>
                <a:lnTo>
                  <a:pt x="0" y="76200"/>
                </a:lnTo>
                <a:lnTo>
                  <a:pt x="0" y="93134"/>
                </a:lnTo>
                <a:lnTo>
                  <a:pt x="0" y="110067"/>
                </a:lnTo>
                <a:lnTo>
                  <a:pt x="0" y="127000"/>
                </a:lnTo>
                <a:lnTo>
                  <a:pt x="0" y="143934"/>
                </a:lnTo>
                <a:lnTo>
                  <a:pt x="0" y="160867"/>
                </a:lnTo>
                <a:lnTo>
                  <a:pt x="0" y="169334"/>
                </a:lnTo>
                <a:lnTo>
                  <a:pt x="0" y="177800"/>
                </a:lnTo>
                <a:lnTo>
                  <a:pt x="0" y="186267"/>
                </a:lnTo>
                <a:lnTo>
                  <a:pt x="0" y="186267"/>
                </a:lnTo>
                <a:lnTo>
                  <a:pt x="8466" y="186267"/>
                </a:lnTo>
                <a:lnTo>
                  <a:pt x="8466" y="186267"/>
                </a:lnTo>
                <a:lnTo>
                  <a:pt x="8466" y="177800"/>
                </a:lnTo>
                <a:lnTo>
                  <a:pt x="8466" y="169334"/>
                </a:lnTo>
                <a:lnTo>
                  <a:pt x="8466" y="160867"/>
                </a:lnTo>
                <a:lnTo>
                  <a:pt x="16934" y="143934"/>
                </a:lnTo>
                <a:lnTo>
                  <a:pt x="8466" y="135467"/>
                </a:lnTo>
                <a:lnTo>
                  <a:pt x="8466" y="110067"/>
                </a:lnTo>
                <a:lnTo>
                  <a:pt x="16934" y="93134"/>
                </a:lnTo>
                <a:lnTo>
                  <a:pt x="25400" y="67734"/>
                </a:lnTo>
                <a:lnTo>
                  <a:pt x="25400" y="50800"/>
                </a:lnTo>
                <a:lnTo>
                  <a:pt x="33867" y="33867"/>
                </a:lnTo>
                <a:lnTo>
                  <a:pt x="42333" y="25400"/>
                </a:lnTo>
                <a:lnTo>
                  <a:pt x="50800" y="16934"/>
                </a:lnTo>
                <a:lnTo>
                  <a:pt x="59267" y="8467"/>
                </a:lnTo>
                <a:lnTo>
                  <a:pt x="76200" y="8467"/>
                </a:lnTo>
                <a:lnTo>
                  <a:pt x="84666" y="8467"/>
                </a:lnTo>
                <a:lnTo>
                  <a:pt x="93134" y="8467"/>
                </a:lnTo>
                <a:lnTo>
                  <a:pt x="110067" y="8467"/>
                </a:lnTo>
                <a:lnTo>
                  <a:pt x="110067" y="8467"/>
                </a:lnTo>
                <a:lnTo>
                  <a:pt x="118533" y="0"/>
                </a:lnTo>
                <a:lnTo>
                  <a:pt x="1185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7772400" y="3302000"/>
            <a:ext cx="194735" cy="338668"/>
          </a:xfrm>
          <a:custGeom>
            <a:avLst/>
            <a:gdLst/>
            <a:ahLst/>
            <a:cxnLst/>
            <a:rect l="0" t="0" r="0" b="0"/>
            <a:pathLst>
              <a:path w="194735" h="338668">
                <a:moveTo>
                  <a:pt x="0" y="16933"/>
                </a:moveTo>
                <a:lnTo>
                  <a:pt x="0" y="16933"/>
                </a:lnTo>
                <a:lnTo>
                  <a:pt x="0" y="16933"/>
                </a:lnTo>
                <a:lnTo>
                  <a:pt x="0" y="8467"/>
                </a:lnTo>
                <a:lnTo>
                  <a:pt x="8467" y="8467"/>
                </a:lnTo>
                <a:lnTo>
                  <a:pt x="16933" y="0"/>
                </a:lnTo>
                <a:lnTo>
                  <a:pt x="33866" y="0"/>
                </a:lnTo>
                <a:lnTo>
                  <a:pt x="50800" y="0"/>
                </a:lnTo>
                <a:lnTo>
                  <a:pt x="67733" y="8467"/>
                </a:lnTo>
                <a:lnTo>
                  <a:pt x="93133" y="8467"/>
                </a:lnTo>
                <a:lnTo>
                  <a:pt x="101600" y="16933"/>
                </a:lnTo>
                <a:lnTo>
                  <a:pt x="110066" y="33867"/>
                </a:lnTo>
                <a:lnTo>
                  <a:pt x="118534" y="42333"/>
                </a:lnTo>
                <a:lnTo>
                  <a:pt x="118534" y="59267"/>
                </a:lnTo>
                <a:lnTo>
                  <a:pt x="110066" y="76200"/>
                </a:lnTo>
                <a:lnTo>
                  <a:pt x="101600" y="93133"/>
                </a:lnTo>
                <a:lnTo>
                  <a:pt x="84667" y="110067"/>
                </a:lnTo>
                <a:lnTo>
                  <a:pt x="67733" y="127000"/>
                </a:lnTo>
                <a:lnTo>
                  <a:pt x="59267" y="135467"/>
                </a:lnTo>
                <a:lnTo>
                  <a:pt x="42334" y="143933"/>
                </a:lnTo>
                <a:lnTo>
                  <a:pt x="33866" y="143933"/>
                </a:lnTo>
                <a:lnTo>
                  <a:pt x="33866" y="152400"/>
                </a:lnTo>
                <a:lnTo>
                  <a:pt x="25400" y="152400"/>
                </a:lnTo>
                <a:lnTo>
                  <a:pt x="33866" y="152400"/>
                </a:lnTo>
                <a:lnTo>
                  <a:pt x="33866" y="152400"/>
                </a:lnTo>
                <a:lnTo>
                  <a:pt x="42334" y="143933"/>
                </a:lnTo>
                <a:lnTo>
                  <a:pt x="50800" y="135467"/>
                </a:lnTo>
                <a:lnTo>
                  <a:pt x="76200" y="135467"/>
                </a:lnTo>
                <a:lnTo>
                  <a:pt x="93133" y="135467"/>
                </a:lnTo>
                <a:lnTo>
                  <a:pt x="110066" y="127000"/>
                </a:lnTo>
                <a:lnTo>
                  <a:pt x="135467" y="135467"/>
                </a:lnTo>
                <a:lnTo>
                  <a:pt x="152400" y="135467"/>
                </a:lnTo>
                <a:lnTo>
                  <a:pt x="169333" y="152400"/>
                </a:lnTo>
                <a:lnTo>
                  <a:pt x="177800" y="169333"/>
                </a:lnTo>
                <a:lnTo>
                  <a:pt x="186266" y="186267"/>
                </a:lnTo>
                <a:lnTo>
                  <a:pt x="194734" y="203200"/>
                </a:lnTo>
                <a:lnTo>
                  <a:pt x="186266" y="220133"/>
                </a:lnTo>
                <a:lnTo>
                  <a:pt x="186266" y="245533"/>
                </a:lnTo>
                <a:lnTo>
                  <a:pt x="177800" y="262467"/>
                </a:lnTo>
                <a:lnTo>
                  <a:pt x="160867" y="279400"/>
                </a:lnTo>
                <a:lnTo>
                  <a:pt x="143933" y="296333"/>
                </a:lnTo>
                <a:lnTo>
                  <a:pt x="127000" y="313267"/>
                </a:lnTo>
                <a:lnTo>
                  <a:pt x="110066" y="321733"/>
                </a:lnTo>
                <a:lnTo>
                  <a:pt x="93133" y="330200"/>
                </a:lnTo>
                <a:lnTo>
                  <a:pt x="76200" y="338667"/>
                </a:lnTo>
                <a:lnTo>
                  <a:pt x="59267" y="338667"/>
                </a:lnTo>
                <a:lnTo>
                  <a:pt x="50800" y="338667"/>
                </a:lnTo>
                <a:lnTo>
                  <a:pt x="50800" y="330200"/>
                </a:lnTo>
                <a:lnTo>
                  <a:pt x="50800" y="330200"/>
                </a:lnTo>
                <a:lnTo>
                  <a:pt x="50800" y="321733"/>
                </a:lnTo>
                <a:lnTo>
                  <a:pt x="50800" y="321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7907867" y="3183467"/>
            <a:ext cx="220134" cy="660401"/>
          </a:xfrm>
          <a:custGeom>
            <a:avLst/>
            <a:gdLst/>
            <a:ahLst/>
            <a:cxnLst/>
            <a:rect l="0" t="0" r="0" b="0"/>
            <a:pathLst>
              <a:path w="220134" h="660401">
                <a:moveTo>
                  <a:pt x="0" y="0"/>
                </a:moveTo>
                <a:lnTo>
                  <a:pt x="8466" y="0"/>
                </a:lnTo>
                <a:lnTo>
                  <a:pt x="8466" y="0"/>
                </a:lnTo>
                <a:lnTo>
                  <a:pt x="16933" y="0"/>
                </a:lnTo>
                <a:lnTo>
                  <a:pt x="25400" y="8466"/>
                </a:lnTo>
                <a:lnTo>
                  <a:pt x="50799" y="16933"/>
                </a:lnTo>
                <a:lnTo>
                  <a:pt x="67733" y="33866"/>
                </a:lnTo>
                <a:lnTo>
                  <a:pt x="93133" y="50800"/>
                </a:lnTo>
                <a:lnTo>
                  <a:pt x="118533" y="76200"/>
                </a:lnTo>
                <a:lnTo>
                  <a:pt x="152400" y="110066"/>
                </a:lnTo>
                <a:lnTo>
                  <a:pt x="177800" y="143933"/>
                </a:lnTo>
                <a:lnTo>
                  <a:pt x="194733" y="186266"/>
                </a:lnTo>
                <a:lnTo>
                  <a:pt x="211667" y="237066"/>
                </a:lnTo>
                <a:lnTo>
                  <a:pt x="220133" y="279400"/>
                </a:lnTo>
                <a:lnTo>
                  <a:pt x="220133" y="330200"/>
                </a:lnTo>
                <a:lnTo>
                  <a:pt x="220133" y="372533"/>
                </a:lnTo>
                <a:lnTo>
                  <a:pt x="211667" y="423333"/>
                </a:lnTo>
                <a:lnTo>
                  <a:pt x="203199" y="465666"/>
                </a:lnTo>
                <a:lnTo>
                  <a:pt x="194733" y="499533"/>
                </a:lnTo>
                <a:lnTo>
                  <a:pt x="177800" y="533400"/>
                </a:lnTo>
                <a:lnTo>
                  <a:pt x="160866" y="567266"/>
                </a:lnTo>
                <a:lnTo>
                  <a:pt x="143933" y="592666"/>
                </a:lnTo>
                <a:lnTo>
                  <a:pt x="126999" y="618066"/>
                </a:lnTo>
                <a:lnTo>
                  <a:pt x="110066" y="643466"/>
                </a:lnTo>
                <a:lnTo>
                  <a:pt x="93133" y="651933"/>
                </a:lnTo>
                <a:lnTo>
                  <a:pt x="93133" y="651933"/>
                </a:lnTo>
                <a:lnTo>
                  <a:pt x="84666" y="660400"/>
                </a:lnTo>
                <a:lnTo>
                  <a:pt x="84666" y="660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8822267" y="3132667"/>
            <a:ext cx="25401" cy="245534"/>
          </a:xfrm>
          <a:custGeom>
            <a:avLst/>
            <a:gdLst/>
            <a:ahLst/>
            <a:cxnLst/>
            <a:rect l="0" t="0" r="0" b="0"/>
            <a:pathLst>
              <a:path w="25401" h="245534">
                <a:moveTo>
                  <a:pt x="25400" y="0"/>
                </a:moveTo>
                <a:lnTo>
                  <a:pt x="25400" y="8466"/>
                </a:lnTo>
                <a:lnTo>
                  <a:pt x="16933" y="16933"/>
                </a:lnTo>
                <a:lnTo>
                  <a:pt x="16933" y="25400"/>
                </a:lnTo>
                <a:lnTo>
                  <a:pt x="16933" y="42333"/>
                </a:lnTo>
                <a:lnTo>
                  <a:pt x="16933" y="59266"/>
                </a:lnTo>
                <a:lnTo>
                  <a:pt x="8466" y="76200"/>
                </a:lnTo>
                <a:lnTo>
                  <a:pt x="8466" y="101600"/>
                </a:lnTo>
                <a:lnTo>
                  <a:pt x="0" y="127000"/>
                </a:lnTo>
                <a:lnTo>
                  <a:pt x="0" y="152400"/>
                </a:lnTo>
                <a:lnTo>
                  <a:pt x="0" y="169333"/>
                </a:lnTo>
                <a:lnTo>
                  <a:pt x="0" y="194733"/>
                </a:lnTo>
                <a:lnTo>
                  <a:pt x="0" y="211666"/>
                </a:lnTo>
                <a:lnTo>
                  <a:pt x="0" y="228600"/>
                </a:lnTo>
                <a:lnTo>
                  <a:pt x="0" y="237066"/>
                </a:lnTo>
                <a:lnTo>
                  <a:pt x="8466" y="245533"/>
                </a:lnTo>
                <a:lnTo>
                  <a:pt x="8466" y="245533"/>
                </a:lnTo>
                <a:lnTo>
                  <a:pt x="8466" y="245533"/>
                </a:lnTo>
                <a:lnTo>
                  <a:pt x="8466" y="245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8966200" y="3132667"/>
            <a:ext cx="143935" cy="194734"/>
          </a:xfrm>
          <a:custGeom>
            <a:avLst/>
            <a:gdLst/>
            <a:ahLst/>
            <a:cxnLst/>
            <a:rect l="0" t="0" r="0" b="0"/>
            <a:pathLst>
              <a:path w="143935" h="194734">
                <a:moveTo>
                  <a:pt x="33867" y="8466"/>
                </a:moveTo>
                <a:lnTo>
                  <a:pt x="33867" y="8466"/>
                </a:lnTo>
                <a:lnTo>
                  <a:pt x="33867" y="8466"/>
                </a:lnTo>
                <a:lnTo>
                  <a:pt x="33867" y="8466"/>
                </a:lnTo>
                <a:lnTo>
                  <a:pt x="33867" y="8466"/>
                </a:lnTo>
                <a:lnTo>
                  <a:pt x="33867" y="16933"/>
                </a:lnTo>
                <a:lnTo>
                  <a:pt x="33867" y="16933"/>
                </a:lnTo>
                <a:lnTo>
                  <a:pt x="33867" y="25400"/>
                </a:lnTo>
                <a:lnTo>
                  <a:pt x="25400" y="42333"/>
                </a:lnTo>
                <a:lnTo>
                  <a:pt x="25400" y="59266"/>
                </a:lnTo>
                <a:lnTo>
                  <a:pt x="25400" y="84666"/>
                </a:lnTo>
                <a:lnTo>
                  <a:pt x="16933" y="110066"/>
                </a:lnTo>
                <a:lnTo>
                  <a:pt x="16933" y="135466"/>
                </a:lnTo>
                <a:lnTo>
                  <a:pt x="25400" y="152400"/>
                </a:lnTo>
                <a:lnTo>
                  <a:pt x="33867" y="169333"/>
                </a:lnTo>
                <a:lnTo>
                  <a:pt x="42333" y="177800"/>
                </a:lnTo>
                <a:lnTo>
                  <a:pt x="59266" y="186266"/>
                </a:lnTo>
                <a:lnTo>
                  <a:pt x="76200" y="186266"/>
                </a:lnTo>
                <a:lnTo>
                  <a:pt x="93133" y="194733"/>
                </a:lnTo>
                <a:lnTo>
                  <a:pt x="110067" y="194733"/>
                </a:lnTo>
                <a:lnTo>
                  <a:pt x="118533" y="186266"/>
                </a:lnTo>
                <a:lnTo>
                  <a:pt x="135466" y="186266"/>
                </a:lnTo>
                <a:lnTo>
                  <a:pt x="143934" y="177800"/>
                </a:lnTo>
                <a:lnTo>
                  <a:pt x="143934" y="160866"/>
                </a:lnTo>
                <a:lnTo>
                  <a:pt x="143934" y="135466"/>
                </a:lnTo>
                <a:lnTo>
                  <a:pt x="143934" y="110066"/>
                </a:lnTo>
                <a:lnTo>
                  <a:pt x="143934" y="84666"/>
                </a:lnTo>
                <a:lnTo>
                  <a:pt x="135466" y="59266"/>
                </a:lnTo>
                <a:lnTo>
                  <a:pt x="118533" y="33866"/>
                </a:lnTo>
                <a:lnTo>
                  <a:pt x="101600" y="16933"/>
                </a:lnTo>
                <a:lnTo>
                  <a:pt x="84667" y="8466"/>
                </a:lnTo>
                <a:lnTo>
                  <a:pt x="67734" y="8466"/>
                </a:lnTo>
                <a:lnTo>
                  <a:pt x="50800" y="0"/>
                </a:lnTo>
                <a:lnTo>
                  <a:pt x="33867" y="0"/>
                </a:lnTo>
                <a:lnTo>
                  <a:pt x="16933" y="0"/>
                </a:lnTo>
                <a:lnTo>
                  <a:pt x="0" y="8466"/>
                </a:lnTo>
                <a:lnTo>
                  <a:pt x="0" y="8466"/>
                </a:lnTo>
                <a:lnTo>
                  <a:pt x="0" y="8466"/>
                </a:lnTo>
                <a:lnTo>
                  <a:pt x="0" y="8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8678333" y="3412067"/>
            <a:ext cx="677335" cy="42334"/>
          </a:xfrm>
          <a:custGeom>
            <a:avLst/>
            <a:gdLst/>
            <a:ahLst/>
            <a:cxnLst/>
            <a:rect l="0" t="0" r="0" b="0"/>
            <a:pathLst>
              <a:path w="677335" h="42334">
                <a:moveTo>
                  <a:pt x="0" y="33866"/>
                </a:moveTo>
                <a:lnTo>
                  <a:pt x="8467" y="33866"/>
                </a:lnTo>
                <a:lnTo>
                  <a:pt x="16934" y="33866"/>
                </a:lnTo>
                <a:lnTo>
                  <a:pt x="42333" y="42333"/>
                </a:lnTo>
                <a:lnTo>
                  <a:pt x="67734" y="42333"/>
                </a:lnTo>
                <a:lnTo>
                  <a:pt x="110067" y="42333"/>
                </a:lnTo>
                <a:lnTo>
                  <a:pt x="143934" y="33866"/>
                </a:lnTo>
                <a:lnTo>
                  <a:pt x="194733" y="33866"/>
                </a:lnTo>
                <a:lnTo>
                  <a:pt x="237067" y="33866"/>
                </a:lnTo>
                <a:lnTo>
                  <a:pt x="296334" y="25400"/>
                </a:lnTo>
                <a:lnTo>
                  <a:pt x="347133" y="25400"/>
                </a:lnTo>
                <a:lnTo>
                  <a:pt x="406400" y="16933"/>
                </a:lnTo>
                <a:lnTo>
                  <a:pt x="465667" y="16933"/>
                </a:lnTo>
                <a:lnTo>
                  <a:pt x="524934" y="8466"/>
                </a:lnTo>
                <a:lnTo>
                  <a:pt x="584201" y="8466"/>
                </a:lnTo>
                <a:lnTo>
                  <a:pt x="635000" y="0"/>
                </a:lnTo>
                <a:lnTo>
                  <a:pt x="635000" y="0"/>
                </a:lnTo>
                <a:lnTo>
                  <a:pt x="677334" y="0"/>
                </a:lnTo>
                <a:lnTo>
                  <a:pt x="67733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8830733" y="3513667"/>
            <a:ext cx="152401" cy="279401"/>
          </a:xfrm>
          <a:custGeom>
            <a:avLst/>
            <a:gdLst/>
            <a:ahLst/>
            <a:cxnLst/>
            <a:rect l="0" t="0" r="0" b="0"/>
            <a:pathLst>
              <a:path w="152401" h="279401">
                <a:moveTo>
                  <a:pt x="59267" y="0"/>
                </a:moveTo>
                <a:lnTo>
                  <a:pt x="50801" y="0"/>
                </a:lnTo>
                <a:lnTo>
                  <a:pt x="50801" y="0"/>
                </a:lnTo>
                <a:lnTo>
                  <a:pt x="42333" y="8466"/>
                </a:lnTo>
                <a:lnTo>
                  <a:pt x="33867" y="16933"/>
                </a:lnTo>
                <a:lnTo>
                  <a:pt x="25400" y="33866"/>
                </a:lnTo>
                <a:lnTo>
                  <a:pt x="25400" y="50800"/>
                </a:lnTo>
                <a:lnTo>
                  <a:pt x="16934" y="76200"/>
                </a:lnTo>
                <a:lnTo>
                  <a:pt x="8467" y="101600"/>
                </a:lnTo>
                <a:lnTo>
                  <a:pt x="8467" y="127000"/>
                </a:lnTo>
                <a:lnTo>
                  <a:pt x="8467" y="152400"/>
                </a:lnTo>
                <a:lnTo>
                  <a:pt x="0" y="169333"/>
                </a:lnTo>
                <a:lnTo>
                  <a:pt x="8467" y="194733"/>
                </a:lnTo>
                <a:lnTo>
                  <a:pt x="8467" y="220133"/>
                </a:lnTo>
                <a:lnTo>
                  <a:pt x="16934" y="237066"/>
                </a:lnTo>
                <a:lnTo>
                  <a:pt x="25400" y="254000"/>
                </a:lnTo>
                <a:lnTo>
                  <a:pt x="33867" y="262466"/>
                </a:lnTo>
                <a:lnTo>
                  <a:pt x="50801" y="270933"/>
                </a:lnTo>
                <a:lnTo>
                  <a:pt x="67734" y="270933"/>
                </a:lnTo>
                <a:lnTo>
                  <a:pt x="84667" y="262466"/>
                </a:lnTo>
                <a:lnTo>
                  <a:pt x="101600" y="254000"/>
                </a:lnTo>
                <a:lnTo>
                  <a:pt x="118533" y="245533"/>
                </a:lnTo>
                <a:lnTo>
                  <a:pt x="127001" y="228600"/>
                </a:lnTo>
                <a:lnTo>
                  <a:pt x="135467" y="211666"/>
                </a:lnTo>
                <a:lnTo>
                  <a:pt x="135467" y="194733"/>
                </a:lnTo>
                <a:lnTo>
                  <a:pt x="135467" y="177800"/>
                </a:lnTo>
                <a:lnTo>
                  <a:pt x="135467" y="160866"/>
                </a:lnTo>
                <a:lnTo>
                  <a:pt x="127001" y="152400"/>
                </a:lnTo>
                <a:lnTo>
                  <a:pt x="118533" y="143933"/>
                </a:lnTo>
                <a:lnTo>
                  <a:pt x="110067" y="143933"/>
                </a:lnTo>
                <a:lnTo>
                  <a:pt x="101600" y="152400"/>
                </a:lnTo>
                <a:lnTo>
                  <a:pt x="93134" y="160866"/>
                </a:lnTo>
                <a:lnTo>
                  <a:pt x="84667" y="177800"/>
                </a:lnTo>
                <a:lnTo>
                  <a:pt x="76200" y="186266"/>
                </a:lnTo>
                <a:lnTo>
                  <a:pt x="76200" y="211666"/>
                </a:lnTo>
                <a:lnTo>
                  <a:pt x="67734" y="228600"/>
                </a:lnTo>
                <a:lnTo>
                  <a:pt x="76200" y="245533"/>
                </a:lnTo>
                <a:lnTo>
                  <a:pt x="76200" y="262466"/>
                </a:lnTo>
                <a:lnTo>
                  <a:pt x="93134" y="270933"/>
                </a:lnTo>
                <a:lnTo>
                  <a:pt x="110067" y="279400"/>
                </a:lnTo>
                <a:lnTo>
                  <a:pt x="127001" y="270933"/>
                </a:lnTo>
                <a:lnTo>
                  <a:pt x="127001" y="270933"/>
                </a:lnTo>
                <a:lnTo>
                  <a:pt x="152400" y="262466"/>
                </a:lnTo>
                <a:lnTo>
                  <a:pt x="152400" y="262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9084733" y="3522133"/>
            <a:ext cx="169334" cy="254001"/>
          </a:xfrm>
          <a:custGeom>
            <a:avLst/>
            <a:gdLst/>
            <a:ahLst/>
            <a:cxnLst/>
            <a:rect l="0" t="0" r="0" b="0"/>
            <a:pathLst>
              <a:path w="169334" h="254001">
                <a:moveTo>
                  <a:pt x="67734" y="33867"/>
                </a:moveTo>
                <a:lnTo>
                  <a:pt x="67734" y="33867"/>
                </a:lnTo>
                <a:lnTo>
                  <a:pt x="67734" y="33867"/>
                </a:lnTo>
                <a:lnTo>
                  <a:pt x="59267" y="33867"/>
                </a:lnTo>
                <a:lnTo>
                  <a:pt x="50800" y="33867"/>
                </a:lnTo>
                <a:lnTo>
                  <a:pt x="42334" y="42334"/>
                </a:lnTo>
                <a:lnTo>
                  <a:pt x="33867" y="50800"/>
                </a:lnTo>
                <a:lnTo>
                  <a:pt x="25401" y="59267"/>
                </a:lnTo>
                <a:lnTo>
                  <a:pt x="25401" y="84667"/>
                </a:lnTo>
                <a:lnTo>
                  <a:pt x="16933" y="101600"/>
                </a:lnTo>
                <a:lnTo>
                  <a:pt x="8467" y="127000"/>
                </a:lnTo>
                <a:lnTo>
                  <a:pt x="0" y="160867"/>
                </a:lnTo>
                <a:lnTo>
                  <a:pt x="0" y="177800"/>
                </a:lnTo>
                <a:lnTo>
                  <a:pt x="0" y="203200"/>
                </a:lnTo>
                <a:lnTo>
                  <a:pt x="8467" y="228600"/>
                </a:lnTo>
                <a:lnTo>
                  <a:pt x="16933" y="237067"/>
                </a:lnTo>
                <a:lnTo>
                  <a:pt x="25401" y="245534"/>
                </a:lnTo>
                <a:lnTo>
                  <a:pt x="42334" y="254000"/>
                </a:lnTo>
                <a:lnTo>
                  <a:pt x="67734" y="254000"/>
                </a:lnTo>
                <a:lnTo>
                  <a:pt x="84667" y="245534"/>
                </a:lnTo>
                <a:lnTo>
                  <a:pt x="101601" y="237067"/>
                </a:lnTo>
                <a:lnTo>
                  <a:pt x="127000" y="228600"/>
                </a:lnTo>
                <a:lnTo>
                  <a:pt x="135467" y="211667"/>
                </a:lnTo>
                <a:lnTo>
                  <a:pt x="152400" y="194734"/>
                </a:lnTo>
                <a:lnTo>
                  <a:pt x="160867" y="169334"/>
                </a:lnTo>
                <a:lnTo>
                  <a:pt x="160867" y="143934"/>
                </a:lnTo>
                <a:lnTo>
                  <a:pt x="169333" y="110067"/>
                </a:lnTo>
                <a:lnTo>
                  <a:pt x="169333" y="84667"/>
                </a:lnTo>
                <a:lnTo>
                  <a:pt x="152400" y="59267"/>
                </a:lnTo>
                <a:lnTo>
                  <a:pt x="143934" y="33867"/>
                </a:lnTo>
                <a:lnTo>
                  <a:pt x="127000" y="25400"/>
                </a:lnTo>
                <a:lnTo>
                  <a:pt x="101601" y="8467"/>
                </a:lnTo>
                <a:lnTo>
                  <a:pt x="67734" y="8467"/>
                </a:lnTo>
                <a:lnTo>
                  <a:pt x="67734" y="8467"/>
                </a:lnTo>
                <a:lnTo>
                  <a:pt x="42334" y="0"/>
                </a:lnTo>
                <a:lnTo>
                  <a:pt x="4233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8331200" y="3505200"/>
            <a:ext cx="84667" cy="1"/>
          </a:xfrm>
          <a:custGeom>
            <a:avLst/>
            <a:gdLst/>
            <a:ahLst/>
            <a:cxnLst/>
            <a:rect l="0" t="0" r="0" b="0"/>
            <a:pathLst>
              <a:path w="84667" h="1">
                <a:moveTo>
                  <a:pt x="0" y="0"/>
                </a:moveTo>
                <a:lnTo>
                  <a:pt x="0" y="0"/>
                </a:lnTo>
                <a:lnTo>
                  <a:pt x="8466" y="0"/>
                </a:lnTo>
                <a:lnTo>
                  <a:pt x="8466" y="0"/>
                </a:lnTo>
                <a:lnTo>
                  <a:pt x="16934" y="0"/>
                </a:lnTo>
                <a:lnTo>
                  <a:pt x="33867" y="0"/>
                </a:lnTo>
                <a:lnTo>
                  <a:pt x="42333" y="0"/>
                </a:lnTo>
                <a:lnTo>
                  <a:pt x="59267" y="0"/>
                </a:lnTo>
                <a:lnTo>
                  <a:pt x="76200" y="0"/>
                </a:lnTo>
                <a:lnTo>
                  <a:pt x="76200" y="0"/>
                </a:lnTo>
                <a:lnTo>
                  <a:pt x="84666" y="0"/>
                </a:lnTo>
                <a:lnTo>
                  <a:pt x="846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8331200" y="3581400"/>
            <a:ext cx="84667" cy="16934"/>
          </a:xfrm>
          <a:custGeom>
            <a:avLst/>
            <a:gdLst/>
            <a:ahLst/>
            <a:cxnLst/>
            <a:rect l="0" t="0" r="0" b="0"/>
            <a:pathLst>
              <a:path w="84667" h="16934">
                <a:moveTo>
                  <a:pt x="0" y="0"/>
                </a:moveTo>
                <a:lnTo>
                  <a:pt x="0" y="0"/>
                </a:lnTo>
                <a:lnTo>
                  <a:pt x="8466" y="8467"/>
                </a:lnTo>
                <a:lnTo>
                  <a:pt x="16934" y="8467"/>
                </a:lnTo>
                <a:lnTo>
                  <a:pt x="33867" y="8467"/>
                </a:lnTo>
                <a:lnTo>
                  <a:pt x="59267" y="16933"/>
                </a:lnTo>
                <a:lnTo>
                  <a:pt x="59267" y="16933"/>
                </a:lnTo>
                <a:lnTo>
                  <a:pt x="84666" y="16933"/>
                </a:lnTo>
                <a:lnTo>
                  <a:pt x="84666"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1820333" y="4445000"/>
            <a:ext cx="270935" cy="330201"/>
          </a:xfrm>
          <a:custGeom>
            <a:avLst/>
            <a:gdLst/>
            <a:ahLst/>
            <a:cxnLst/>
            <a:rect l="0" t="0" r="0" b="0"/>
            <a:pathLst>
              <a:path w="270935" h="330201">
                <a:moveTo>
                  <a:pt x="0" y="0"/>
                </a:moveTo>
                <a:lnTo>
                  <a:pt x="0" y="0"/>
                </a:lnTo>
                <a:lnTo>
                  <a:pt x="0" y="8467"/>
                </a:lnTo>
                <a:lnTo>
                  <a:pt x="0" y="8467"/>
                </a:lnTo>
                <a:lnTo>
                  <a:pt x="0" y="8467"/>
                </a:lnTo>
                <a:lnTo>
                  <a:pt x="0" y="8467"/>
                </a:lnTo>
                <a:lnTo>
                  <a:pt x="8467" y="8467"/>
                </a:lnTo>
                <a:lnTo>
                  <a:pt x="8467" y="8467"/>
                </a:lnTo>
                <a:lnTo>
                  <a:pt x="25400" y="8467"/>
                </a:lnTo>
                <a:lnTo>
                  <a:pt x="42334" y="8467"/>
                </a:lnTo>
                <a:lnTo>
                  <a:pt x="59267" y="8467"/>
                </a:lnTo>
                <a:lnTo>
                  <a:pt x="76200" y="16933"/>
                </a:lnTo>
                <a:lnTo>
                  <a:pt x="101600" y="25400"/>
                </a:lnTo>
                <a:lnTo>
                  <a:pt x="118534" y="33867"/>
                </a:lnTo>
                <a:lnTo>
                  <a:pt x="135467" y="42333"/>
                </a:lnTo>
                <a:lnTo>
                  <a:pt x="152400" y="50800"/>
                </a:lnTo>
                <a:lnTo>
                  <a:pt x="169334" y="59267"/>
                </a:lnTo>
                <a:lnTo>
                  <a:pt x="177800" y="76200"/>
                </a:lnTo>
                <a:lnTo>
                  <a:pt x="177800" y="84667"/>
                </a:lnTo>
                <a:lnTo>
                  <a:pt x="177800" y="101600"/>
                </a:lnTo>
                <a:lnTo>
                  <a:pt x="169334" y="110067"/>
                </a:lnTo>
                <a:lnTo>
                  <a:pt x="160867" y="127000"/>
                </a:lnTo>
                <a:lnTo>
                  <a:pt x="143934" y="135467"/>
                </a:lnTo>
                <a:lnTo>
                  <a:pt x="127000" y="143933"/>
                </a:lnTo>
                <a:lnTo>
                  <a:pt x="110067" y="143933"/>
                </a:lnTo>
                <a:lnTo>
                  <a:pt x="84667" y="152400"/>
                </a:lnTo>
                <a:lnTo>
                  <a:pt x="67734" y="152400"/>
                </a:lnTo>
                <a:lnTo>
                  <a:pt x="50800" y="152400"/>
                </a:lnTo>
                <a:lnTo>
                  <a:pt x="42334" y="160867"/>
                </a:lnTo>
                <a:lnTo>
                  <a:pt x="42334" y="160867"/>
                </a:lnTo>
                <a:lnTo>
                  <a:pt x="42334" y="160867"/>
                </a:lnTo>
                <a:lnTo>
                  <a:pt x="42334" y="152400"/>
                </a:lnTo>
                <a:lnTo>
                  <a:pt x="50800" y="152400"/>
                </a:lnTo>
                <a:lnTo>
                  <a:pt x="67734" y="152400"/>
                </a:lnTo>
                <a:lnTo>
                  <a:pt x="93134" y="152400"/>
                </a:lnTo>
                <a:lnTo>
                  <a:pt x="110067" y="160867"/>
                </a:lnTo>
                <a:lnTo>
                  <a:pt x="143934" y="160867"/>
                </a:lnTo>
                <a:lnTo>
                  <a:pt x="160867" y="169333"/>
                </a:lnTo>
                <a:lnTo>
                  <a:pt x="194734" y="177800"/>
                </a:lnTo>
                <a:lnTo>
                  <a:pt x="211667" y="186267"/>
                </a:lnTo>
                <a:lnTo>
                  <a:pt x="237067" y="203200"/>
                </a:lnTo>
                <a:lnTo>
                  <a:pt x="254000" y="220133"/>
                </a:lnTo>
                <a:lnTo>
                  <a:pt x="262467" y="228600"/>
                </a:lnTo>
                <a:lnTo>
                  <a:pt x="270934" y="245533"/>
                </a:lnTo>
                <a:lnTo>
                  <a:pt x="270934" y="262467"/>
                </a:lnTo>
                <a:lnTo>
                  <a:pt x="262467" y="279400"/>
                </a:lnTo>
                <a:lnTo>
                  <a:pt x="245534" y="287867"/>
                </a:lnTo>
                <a:lnTo>
                  <a:pt x="228600" y="296333"/>
                </a:lnTo>
                <a:lnTo>
                  <a:pt x="211667" y="304800"/>
                </a:lnTo>
                <a:lnTo>
                  <a:pt x="177800" y="313267"/>
                </a:lnTo>
                <a:lnTo>
                  <a:pt x="152400" y="321733"/>
                </a:lnTo>
                <a:lnTo>
                  <a:pt x="127000" y="330200"/>
                </a:lnTo>
                <a:lnTo>
                  <a:pt x="101600" y="330200"/>
                </a:lnTo>
                <a:lnTo>
                  <a:pt x="84667" y="330200"/>
                </a:lnTo>
                <a:lnTo>
                  <a:pt x="67734" y="321733"/>
                </a:lnTo>
                <a:lnTo>
                  <a:pt x="59267" y="321733"/>
                </a:lnTo>
                <a:lnTo>
                  <a:pt x="59267" y="304800"/>
                </a:lnTo>
                <a:lnTo>
                  <a:pt x="67734" y="296333"/>
                </a:lnTo>
                <a:lnTo>
                  <a:pt x="67734" y="296333"/>
                </a:lnTo>
                <a:lnTo>
                  <a:pt x="84667" y="279400"/>
                </a:lnTo>
                <a:lnTo>
                  <a:pt x="84667" y="279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2125133" y="4521200"/>
            <a:ext cx="237068" cy="220134"/>
          </a:xfrm>
          <a:custGeom>
            <a:avLst/>
            <a:gdLst/>
            <a:ahLst/>
            <a:cxnLst/>
            <a:rect l="0" t="0" r="0" b="0"/>
            <a:pathLst>
              <a:path w="237068" h="220134">
                <a:moveTo>
                  <a:pt x="118534" y="16933"/>
                </a:moveTo>
                <a:lnTo>
                  <a:pt x="118534" y="16933"/>
                </a:lnTo>
                <a:lnTo>
                  <a:pt x="118534" y="16933"/>
                </a:lnTo>
                <a:lnTo>
                  <a:pt x="118534" y="16933"/>
                </a:lnTo>
                <a:lnTo>
                  <a:pt x="110067" y="16933"/>
                </a:lnTo>
                <a:lnTo>
                  <a:pt x="110067" y="16933"/>
                </a:lnTo>
                <a:lnTo>
                  <a:pt x="93134" y="16933"/>
                </a:lnTo>
                <a:lnTo>
                  <a:pt x="84667" y="25400"/>
                </a:lnTo>
                <a:lnTo>
                  <a:pt x="76200" y="33867"/>
                </a:lnTo>
                <a:lnTo>
                  <a:pt x="59267" y="42333"/>
                </a:lnTo>
                <a:lnTo>
                  <a:pt x="42334" y="59267"/>
                </a:lnTo>
                <a:lnTo>
                  <a:pt x="25400" y="67733"/>
                </a:lnTo>
                <a:lnTo>
                  <a:pt x="16934" y="93133"/>
                </a:lnTo>
                <a:lnTo>
                  <a:pt x="0" y="110067"/>
                </a:lnTo>
                <a:lnTo>
                  <a:pt x="0" y="127000"/>
                </a:lnTo>
                <a:lnTo>
                  <a:pt x="0" y="143933"/>
                </a:lnTo>
                <a:lnTo>
                  <a:pt x="0" y="160867"/>
                </a:lnTo>
                <a:lnTo>
                  <a:pt x="8467" y="177800"/>
                </a:lnTo>
                <a:lnTo>
                  <a:pt x="25400" y="186267"/>
                </a:lnTo>
                <a:lnTo>
                  <a:pt x="42334" y="203200"/>
                </a:lnTo>
                <a:lnTo>
                  <a:pt x="67734" y="211667"/>
                </a:lnTo>
                <a:lnTo>
                  <a:pt x="93134" y="211667"/>
                </a:lnTo>
                <a:lnTo>
                  <a:pt x="118534" y="220133"/>
                </a:lnTo>
                <a:lnTo>
                  <a:pt x="143934" y="220133"/>
                </a:lnTo>
                <a:lnTo>
                  <a:pt x="169334" y="220133"/>
                </a:lnTo>
                <a:lnTo>
                  <a:pt x="194734" y="211667"/>
                </a:lnTo>
                <a:lnTo>
                  <a:pt x="211667" y="203200"/>
                </a:lnTo>
                <a:lnTo>
                  <a:pt x="220134" y="194733"/>
                </a:lnTo>
                <a:lnTo>
                  <a:pt x="228600" y="177800"/>
                </a:lnTo>
                <a:lnTo>
                  <a:pt x="237067" y="160867"/>
                </a:lnTo>
                <a:lnTo>
                  <a:pt x="228600" y="143933"/>
                </a:lnTo>
                <a:lnTo>
                  <a:pt x="220134" y="118533"/>
                </a:lnTo>
                <a:lnTo>
                  <a:pt x="211667" y="101600"/>
                </a:lnTo>
                <a:lnTo>
                  <a:pt x="194734" y="84667"/>
                </a:lnTo>
                <a:lnTo>
                  <a:pt x="177800" y="67733"/>
                </a:lnTo>
                <a:lnTo>
                  <a:pt x="160867" y="42333"/>
                </a:lnTo>
                <a:lnTo>
                  <a:pt x="143934" y="33867"/>
                </a:lnTo>
                <a:lnTo>
                  <a:pt x="127000" y="16933"/>
                </a:lnTo>
                <a:lnTo>
                  <a:pt x="110067" y="8467"/>
                </a:lnTo>
                <a:lnTo>
                  <a:pt x="93134" y="8467"/>
                </a:lnTo>
                <a:lnTo>
                  <a:pt x="93134" y="0"/>
                </a:lnTo>
                <a:lnTo>
                  <a:pt x="84667" y="0"/>
                </a:lnTo>
                <a:lnTo>
                  <a:pt x="84667" y="0"/>
                </a:lnTo>
                <a:lnTo>
                  <a:pt x="84667" y="0"/>
                </a:lnTo>
                <a:lnTo>
                  <a:pt x="846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2641600" y="4529667"/>
            <a:ext cx="33868" cy="220134"/>
          </a:xfrm>
          <a:custGeom>
            <a:avLst/>
            <a:gdLst/>
            <a:ahLst/>
            <a:cxnLst/>
            <a:rect l="0" t="0" r="0" b="0"/>
            <a:pathLst>
              <a:path w="33868" h="220134">
                <a:moveTo>
                  <a:pt x="0" y="0"/>
                </a:moveTo>
                <a:lnTo>
                  <a:pt x="0" y="0"/>
                </a:lnTo>
                <a:lnTo>
                  <a:pt x="0" y="16933"/>
                </a:lnTo>
                <a:lnTo>
                  <a:pt x="0" y="33866"/>
                </a:lnTo>
                <a:lnTo>
                  <a:pt x="0" y="50800"/>
                </a:lnTo>
                <a:lnTo>
                  <a:pt x="0" y="76200"/>
                </a:lnTo>
                <a:lnTo>
                  <a:pt x="0" y="101600"/>
                </a:lnTo>
                <a:lnTo>
                  <a:pt x="8467" y="127000"/>
                </a:lnTo>
                <a:lnTo>
                  <a:pt x="16933" y="143933"/>
                </a:lnTo>
                <a:lnTo>
                  <a:pt x="25400" y="169333"/>
                </a:lnTo>
                <a:lnTo>
                  <a:pt x="25400" y="186266"/>
                </a:lnTo>
                <a:lnTo>
                  <a:pt x="33867" y="203200"/>
                </a:lnTo>
                <a:lnTo>
                  <a:pt x="33867" y="203200"/>
                </a:lnTo>
                <a:lnTo>
                  <a:pt x="33867" y="220133"/>
                </a:lnTo>
                <a:lnTo>
                  <a:pt x="33867"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2540000" y="4622800"/>
            <a:ext cx="177801" cy="25401"/>
          </a:xfrm>
          <a:custGeom>
            <a:avLst/>
            <a:gdLst/>
            <a:ahLst/>
            <a:cxnLst/>
            <a:rect l="0" t="0" r="0" b="0"/>
            <a:pathLst>
              <a:path w="177801" h="25401">
                <a:moveTo>
                  <a:pt x="0" y="25400"/>
                </a:moveTo>
                <a:lnTo>
                  <a:pt x="0" y="25400"/>
                </a:lnTo>
                <a:lnTo>
                  <a:pt x="8467" y="25400"/>
                </a:lnTo>
                <a:lnTo>
                  <a:pt x="25400" y="16933"/>
                </a:lnTo>
                <a:lnTo>
                  <a:pt x="42333" y="16933"/>
                </a:lnTo>
                <a:lnTo>
                  <a:pt x="76200" y="16933"/>
                </a:lnTo>
                <a:lnTo>
                  <a:pt x="101600" y="8467"/>
                </a:lnTo>
                <a:lnTo>
                  <a:pt x="127000" y="8467"/>
                </a:lnTo>
                <a:lnTo>
                  <a:pt x="160867" y="8467"/>
                </a:lnTo>
                <a:lnTo>
                  <a:pt x="160867" y="8467"/>
                </a:lnTo>
                <a:lnTo>
                  <a:pt x="177800" y="0"/>
                </a:lnTo>
                <a:lnTo>
                  <a:pt x="1778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2895600" y="4470400"/>
            <a:ext cx="270934" cy="321734"/>
          </a:xfrm>
          <a:custGeom>
            <a:avLst/>
            <a:gdLst/>
            <a:ahLst/>
            <a:cxnLst/>
            <a:rect l="0" t="0" r="0" b="0"/>
            <a:pathLst>
              <a:path w="270934" h="321734">
                <a:moveTo>
                  <a:pt x="50800" y="0"/>
                </a:moveTo>
                <a:lnTo>
                  <a:pt x="50800" y="0"/>
                </a:lnTo>
                <a:lnTo>
                  <a:pt x="59267" y="8467"/>
                </a:lnTo>
                <a:lnTo>
                  <a:pt x="59267" y="8467"/>
                </a:lnTo>
                <a:lnTo>
                  <a:pt x="76200" y="8467"/>
                </a:lnTo>
                <a:lnTo>
                  <a:pt x="84667" y="16933"/>
                </a:lnTo>
                <a:lnTo>
                  <a:pt x="110067" y="25400"/>
                </a:lnTo>
                <a:lnTo>
                  <a:pt x="118533" y="33867"/>
                </a:lnTo>
                <a:lnTo>
                  <a:pt x="135467" y="42333"/>
                </a:lnTo>
                <a:lnTo>
                  <a:pt x="152400" y="59267"/>
                </a:lnTo>
                <a:lnTo>
                  <a:pt x="160867" y="76200"/>
                </a:lnTo>
                <a:lnTo>
                  <a:pt x="169333" y="93133"/>
                </a:lnTo>
                <a:lnTo>
                  <a:pt x="169333" y="101600"/>
                </a:lnTo>
                <a:lnTo>
                  <a:pt x="160867" y="118533"/>
                </a:lnTo>
                <a:lnTo>
                  <a:pt x="152400" y="135467"/>
                </a:lnTo>
                <a:lnTo>
                  <a:pt x="135467" y="152400"/>
                </a:lnTo>
                <a:lnTo>
                  <a:pt x="118533" y="169333"/>
                </a:lnTo>
                <a:lnTo>
                  <a:pt x="101600" y="186267"/>
                </a:lnTo>
                <a:lnTo>
                  <a:pt x="76200" y="194733"/>
                </a:lnTo>
                <a:lnTo>
                  <a:pt x="59267" y="211667"/>
                </a:lnTo>
                <a:lnTo>
                  <a:pt x="42333" y="228600"/>
                </a:lnTo>
                <a:lnTo>
                  <a:pt x="25400" y="237067"/>
                </a:lnTo>
                <a:lnTo>
                  <a:pt x="8467" y="245533"/>
                </a:lnTo>
                <a:lnTo>
                  <a:pt x="8467" y="254000"/>
                </a:lnTo>
                <a:lnTo>
                  <a:pt x="0" y="262467"/>
                </a:lnTo>
                <a:lnTo>
                  <a:pt x="8467" y="270933"/>
                </a:lnTo>
                <a:lnTo>
                  <a:pt x="16933" y="279400"/>
                </a:lnTo>
                <a:lnTo>
                  <a:pt x="25400" y="287867"/>
                </a:lnTo>
                <a:lnTo>
                  <a:pt x="50800" y="287867"/>
                </a:lnTo>
                <a:lnTo>
                  <a:pt x="84667" y="296333"/>
                </a:lnTo>
                <a:lnTo>
                  <a:pt x="118533" y="304800"/>
                </a:lnTo>
                <a:lnTo>
                  <a:pt x="152400" y="313267"/>
                </a:lnTo>
                <a:lnTo>
                  <a:pt x="186267" y="321733"/>
                </a:lnTo>
                <a:lnTo>
                  <a:pt x="211667" y="321733"/>
                </a:lnTo>
                <a:lnTo>
                  <a:pt x="245533" y="321733"/>
                </a:lnTo>
                <a:lnTo>
                  <a:pt x="245533" y="321733"/>
                </a:lnTo>
                <a:lnTo>
                  <a:pt x="270933" y="321733"/>
                </a:lnTo>
                <a:lnTo>
                  <a:pt x="270933" y="321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3234267" y="4487333"/>
            <a:ext cx="237067" cy="245535"/>
          </a:xfrm>
          <a:custGeom>
            <a:avLst/>
            <a:gdLst/>
            <a:ahLst/>
            <a:cxnLst/>
            <a:rect l="0" t="0" r="0" b="0"/>
            <a:pathLst>
              <a:path w="237067" h="245535">
                <a:moveTo>
                  <a:pt x="59266" y="33867"/>
                </a:moveTo>
                <a:lnTo>
                  <a:pt x="59266" y="33867"/>
                </a:lnTo>
                <a:lnTo>
                  <a:pt x="59266" y="33867"/>
                </a:lnTo>
                <a:lnTo>
                  <a:pt x="59266" y="33867"/>
                </a:lnTo>
                <a:lnTo>
                  <a:pt x="59266" y="42334"/>
                </a:lnTo>
                <a:lnTo>
                  <a:pt x="50800" y="42334"/>
                </a:lnTo>
                <a:lnTo>
                  <a:pt x="42333" y="50800"/>
                </a:lnTo>
                <a:lnTo>
                  <a:pt x="42333" y="67734"/>
                </a:lnTo>
                <a:lnTo>
                  <a:pt x="33866" y="76200"/>
                </a:lnTo>
                <a:lnTo>
                  <a:pt x="25400" y="93134"/>
                </a:lnTo>
                <a:lnTo>
                  <a:pt x="16933" y="110067"/>
                </a:lnTo>
                <a:lnTo>
                  <a:pt x="8466" y="118534"/>
                </a:lnTo>
                <a:lnTo>
                  <a:pt x="0" y="135467"/>
                </a:lnTo>
                <a:lnTo>
                  <a:pt x="0" y="152400"/>
                </a:lnTo>
                <a:lnTo>
                  <a:pt x="0" y="177800"/>
                </a:lnTo>
                <a:lnTo>
                  <a:pt x="8466" y="194734"/>
                </a:lnTo>
                <a:lnTo>
                  <a:pt x="16933" y="203200"/>
                </a:lnTo>
                <a:lnTo>
                  <a:pt x="33866" y="220134"/>
                </a:lnTo>
                <a:lnTo>
                  <a:pt x="50800" y="228600"/>
                </a:lnTo>
                <a:lnTo>
                  <a:pt x="76200" y="237067"/>
                </a:lnTo>
                <a:lnTo>
                  <a:pt x="101600" y="237067"/>
                </a:lnTo>
                <a:lnTo>
                  <a:pt x="127000" y="245534"/>
                </a:lnTo>
                <a:lnTo>
                  <a:pt x="152400" y="245534"/>
                </a:lnTo>
                <a:lnTo>
                  <a:pt x="177800" y="237067"/>
                </a:lnTo>
                <a:lnTo>
                  <a:pt x="203200" y="228600"/>
                </a:lnTo>
                <a:lnTo>
                  <a:pt x="220133" y="220134"/>
                </a:lnTo>
                <a:lnTo>
                  <a:pt x="228600" y="203200"/>
                </a:lnTo>
                <a:lnTo>
                  <a:pt x="237066" y="186267"/>
                </a:lnTo>
                <a:lnTo>
                  <a:pt x="237066" y="169334"/>
                </a:lnTo>
                <a:lnTo>
                  <a:pt x="228600" y="143934"/>
                </a:lnTo>
                <a:lnTo>
                  <a:pt x="220133" y="118534"/>
                </a:lnTo>
                <a:lnTo>
                  <a:pt x="203200" y="93134"/>
                </a:lnTo>
                <a:lnTo>
                  <a:pt x="177800" y="76200"/>
                </a:lnTo>
                <a:lnTo>
                  <a:pt x="152400" y="50800"/>
                </a:lnTo>
                <a:lnTo>
                  <a:pt x="127000" y="33867"/>
                </a:lnTo>
                <a:lnTo>
                  <a:pt x="101600" y="16934"/>
                </a:lnTo>
                <a:lnTo>
                  <a:pt x="76200" y="8467"/>
                </a:lnTo>
                <a:lnTo>
                  <a:pt x="76200" y="8467"/>
                </a:lnTo>
                <a:lnTo>
                  <a:pt x="59266" y="0"/>
                </a:lnTo>
                <a:lnTo>
                  <a:pt x="592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3691467" y="4588933"/>
            <a:ext cx="228601" cy="50801"/>
          </a:xfrm>
          <a:custGeom>
            <a:avLst/>
            <a:gdLst/>
            <a:ahLst/>
            <a:cxnLst/>
            <a:rect l="0" t="0" r="0" b="0"/>
            <a:pathLst>
              <a:path w="228601" h="50801">
                <a:moveTo>
                  <a:pt x="0" y="50800"/>
                </a:moveTo>
                <a:lnTo>
                  <a:pt x="0" y="50800"/>
                </a:lnTo>
                <a:lnTo>
                  <a:pt x="0" y="42334"/>
                </a:lnTo>
                <a:lnTo>
                  <a:pt x="8466" y="42334"/>
                </a:lnTo>
                <a:lnTo>
                  <a:pt x="25400" y="33867"/>
                </a:lnTo>
                <a:lnTo>
                  <a:pt x="42333" y="33867"/>
                </a:lnTo>
                <a:lnTo>
                  <a:pt x="59266" y="33867"/>
                </a:lnTo>
                <a:lnTo>
                  <a:pt x="84666" y="25400"/>
                </a:lnTo>
                <a:lnTo>
                  <a:pt x="110066" y="25400"/>
                </a:lnTo>
                <a:lnTo>
                  <a:pt x="135466" y="25400"/>
                </a:lnTo>
                <a:lnTo>
                  <a:pt x="160866" y="16934"/>
                </a:lnTo>
                <a:lnTo>
                  <a:pt x="186266" y="16934"/>
                </a:lnTo>
                <a:lnTo>
                  <a:pt x="211666" y="8467"/>
                </a:lnTo>
                <a:lnTo>
                  <a:pt x="211666" y="8467"/>
                </a:lnTo>
                <a:lnTo>
                  <a:pt x="228600" y="0"/>
                </a:lnTo>
                <a:lnTo>
                  <a:pt x="2286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4106333" y="4487333"/>
            <a:ext cx="50801" cy="245535"/>
          </a:xfrm>
          <a:custGeom>
            <a:avLst/>
            <a:gdLst/>
            <a:ahLst/>
            <a:cxnLst/>
            <a:rect l="0" t="0" r="0" b="0"/>
            <a:pathLst>
              <a:path w="50801" h="245535">
                <a:moveTo>
                  <a:pt x="16934" y="0"/>
                </a:moveTo>
                <a:lnTo>
                  <a:pt x="16934" y="0"/>
                </a:lnTo>
                <a:lnTo>
                  <a:pt x="16934" y="8467"/>
                </a:lnTo>
                <a:lnTo>
                  <a:pt x="8467" y="16934"/>
                </a:lnTo>
                <a:lnTo>
                  <a:pt x="8467" y="33867"/>
                </a:lnTo>
                <a:lnTo>
                  <a:pt x="8467" y="50800"/>
                </a:lnTo>
                <a:lnTo>
                  <a:pt x="8467" y="67734"/>
                </a:lnTo>
                <a:lnTo>
                  <a:pt x="0" y="84667"/>
                </a:lnTo>
                <a:lnTo>
                  <a:pt x="0" y="101600"/>
                </a:lnTo>
                <a:lnTo>
                  <a:pt x="0" y="127000"/>
                </a:lnTo>
                <a:lnTo>
                  <a:pt x="8467" y="143934"/>
                </a:lnTo>
                <a:lnTo>
                  <a:pt x="16934" y="169334"/>
                </a:lnTo>
                <a:lnTo>
                  <a:pt x="16934" y="186267"/>
                </a:lnTo>
                <a:lnTo>
                  <a:pt x="25400" y="211667"/>
                </a:lnTo>
                <a:lnTo>
                  <a:pt x="33867" y="220134"/>
                </a:lnTo>
                <a:lnTo>
                  <a:pt x="50800" y="237067"/>
                </a:lnTo>
                <a:lnTo>
                  <a:pt x="50800" y="237067"/>
                </a:lnTo>
                <a:lnTo>
                  <a:pt x="50800" y="245534"/>
                </a:lnTo>
                <a:lnTo>
                  <a:pt x="50800" y="2455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4267200" y="4478867"/>
            <a:ext cx="169334" cy="262467"/>
          </a:xfrm>
          <a:custGeom>
            <a:avLst/>
            <a:gdLst/>
            <a:ahLst/>
            <a:cxnLst/>
            <a:rect l="0" t="0" r="0" b="0"/>
            <a:pathLst>
              <a:path w="169334" h="262467">
                <a:moveTo>
                  <a:pt x="16933" y="67733"/>
                </a:moveTo>
                <a:lnTo>
                  <a:pt x="8467" y="67733"/>
                </a:lnTo>
                <a:lnTo>
                  <a:pt x="8467" y="67733"/>
                </a:lnTo>
                <a:lnTo>
                  <a:pt x="8467" y="67733"/>
                </a:lnTo>
                <a:lnTo>
                  <a:pt x="8467" y="67733"/>
                </a:lnTo>
                <a:lnTo>
                  <a:pt x="8467" y="67733"/>
                </a:lnTo>
                <a:lnTo>
                  <a:pt x="8467" y="67733"/>
                </a:lnTo>
                <a:lnTo>
                  <a:pt x="8467" y="76200"/>
                </a:lnTo>
                <a:lnTo>
                  <a:pt x="8467" y="84666"/>
                </a:lnTo>
                <a:lnTo>
                  <a:pt x="0" y="84666"/>
                </a:lnTo>
                <a:lnTo>
                  <a:pt x="0" y="101600"/>
                </a:lnTo>
                <a:lnTo>
                  <a:pt x="0" y="110066"/>
                </a:lnTo>
                <a:lnTo>
                  <a:pt x="0" y="127000"/>
                </a:lnTo>
                <a:lnTo>
                  <a:pt x="0" y="143933"/>
                </a:lnTo>
                <a:lnTo>
                  <a:pt x="8467" y="160866"/>
                </a:lnTo>
                <a:lnTo>
                  <a:pt x="16933" y="177800"/>
                </a:lnTo>
                <a:lnTo>
                  <a:pt x="25400" y="186266"/>
                </a:lnTo>
                <a:lnTo>
                  <a:pt x="33867" y="203200"/>
                </a:lnTo>
                <a:lnTo>
                  <a:pt x="42333" y="220133"/>
                </a:lnTo>
                <a:lnTo>
                  <a:pt x="59267" y="228600"/>
                </a:lnTo>
                <a:lnTo>
                  <a:pt x="76200" y="245533"/>
                </a:lnTo>
                <a:lnTo>
                  <a:pt x="93133" y="254000"/>
                </a:lnTo>
                <a:lnTo>
                  <a:pt x="110067" y="254000"/>
                </a:lnTo>
                <a:lnTo>
                  <a:pt x="118533" y="262466"/>
                </a:lnTo>
                <a:lnTo>
                  <a:pt x="127000" y="254000"/>
                </a:lnTo>
                <a:lnTo>
                  <a:pt x="143933" y="254000"/>
                </a:lnTo>
                <a:lnTo>
                  <a:pt x="152400" y="245533"/>
                </a:lnTo>
                <a:lnTo>
                  <a:pt x="160867" y="237066"/>
                </a:lnTo>
                <a:lnTo>
                  <a:pt x="169333" y="220133"/>
                </a:lnTo>
                <a:lnTo>
                  <a:pt x="169333" y="203200"/>
                </a:lnTo>
                <a:lnTo>
                  <a:pt x="169333" y="177800"/>
                </a:lnTo>
                <a:lnTo>
                  <a:pt x="169333" y="160866"/>
                </a:lnTo>
                <a:lnTo>
                  <a:pt x="160867" y="135466"/>
                </a:lnTo>
                <a:lnTo>
                  <a:pt x="152400" y="118533"/>
                </a:lnTo>
                <a:lnTo>
                  <a:pt x="143933" y="93133"/>
                </a:lnTo>
                <a:lnTo>
                  <a:pt x="127000" y="76200"/>
                </a:lnTo>
                <a:lnTo>
                  <a:pt x="110067" y="59266"/>
                </a:lnTo>
                <a:lnTo>
                  <a:pt x="101600" y="42333"/>
                </a:lnTo>
                <a:lnTo>
                  <a:pt x="84667" y="25400"/>
                </a:lnTo>
                <a:lnTo>
                  <a:pt x="67733" y="8466"/>
                </a:lnTo>
                <a:lnTo>
                  <a:pt x="59267" y="8466"/>
                </a:lnTo>
                <a:lnTo>
                  <a:pt x="50800" y="0"/>
                </a:lnTo>
                <a:lnTo>
                  <a:pt x="42333" y="0"/>
                </a:lnTo>
                <a:lnTo>
                  <a:pt x="33867" y="0"/>
                </a:lnTo>
                <a:lnTo>
                  <a:pt x="33867" y="8466"/>
                </a:lnTo>
                <a:lnTo>
                  <a:pt x="33867" y="8466"/>
                </a:lnTo>
                <a:lnTo>
                  <a:pt x="33867" y="16933"/>
                </a:lnTo>
                <a:lnTo>
                  <a:pt x="33867"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2032000" y="4817533"/>
            <a:ext cx="2540001" cy="135468"/>
          </a:xfrm>
          <a:custGeom>
            <a:avLst/>
            <a:gdLst/>
            <a:ahLst/>
            <a:cxnLst/>
            <a:rect l="0" t="0" r="0" b="0"/>
            <a:pathLst>
              <a:path w="2540001" h="135468">
                <a:moveTo>
                  <a:pt x="2540000" y="8467"/>
                </a:moveTo>
                <a:lnTo>
                  <a:pt x="2531533" y="8467"/>
                </a:lnTo>
                <a:lnTo>
                  <a:pt x="2514600" y="8467"/>
                </a:lnTo>
                <a:lnTo>
                  <a:pt x="2506133" y="8467"/>
                </a:lnTo>
                <a:lnTo>
                  <a:pt x="2489200" y="0"/>
                </a:lnTo>
                <a:lnTo>
                  <a:pt x="2463800" y="8467"/>
                </a:lnTo>
                <a:lnTo>
                  <a:pt x="2446867" y="8467"/>
                </a:lnTo>
                <a:lnTo>
                  <a:pt x="2421467" y="8467"/>
                </a:lnTo>
                <a:lnTo>
                  <a:pt x="2396067" y="16934"/>
                </a:lnTo>
                <a:lnTo>
                  <a:pt x="2370667" y="16934"/>
                </a:lnTo>
                <a:lnTo>
                  <a:pt x="2336800" y="25400"/>
                </a:lnTo>
                <a:lnTo>
                  <a:pt x="2294467" y="33867"/>
                </a:lnTo>
                <a:lnTo>
                  <a:pt x="2252133" y="42334"/>
                </a:lnTo>
                <a:lnTo>
                  <a:pt x="2209800" y="50800"/>
                </a:lnTo>
                <a:lnTo>
                  <a:pt x="2159000" y="59267"/>
                </a:lnTo>
                <a:lnTo>
                  <a:pt x="2108200" y="67734"/>
                </a:lnTo>
                <a:lnTo>
                  <a:pt x="2040467" y="67734"/>
                </a:lnTo>
                <a:lnTo>
                  <a:pt x="1981200" y="76200"/>
                </a:lnTo>
                <a:lnTo>
                  <a:pt x="1913467" y="84667"/>
                </a:lnTo>
                <a:lnTo>
                  <a:pt x="1845733" y="84667"/>
                </a:lnTo>
                <a:lnTo>
                  <a:pt x="1778000" y="93134"/>
                </a:lnTo>
                <a:lnTo>
                  <a:pt x="1693333" y="93134"/>
                </a:lnTo>
                <a:lnTo>
                  <a:pt x="1625600" y="101600"/>
                </a:lnTo>
                <a:lnTo>
                  <a:pt x="1540933" y="101600"/>
                </a:lnTo>
                <a:lnTo>
                  <a:pt x="1464733" y="101600"/>
                </a:lnTo>
                <a:lnTo>
                  <a:pt x="1380067" y="101600"/>
                </a:lnTo>
                <a:lnTo>
                  <a:pt x="1295400" y="101600"/>
                </a:lnTo>
                <a:lnTo>
                  <a:pt x="1202267" y="101600"/>
                </a:lnTo>
                <a:lnTo>
                  <a:pt x="1117600" y="101600"/>
                </a:lnTo>
                <a:lnTo>
                  <a:pt x="1024467" y="101600"/>
                </a:lnTo>
                <a:lnTo>
                  <a:pt x="931333" y="93134"/>
                </a:lnTo>
                <a:lnTo>
                  <a:pt x="838200" y="93134"/>
                </a:lnTo>
                <a:lnTo>
                  <a:pt x="753533" y="93134"/>
                </a:lnTo>
                <a:lnTo>
                  <a:pt x="660400" y="101600"/>
                </a:lnTo>
                <a:lnTo>
                  <a:pt x="575733" y="101600"/>
                </a:lnTo>
                <a:lnTo>
                  <a:pt x="491067" y="101600"/>
                </a:lnTo>
                <a:lnTo>
                  <a:pt x="406400" y="110067"/>
                </a:lnTo>
                <a:lnTo>
                  <a:pt x="321733" y="110067"/>
                </a:lnTo>
                <a:lnTo>
                  <a:pt x="254000" y="118534"/>
                </a:lnTo>
                <a:lnTo>
                  <a:pt x="186267" y="127000"/>
                </a:lnTo>
                <a:lnTo>
                  <a:pt x="127000" y="127000"/>
                </a:lnTo>
                <a:lnTo>
                  <a:pt x="76200" y="127000"/>
                </a:lnTo>
                <a:lnTo>
                  <a:pt x="42333" y="135467"/>
                </a:lnTo>
                <a:lnTo>
                  <a:pt x="16933" y="135467"/>
                </a:lnTo>
                <a:lnTo>
                  <a:pt x="16933" y="135467"/>
                </a:lnTo>
                <a:lnTo>
                  <a:pt x="0" y="127000"/>
                </a:lnTo>
                <a:lnTo>
                  <a:pt x="0" y="127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3251200" y="5071533"/>
            <a:ext cx="245534" cy="304801"/>
          </a:xfrm>
          <a:custGeom>
            <a:avLst/>
            <a:gdLst/>
            <a:ahLst/>
            <a:cxnLst/>
            <a:rect l="0" t="0" r="0" b="0"/>
            <a:pathLst>
              <a:path w="245534" h="304801">
                <a:moveTo>
                  <a:pt x="84667" y="0"/>
                </a:moveTo>
                <a:lnTo>
                  <a:pt x="76200" y="0"/>
                </a:lnTo>
                <a:lnTo>
                  <a:pt x="76200" y="0"/>
                </a:lnTo>
                <a:lnTo>
                  <a:pt x="59267" y="8467"/>
                </a:lnTo>
                <a:lnTo>
                  <a:pt x="50800" y="16934"/>
                </a:lnTo>
                <a:lnTo>
                  <a:pt x="33867" y="25400"/>
                </a:lnTo>
                <a:lnTo>
                  <a:pt x="25400" y="33867"/>
                </a:lnTo>
                <a:lnTo>
                  <a:pt x="16933" y="42334"/>
                </a:lnTo>
                <a:lnTo>
                  <a:pt x="8467" y="59267"/>
                </a:lnTo>
                <a:lnTo>
                  <a:pt x="0" y="76200"/>
                </a:lnTo>
                <a:lnTo>
                  <a:pt x="0" y="93134"/>
                </a:lnTo>
                <a:lnTo>
                  <a:pt x="0" y="110067"/>
                </a:lnTo>
                <a:lnTo>
                  <a:pt x="0" y="135467"/>
                </a:lnTo>
                <a:lnTo>
                  <a:pt x="8467" y="152400"/>
                </a:lnTo>
                <a:lnTo>
                  <a:pt x="16933" y="177800"/>
                </a:lnTo>
                <a:lnTo>
                  <a:pt x="33867" y="203200"/>
                </a:lnTo>
                <a:lnTo>
                  <a:pt x="50800" y="220134"/>
                </a:lnTo>
                <a:lnTo>
                  <a:pt x="76200" y="237067"/>
                </a:lnTo>
                <a:lnTo>
                  <a:pt x="93133" y="254000"/>
                </a:lnTo>
                <a:lnTo>
                  <a:pt x="127000" y="270934"/>
                </a:lnTo>
                <a:lnTo>
                  <a:pt x="143933" y="287867"/>
                </a:lnTo>
                <a:lnTo>
                  <a:pt x="169333" y="296334"/>
                </a:lnTo>
                <a:lnTo>
                  <a:pt x="194733" y="304800"/>
                </a:lnTo>
                <a:lnTo>
                  <a:pt x="211667" y="304800"/>
                </a:lnTo>
                <a:lnTo>
                  <a:pt x="220133" y="304800"/>
                </a:lnTo>
                <a:lnTo>
                  <a:pt x="237067" y="296334"/>
                </a:lnTo>
                <a:lnTo>
                  <a:pt x="237067" y="287867"/>
                </a:lnTo>
                <a:lnTo>
                  <a:pt x="245533" y="270934"/>
                </a:lnTo>
                <a:lnTo>
                  <a:pt x="245533" y="262467"/>
                </a:lnTo>
                <a:lnTo>
                  <a:pt x="237067" y="245534"/>
                </a:lnTo>
                <a:lnTo>
                  <a:pt x="220133" y="228600"/>
                </a:lnTo>
                <a:lnTo>
                  <a:pt x="203200" y="211667"/>
                </a:lnTo>
                <a:lnTo>
                  <a:pt x="194733" y="194734"/>
                </a:lnTo>
                <a:lnTo>
                  <a:pt x="177800" y="186267"/>
                </a:lnTo>
                <a:lnTo>
                  <a:pt x="160867" y="177800"/>
                </a:lnTo>
                <a:lnTo>
                  <a:pt x="143933" y="177800"/>
                </a:lnTo>
                <a:lnTo>
                  <a:pt x="127000" y="177800"/>
                </a:lnTo>
                <a:lnTo>
                  <a:pt x="110067" y="177800"/>
                </a:lnTo>
                <a:lnTo>
                  <a:pt x="101600" y="177800"/>
                </a:lnTo>
                <a:lnTo>
                  <a:pt x="93133" y="186267"/>
                </a:lnTo>
                <a:lnTo>
                  <a:pt x="93133" y="194734"/>
                </a:lnTo>
                <a:lnTo>
                  <a:pt x="84667" y="203200"/>
                </a:lnTo>
                <a:lnTo>
                  <a:pt x="84667" y="211667"/>
                </a:lnTo>
                <a:lnTo>
                  <a:pt x="93133" y="220134"/>
                </a:lnTo>
                <a:lnTo>
                  <a:pt x="93133" y="228600"/>
                </a:lnTo>
                <a:lnTo>
                  <a:pt x="110067" y="237067"/>
                </a:lnTo>
                <a:lnTo>
                  <a:pt x="118533" y="245534"/>
                </a:lnTo>
                <a:lnTo>
                  <a:pt x="118533" y="245534"/>
                </a:lnTo>
                <a:lnTo>
                  <a:pt x="135467" y="245534"/>
                </a:lnTo>
                <a:lnTo>
                  <a:pt x="135467" y="2455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3547533" y="5113867"/>
            <a:ext cx="186268" cy="228601"/>
          </a:xfrm>
          <a:custGeom>
            <a:avLst/>
            <a:gdLst/>
            <a:ahLst/>
            <a:cxnLst/>
            <a:rect l="0" t="0" r="0" b="0"/>
            <a:pathLst>
              <a:path w="186268" h="228601">
                <a:moveTo>
                  <a:pt x="50800" y="42333"/>
                </a:moveTo>
                <a:lnTo>
                  <a:pt x="50800" y="42333"/>
                </a:lnTo>
                <a:lnTo>
                  <a:pt x="50800" y="42333"/>
                </a:lnTo>
                <a:lnTo>
                  <a:pt x="42334" y="42333"/>
                </a:lnTo>
                <a:lnTo>
                  <a:pt x="33867" y="42333"/>
                </a:lnTo>
                <a:lnTo>
                  <a:pt x="33867" y="50800"/>
                </a:lnTo>
                <a:lnTo>
                  <a:pt x="25400" y="50800"/>
                </a:lnTo>
                <a:lnTo>
                  <a:pt x="16934" y="59266"/>
                </a:lnTo>
                <a:lnTo>
                  <a:pt x="8467" y="67733"/>
                </a:lnTo>
                <a:lnTo>
                  <a:pt x="0" y="84666"/>
                </a:lnTo>
                <a:lnTo>
                  <a:pt x="0" y="93133"/>
                </a:lnTo>
                <a:lnTo>
                  <a:pt x="0" y="110066"/>
                </a:lnTo>
                <a:lnTo>
                  <a:pt x="0" y="127000"/>
                </a:lnTo>
                <a:lnTo>
                  <a:pt x="8467" y="152400"/>
                </a:lnTo>
                <a:lnTo>
                  <a:pt x="8467" y="169333"/>
                </a:lnTo>
                <a:lnTo>
                  <a:pt x="25400" y="186266"/>
                </a:lnTo>
                <a:lnTo>
                  <a:pt x="33867" y="194733"/>
                </a:lnTo>
                <a:lnTo>
                  <a:pt x="59267" y="211666"/>
                </a:lnTo>
                <a:lnTo>
                  <a:pt x="76200" y="220133"/>
                </a:lnTo>
                <a:lnTo>
                  <a:pt x="93134" y="228600"/>
                </a:lnTo>
                <a:lnTo>
                  <a:pt x="110067" y="228600"/>
                </a:lnTo>
                <a:lnTo>
                  <a:pt x="127000" y="228600"/>
                </a:lnTo>
                <a:lnTo>
                  <a:pt x="143934" y="228600"/>
                </a:lnTo>
                <a:lnTo>
                  <a:pt x="160867" y="220133"/>
                </a:lnTo>
                <a:lnTo>
                  <a:pt x="169334" y="211666"/>
                </a:lnTo>
                <a:lnTo>
                  <a:pt x="177800" y="194733"/>
                </a:lnTo>
                <a:lnTo>
                  <a:pt x="186267" y="177800"/>
                </a:lnTo>
                <a:lnTo>
                  <a:pt x="186267" y="152400"/>
                </a:lnTo>
                <a:lnTo>
                  <a:pt x="177800" y="135466"/>
                </a:lnTo>
                <a:lnTo>
                  <a:pt x="169334" y="110066"/>
                </a:lnTo>
                <a:lnTo>
                  <a:pt x="160867" y="84666"/>
                </a:lnTo>
                <a:lnTo>
                  <a:pt x="135467" y="59266"/>
                </a:lnTo>
                <a:lnTo>
                  <a:pt x="118534" y="42333"/>
                </a:lnTo>
                <a:lnTo>
                  <a:pt x="101600" y="16933"/>
                </a:lnTo>
                <a:lnTo>
                  <a:pt x="84667" y="8466"/>
                </a:lnTo>
                <a:lnTo>
                  <a:pt x="59267" y="0"/>
                </a:lnTo>
                <a:lnTo>
                  <a:pt x="33867" y="0"/>
                </a:lnTo>
                <a:lnTo>
                  <a:pt x="16934" y="0"/>
                </a:lnTo>
                <a:lnTo>
                  <a:pt x="16934" y="0"/>
                </a:lnTo>
                <a:lnTo>
                  <a:pt x="0" y="0"/>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5037667" y="4690533"/>
            <a:ext cx="143934" cy="25401"/>
          </a:xfrm>
          <a:custGeom>
            <a:avLst/>
            <a:gdLst/>
            <a:ahLst/>
            <a:cxnLst/>
            <a:rect l="0" t="0" r="0" b="0"/>
            <a:pathLst>
              <a:path w="143934" h="25401">
                <a:moveTo>
                  <a:pt x="0" y="25400"/>
                </a:moveTo>
                <a:lnTo>
                  <a:pt x="8466" y="25400"/>
                </a:lnTo>
                <a:lnTo>
                  <a:pt x="8466" y="25400"/>
                </a:lnTo>
                <a:lnTo>
                  <a:pt x="16933" y="25400"/>
                </a:lnTo>
                <a:lnTo>
                  <a:pt x="33866" y="25400"/>
                </a:lnTo>
                <a:lnTo>
                  <a:pt x="50800" y="25400"/>
                </a:lnTo>
                <a:lnTo>
                  <a:pt x="67733" y="25400"/>
                </a:lnTo>
                <a:lnTo>
                  <a:pt x="84666" y="25400"/>
                </a:lnTo>
                <a:lnTo>
                  <a:pt x="93133" y="16934"/>
                </a:lnTo>
                <a:lnTo>
                  <a:pt x="110066" y="16934"/>
                </a:lnTo>
                <a:lnTo>
                  <a:pt x="118533" y="8467"/>
                </a:lnTo>
                <a:lnTo>
                  <a:pt x="135466" y="8467"/>
                </a:lnTo>
                <a:lnTo>
                  <a:pt x="143933" y="8467"/>
                </a:lnTo>
                <a:lnTo>
                  <a:pt x="143933" y="0"/>
                </a:lnTo>
                <a:lnTo>
                  <a:pt x="143933" y="0"/>
                </a:lnTo>
                <a:lnTo>
                  <a:pt x="143933" y="0"/>
                </a:lnTo>
                <a:lnTo>
                  <a:pt x="143933" y="0"/>
                </a:lnTo>
                <a:lnTo>
                  <a:pt x="1439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5063067" y="4783667"/>
            <a:ext cx="135467" cy="33867"/>
          </a:xfrm>
          <a:custGeom>
            <a:avLst/>
            <a:gdLst/>
            <a:ahLst/>
            <a:cxnLst/>
            <a:rect l="0" t="0" r="0" b="0"/>
            <a:pathLst>
              <a:path w="135467" h="33867">
                <a:moveTo>
                  <a:pt x="16933" y="0"/>
                </a:moveTo>
                <a:lnTo>
                  <a:pt x="16933" y="0"/>
                </a:lnTo>
                <a:lnTo>
                  <a:pt x="8466" y="8466"/>
                </a:lnTo>
                <a:lnTo>
                  <a:pt x="0" y="16933"/>
                </a:lnTo>
                <a:lnTo>
                  <a:pt x="0" y="25400"/>
                </a:lnTo>
                <a:lnTo>
                  <a:pt x="0" y="25400"/>
                </a:lnTo>
                <a:lnTo>
                  <a:pt x="0" y="25400"/>
                </a:lnTo>
                <a:lnTo>
                  <a:pt x="8466" y="25400"/>
                </a:lnTo>
                <a:lnTo>
                  <a:pt x="16933" y="25400"/>
                </a:lnTo>
                <a:lnTo>
                  <a:pt x="25400" y="33866"/>
                </a:lnTo>
                <a:lnTo>
                  <a:pt x="33866" y="33866"/>
                </a:lnTo>
                <a:lnTo>
                  <a:pt x="50800" y="33866"/>
                </a:lnTo>
                <a:lnTo>
                  <a:pt x="67733" y="33866"/>
                </a:lnTo>
                <a:lnTo>
                  <a:pt x="84666" y="33866"/>
                </a:lnTo>
                <a:lnTo>
                  <a:pt x="101600" y="33866"/>
                </a:lnTo>
                <a:lnTo>
                  <a:pt x="118533" y="25400"/>
                </a:lnTo>
                <a:lnTo>
                  <a:pt x="118533" y="25400"/>
                </a:lnTo>
                <a:lnTo>
                  <a:pt x="135466" y="25400"/>
                </a:lnTo>
                <a:lnTo>
                  <a:pt x="135466"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5638800" y="4284133"/>
            <a:ext cx="203201" cy="270935"/>
          </a:xfrm>
          <a:custGeom>
            <a:avLst/>
            <a:gdLst/>
            <a:ahLst/>
            <a:cxnLst/>
            <a:rect l="0" t="0" r="0" b="0"/>
            <a:pathLst>
              <a:path w="203201" h="270935">
                <a:moveTo>
                  <a:pt x="16933" y="0"/>
                </a:moveTo>
                <a:lnTo>
                  <a:pt x="16933" y="0"/>
                </a:lnTo>
                <a:lnTo>
                  <a:pt x="16933" y="0"/>
                </a:lnTo>
                <a:lnTo>
                  <a:pt x="8467" y="8467"/>
                </a:lnTo>
                <a:lnTo>
                  <a:pt x="8467" y="8467"/>
                </a:lnTo>
                <a:lnTo>
                  <a:pt x="8467" y="8467"/>
                </a:lnTo>
                <a:lnTo>
                  <a:pt x="8467" y="16934"/>
                </a:lnTo>
                <a:lnTo>
                  <a:pt x="8467" y="33867"/>
                </a:lnTo>
                <a:lnTo>
                  <a:pt x="8467" y="50800"/>
                </a:lnTo>
                <a:lnTo>
                  <a:pt x="8467" y="67734"/>
                </a:lnTo>
                <a:lnTo>
                  <a:pt x="8467" y="93134"/>
                </a:lnTo>
                <a:lnTo>
                  <a:pt x="0" y="118534"/>
                </a:lnTo>
                <a:lnTo>
                  <a:pt x="0" y="143934"/>
                </a:lnTo>
                <a:lnTo>
                  <a:pt x="0" y="169334"/>
                </a:lnTo>
                <a:lnTo>
                  <a:pt x="0" y="194734"/>
                </a:lnTo>
                <a:lnTo>
                  <a:pt x="0" y="211667"/>
                </a:lnTo>
                <a:lnTo>
                  <a:pt x="0" y="228600"/>
                </a:lnTo>
                <a:lnTo>
                  <a:pt x="0" y="245534"/>
                </a:lnTo>
                <a:lnTo>
                  <a:pt x="0" y="245534"/>
                </a:lnTo>
                <a:lnTo>
                  <a:pt x="0" y="254000"/>
                </a:lnTo>
                <a:lnTo>
                  <a:pt x="0" y="254000"/>
                </a:lnTo>
                <a:lnTo>
                  <a:pt x="8467" y="254000"/>
                </a:lnTo>
                <a:lnTo>
                  <a:pt x="8467" y="254000"/>
                </a:lnTo>
                <a:lnTo>
                  <a:pt x="16933" y="254000"/>
                </a:lnTo>
                <a:lnTo>
                  <a:pt x="25400" y="245534"/>
                </a:lnTo>
                <a:lnTo>
                  <a:pt x="33867" y="245534"/>
                </a:lnTo>
                <a:lnTo>
                  <a:pt x="50800" y="237067"/>
                </a:lnTo>
                <a:lnTo>
                  <a:pt x="59267" y="237067"/>
                </a:lnTo>
                <a:lnTo>
                  <a:pt x="76200" y="237067"/>
                </a:lnTo>
                <a:lnTo>
                  <a:pt x="84667" y="237067"/>
                </a:lnTo>
                <a:lnTo>
                  <a:pt x="101600" y="245534"/>
                </a:lnTo>
                <a:lnTo>
                  <a:pt x="118533" y="245534"/>
                </a:lnTo>
                <a:lnTo>
                  <a:pt x="135467" y="262467"/>
                </a:lnTo>
                <a:lnTo>
                  <a:pt x="152400" y="262467"/>
                </a:lnTo>
                <a:lnTo>
                  <a:pt x="160867" y="270934"/>
                </a:lnTo>
                <a:lnTo>
                  <a:pt x="177800" y="270934"/>
                </a:lnTo>
                <a:lnTo>
                  <a:pt x="186267" y="270934"/>
                </a:lnTo>
                <a:lnTo>
                  <a:pt x="194733" y="262467"/>
                </a:lnTo>
                <a:lnTo>
                  <a:pt x="194733" y="262467"/>
                </a:lnTo>
                <a:lnTo>
                  <a:pt x="203200" y="254000"/>
                </a:lnTo>
                <a:lnTo>
                  <a:pt x="203200" y="254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5799667" y="4343400"/>
            <a:ext cx="42334" cy="355601"/>
          </a:xfrm>
          <a:custGeom>
            <a:avLst/>
            <a:gdLst/>
            <a:ahLst/>
            <a:cxnLst/>
            <a:rect l="0" t="0" r="0" b="0"/>
            <a:pathLst>
              <a:path w="42334" h="355601">
                <a:moveTo>
                  <a:pt x="42333" y="0"/>
                </a:moveTo>
                <a:lnTo>
                  <a:pt x="42333" y="0"/>
                </a:lnTo>
                <a:lnTo>
                  <a:pt x="33866" y="8467"/>
                </a:lnTo>
                <a:lnTo>
                  <a:pt x="33866" y="16933"/>
                </a:lnTo>
                <a:lnTo>
                  <a:pt x="25400" y="25400"/>
                </a:lnTo>
                <a:lnTo>
                  <a:pt x="25400" y="33867"/>
                </a:lnTo>
                <a:lnTo>
                  <a:pt x="16933" y="50800"/>
                </a:lnTo>
                <a:lnTo>
                  <a:pt x="8466" y="76200"/>
                </a:lnTo>
                <a:lnTo>
                  <a:pt x="8466" y="110067"/>
                </a:lnTo>
                <a:lnTo>
                  <a:pt x="8466" y="143933"/>
                </a:lnTo>
                <a:lnTo>
                  <a:pt x="8466" y="177800"/>
                </a:lnTo>
                <a:lnTo>
                  <a:pt x="0" y="220133"/>
                </a:lnTo>
                <a:lnTo>
                  <a:pt x="0" y="254000"/>
                </a:lnTo>
                <a:lnTo>
                  <a:pt x="8466" y="287867"/>
                </a:lnTo>
                <a:lnTo>
                  <a:pt x="8466" y="313267"/>
                </a:lnTo>
                <a:lnTo>
                  <a:pt x="8466" y="330200"/>
                </a:lnTo>
                <a:lnTo>
                  <a:pt x="16933" y="338667"/>
                </a:lnTo>
                <a:lnTo>
                  <a:pt x="25400" y="347133"/>
                </a:lnTo>
                <a:lnTo>
                  <a:pt x="33866" y="355600"/>
                </a:lnTo>
                <a:lnTo>
                  <a:pt x="33866" y="355600"/>
                </a:lnTo>
                <a:lnTo>
                  <a:pt x="42333" y="355600"/>
                </a:lnTo>
                <a:lnTo>
                  <a:pt x="42333" y="355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5952067" y="4419600"/>
            <a:ext cx="177801" cy="237068"/>
          </a:xfrm>
          <a:custGeom>
            <a:avLst/>
            <a:gdLst/>
            <a:ahLst/>
            <a:cxnLst/>
            <a:rect l="0" t="0" r="0" b="0"/>
            <a:pathLst>
              <a:path w="177801" h="237068">
                <a:moveTo>
                  <a:pt x="42333" y="8467"/>
                </a:moveTo>
                <a:lnTo>
                  <a:pt x="42333" y="8467"/>
                </a:lnTo>
                <a:lnTo>
                  <a:pt x="42333" y="16933"/>
                </a:lnTo>
                <a:lnTo>
                  <a:pt x="33866" y="16933"/>
                </a:lnTo>
                <a:lnTo>
                  <a:pt x="25400" y="33867"/>
                </a:lnTo>
                <a:lnTo>
                  <a:pt x="25400" y="42333"/>
                </a:lnTo>
                <a:lnTo>
                  <a:pt x="16933" y="59267"/>
                </a:lnTo>
                <a:lnTo>
                  <a:pt x="16933" y="84667"/>
                </a:lnTo>
                <a:lnTo>
                  <a:pt x="25400" y="110067"/>
                </a:lnTo>
                <a:lnTo>
                  <a:pt x="25400" y="143933"/>
                </a:lnTo>
                <a:lnTo>
                  <a:pt x="33866" y="169333"/>
                </a:lnTo>
                <a:lnTo>
                  <a:pt x="42333" y="194733"/>
                </a:lnTo>
                <a:lnTo>
                  <a:pt x="59266" y="211667"/>
                </a:lnTo>
                <a:lnTo>
                  <a:pt x="67733" y="228600"/>
                </a:lnTo>
                <a:lnTo>
                  <a:pt x="84666" y="237067"/>
                </a:lnTo>
                <a:lnTo>
                  <a:pt x="93133" y="237067"/>
                </a:lnTo>
                <a:lnTo>
                  <a:pt x="110066" y="237067"/>
                </a:lnTo>
                <a:lnTo>
                  <a:pt x="127000" y="228600"/>
                </a:lnTo>
                <a:lnTo>
                  <a:pt x="143933" y="228600"/>
                </a:lnTo>
                <a:lnTo>
                  <a:pt x="152400" y="211667"/>
                </a:lnTo>
                <a:lnTo>
                  <a:pt x="169333" y="203200"/>
                </a:lnTo>
                <a:lnTo>
                  <a:pt x="177800" y="186267"/>
                </a:lnTo>
                <a:lnTo>
                  <a:pt x="177800" y="169333"/>
                </a:lnTo>
                <a:lnTo>
                  <a:pt x="177800" y="152400"/>
                </a:lnTo>
                <a:lnTo>
                  <a:pt x="169333" y="127000"/>
                </a:lnTo>
                <a:lnTo>
                  <a:pt x="160866" y="101600"/>
                </a:lnTo>
                <a:lnTo>
                  <a:pt x="143933" y="76200"/>
                </a:lnTo>
                <a:lnTo>
                  <a:pt x="127000" y="50800"/>
                </a:lnTo>
                <a:lnTo>
                  <a:pt x="110066" y="25400"/>
                </a:lnTo>
                <a:lnTo>
                  <a:pt x="84666" y="8467"/>
                </a:lnTo>
                <a:lnTo>
                  <a:pt x="59266" y="0"/>
                </a:lnTo>
                <a:lnTo>
                  <a:pt x="42333" y="0"/>
                </a:lnTo>
                <a:lnTo>
                  <a:pt x="16933" y="16933"/>
                </a:lnTo>
                <a:lnTo>
                  <a:pt x="16933" y="16933"/>
                </a:lnTo>
                <a:lnTo>
                  <a:pt x="0" y="33867"/>
                </a:lnTo>
                <a:lnTo>
                  <a:pt x="0" y="33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5545667" y="4741333"/>
            <a:ext cx="651934" cy="93135"/>
          </a:xfrm>
          <a:custGeom>
            <a:avLst/>
            <a:gdLst/>
            <a:ahLst/>
            <a:cxnLst/>
            <a:rect l="0" t="0" r="0" b="0"/>
            <a:pathLst>
              <a:path w="651934" h="93135">
                <a:moveTo>
                  <a:pt x="0" y="0"/>
                </a:moveTo>
                <a:lnTo>
                  <a:pt x="0" y="0"/>
                </a:lnTo>
                <a:lnTo>
                  <a:pt x="0" y="0"/>
                </a:lnTo>
                <a:lnTo>
                  <a:pt x="0" y="0"/>
                </a:lnTo>
                <a:lnTo>
                  <a:pt x="0" y="8467"/>
                </a:lnTo>
                <a:lnTo>
                  <a:pt x="8466" y="8467"/>
                </a:lnTo>
                <a:lnTo>
                  <a:pt x="16933" y="8467"/>
                </a:lnTo>
                <a:lnTo>
                  <a:pt x="33866" y="8467"/>
                </a:lnTo>
                <a:lnTo>
                  <a:pt x="50800" y="16934"/>
                </a:lnTo>
                <a:lnTo>
                  <a:pt x="76200" y="25400"/>
                </a:lnTo>
                <a:lnTo>
                  <a:pt x="101600" y="33867"/>
                </a:lnTo>
                <a:lnTo>
                  <a:pt x="135466" y="42334"/>
                </a:lnTo>
                <a:lnTo>
                  <a:pt x="160866" y="50800"/>
                </a:lnTo>
                <a:lnTo>
                  <a:pt x="194733" y="59267"/>
                </a:lnTo>
                <a:lnTo>
                  <a:pt x="228600" y="59267"/>
                </a:lnTo>
                <a:lnTo>
                  <a:pt x="262466" y="59267"/>
                </a:lnTo>
                <a:lnTo>
                  <a:pt x="304800" y="59267"/>
                </a:lnTo>
                <a:lnTo>
                  <a:pt x="347133" y="59267"/>
                </a:lnTo>
                <a:lnTo>
                  <a:pt x="389466" y="59267"/>
                </a:lnTo>
                <a:lnTo>
                  <a:pt x="423333" y="50800"/>
                </a:lnTo>
                <a:lnTo>
                  <a:pt x="465666" y="59267"/>
                </a:lnTo>
                <a:lnTo>
                  <a:pt x="508000" y="59267"/>
                </a:lnTo>
                <a:lnTo>
                  <a:pt x="541866" y="67734"/>
                </a:lnTo>
                <a:lnTo>
                  <a:pt x="575733" y="67734"/>
                </a:lnTo>
                <a:lnTo>
                  <a:pt x="601133" y="76200"/>
                </a:lnTo>
                <a:lnTo>
                  <a:pt x="618066" y="76200"/>
                </a:lnTo>
                <a:lnTo>
                  <a:pt x="635000" y="84667"/>
                </a:lnTo>
                <a:lnTo>
                  <a:pt x="651933" y="93134"/>
                </a:lnTo>
                <a:lnTo>
                  <a:pt x="651933" y="93134"/>
                </a:lnTo>
                <a:lnTo>
                  <a:pt x="651933" y="93134"/>
                </a:lnTo>
                <a:lnTo>
                  <a:pt x="651933" y="931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5672667" y="4842933"/>
            <a:ext cx="186267" cy="414868"/>
          </a:xfrm>
          <a:custGeom>
            <a:avLst/>
            <a:gdLst/>
            <a:ahLst/>
            <a:cxnLst/>
            <a:rect l="0" t="0" r="0" b="0"/>
            <a:pathLst>
              <a:path w="186267" h="414868">
                <a:moveTo>
                  <a:pt x="33866" y="0"/>
                </a:moveTo>
                <a:lnTo>
                  <a:pt x="25400" y="0"/>
                </a:lnTo>
                <a:lnTo>
                  <a:pt x="25400" y="0"/>
                </a:lnTo>
                <a:lnTo>
                  <a:pt x="25400" y="0"/>
                </a:lnTo>
                <a:lnTo>
                  <a:pt x="16933" y="8467"/>
                </a:lnTo>
                <a:lnTo>
                  <a:pt x="16933" y="8467"/>
                </a:lnTo>
                <a:lnTo>
                  <a:pt x="16933" y="25400"/>
                </a:lnTo>
                <a:lnTo>
                  <a:pt x="8466" y="50800"/>
                </a:lnTo>
                <a:lnTo>
                  <a:pt x="8466" y="76200"/>
                </a:lnTo>
                <a:lnTo>
                  <a:pt x="0" y="101600"/>
                </a:lnTo>
                <a:lnTo>
                  <a:pt x="0" y="135467"/>
                </a:lnTo>
                <a:lnTo>
                  <a:pt x="0" y="169334"/>
                </a:lnTo>
                <a:lnTo>
                  <a:pt x="8466" y="203200"/>
                </a:lnTo>
                <a:lnTo>
                  <a:pt x="8466" y="237067"/>
                </a:lnTo>
                <a:lnTo>
                  <a:pt x="16933" y="270934"/>
                </a:lnTo>
                <a:lnTo>
                  <a:pt x="25400" y="296334"/>
                </a:lnTo>
                <a:lnTo>
                  <a:pt x="42333" y="321734"/>
                </a:lnTo>
                <a:lnTo>
                  <a:pt x="50800" y="338667"/>
                </a:lnTo>
                <a:lnTo>
                  <a:pt x="67733" y="347134"/>
                </a:lnTo>
                <a:lnTo>
                  <a:pt x="84666" y="355600"/>
                </a:lnTo>
                <a:lnTo>
                  <a:pt x="101600" y="355600"/>
                </a:lnTo>
                <a:lnTo>
                  <a:pt x="118533" y="355600"/>
                </a:lnTo>
                <a:lnTo>
                  <a:pt x="135466" y="347134"/>
                </a:lnTo>
                <a:lnTo>
                  <a:pt x="152400" y="338667"/>
                </a:lnTo>
                <a:lnTo>
                  <a:pt x="169333" y="321734"/>
                </a:lnTo>
                <a:lnTo>
                  <a:pt x="177800" y="304800"/>
                </a:lnTo>
                <a:lnTo>
                  <a:pt x="186266" y="279400"/>
                </a:lnTo>
                <a:lnTo>
                  <a:pt x="186266" y="254000"/>
                </a:lnTo>
                <a:lnTo>
                  <a:pt x="186266" y="228600"/>
                </a:lnTo>
                <a:lnTo>
                  <a:pt x="177800" y="203200"/>
                </a:lnTo>
                <a:lnTo>
                  <a:pt x="169333" y="186267"/>
                </a:lnTo>
                <a:lnTo>
                  <a:pt x="160866" y="169334"/>
                </a:lnTo>
                <a:lnTo>
                  <a:pt x="152400" y="160867"/>
                </a:lnTo>
                <a:lnTo>
                  <a:pt x="135466" y="160867"/>
                </a:lnTo>
                <a:lnTo>
                  <a:pt x="127000" y="160867"/>
                </a:lnTo>
                <a:lnTo>
                  <a:pt x="127000" y="186267"/>
                </a:lnTo>
                <a:lnTo>
                  <a:pt x="118533" y="211667"/>
                </a:lnTo>
                <a:lnTo>
                  <a:pt x="110066" y="237067"/>
                </a:lnTo>
                <a:lnTo>
                  <a:pt x="110066" y="279400"/>
                </a:lnTo>
                <a:lnTo>
                  <a:pt x="118533" y="321734"/>
                </a:lnTo>
                <a:lnTo>
                  <a:pt x="118533" y="364067"/>
                </a:lnTo>
                <a:lnTo>
                  <a:pt x="118533" y="389467"/>
                </a:lnTo>
                <a:lnTo>
                  <a:pt x="127000" y="406400"/>
                </a:lnTo>
                <a:lnTo>
                  <a:pt x="135466" y="414867"/>
                </a:lnTo>
                <a:lnTo>
                  <a:pt x="135466" y="414867"/>
                </a:lnTo>
                <a:lnTo>
                  <a:pt x="143933" y="414867"/>
                </a:lnTo>
                <a:lnTo>
                  <a:pt x="143933" y="414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5926667" y="4978400"/>
            <a:ext cx="177801" cy="203201"/>
          </a:xfrm>
          <a:custGeom>
            <a:avLst/>
            <a:gdLst/>
            <a:ahLst/>
            <a:cxnLst/>
            <a:rect l="0" t="0" r="0" b="0"/>
            <a:pathLst>
              <a:path w="177801" h="203201">
                <a:moveTo>
                  <a:pt x="25400" y="0"/>
                </a:moveTo>
                <a:lnTo>
                  <a:pt x="16933" y="0"/>
                </a:lnTo>
                <a:lnTo>
                  <a:pt x="16933" y="8467"/>
                </a:lnTo>
                <a:lnTo>
                  <a:pt x="8466" y="16933"/>
                </a:lnTo>
                <a:lnTo>
                  <a:pt x="0" y="33867"/>
                </a:lnTo>
                <a:lnTo>
                  <a:pt x="0" y="50800"/>
                </a:lnTo>
                <a:lnTo>
                  <a:pt x="0" y="76200"/>
                </a:lnTo>
                <a:lnTo>
                  <a:pt x="8466" y="101600"/>
                </a:lnTo>
                <a:lnTo>
                  <a:pt x="16933" y="127000"/>
                </a:lnTo>
                <a:lnTo>
                  <a:pt x="33866" y="152400"/>
                </a:lnTo>
                <a:lnTo>
                  <a:pt x="50800" y="177800"/>
                </a:lnTo>
                <a:lnTo>
                  <a:pt x="76200" y="194733"/>
                </a:lnTo>
                <a:lnTo>
                  <a:pt x="93133" y="203200"/>
                </a:lnTo>
                <a:lnTo>
                  <a:pt x="101600" y="203200"/>
                </a:lnTo>
                <a:lnTo>
                  <a:pt x="118533" y="203200"/>
                </a:lnTo>
                <a:lnTo>
                  <a:pt x="135466" y="194733"/>
                </a:lnTo>
                <a:lnTo>
                  <a:pt x="143933" y="186267"/>
                </a:lnTo>
                <a:lnTo>
                  <a:pt x="160866" y="169333"/>
                </a:lnTo>
                <a:lnTo>
                  <a:pt x="169333" y="160867"/>
                </a:lnTo>
                <a:lnTo>
                  <a:pt x="177800" y="143933"/>
                </a:lnTo>
                <a:lnTo>
                  <a:pt x="177800" y="127000"/>
                </a:lnTo>
                <a:lnTo>
                  <a:pt x="169333" y="101600"/>
                </a:lnTo>
                <a:lnTo>
                  <a:pt x="160866" y="84667"/>
                </a:lnTo>
                <a:lnTo>
                  <a:pt x="143933" y="59267"/>
                </a:lnTo>
                <a:lnTo>
                  <a:pt x="118533" y="33867"/>
                </a:lnTo>
                <a:lnTo>
                  <a:pt x="93133" y="16933"/>
                </a:lnTo>
                <a:lnTo>
                  <a:pt x="67733" y="8467"/>
                </a:lnTo>
                <a:lnTo>
                  <a:pt x="50800" y="0"/>
                </a:lnTo>
                <a:lnTo>
                  <a:pt x="33866" y="0"/>
                </a:lnTo>
                <a:lnTo>
                  <a:pt x="25400" y="8467"/>
                </a:lnTo>
                <a:lnTo>
                  <a:pt x="25400" y="8467"/>
                </a:lnTo>
                <a:lnTo>
                  <a:pt x="16933" y="16933"/>
                </a:lnTo>
                <a:lnTo>
                  <a:pt x="16933"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6502400" y="4826000"/>
            <a:ext cx="118534" cy="33868"/>
          </a:xfrm>
          <a:custGeom>
            <a:avLst/>
            <a:gdLst/>
            <a:ahLst/>
            <a:cxnLst/>
            <a:rect l="0" t="0" r="0" b="0"/>
            <a:pathLst>
              <a:path w="118534" h="33868">
                <a:moveTo>
                  <a:pt x="0" y="0"/>
                </a:moveTo>
                <a:lnTo>
                  <a:pt x="0" y="8467"/>
                </a:lnTo>
                <a:lnTo>
                  <a:pt x="8466" y="8467"/>
                </a:lnTo>
                <a:lnTo>
                  <a:pt x="16934" y="8467"/>
                </a:lnTo>
                <a:lnTo>
                  <a:pt x="33867" y="16933"/>
                </a:lnTo>
                <a:lnTo>
                  <a:pt x="50800" y="25400"/>
                </a:lnTo>
                <a:lnTo>
                  <a:pt x="67733" y="25400"/>
                </a:lnTo>
                <a:lnTo>
                  <a:pt x="84666" y="25400"/>
                </a:lnTo>
                <a:lnTo>
                  <a:pt x="101600" y="33867"/>
                </a:lnTo>
                <a:lnTo>
                  <a:pt x="110067" y="33867"/>
                </a:lnTo>
                <a:lnTo>
                  <a:pt x="110067" y="33867"/>
                </a:lnTo>
                <a:lnTo>
                  <a:pt x="118533" y="33867"/>
                </a:lnTo>
                <a:lnTo>
                  <a:pt x="118533" y="33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6553200" y="4919133"/>
            <a:ext cx="101601" cy="16935"/>
          </a:xfrm>
          <a:custGeom>
            <a:avLst/>
            <a:gdLst/>
            <a:ahLst/>
            <a:cxnLst/>
            <a:rect l="0" t="0" r="0" b="0"/>
            <a:pathLst>
              <a:path w="101601" h="16935">
                <a:moveTo>
                  <a:pt x="0" y="0"/>
                </a:moveTo>
                <a:lnTo>
                  <a:pt x="0" y="0"/>
                </a:lnTo>
                <a:lnTo>
                  <a:pt x="0" y="0"/>
                </a:lnTo>
                <a:lnTo>
                  <a:pt x="0" y="8467"/>
                </a:lnTo>
                <a:lnTo>
                  <a:pt x="8467" y="8467"/>
                </a:lnTo>
                <a:lnTo>
                  <a:pt x="33866" y="8467"/>
                </a:lnTo>
                <a:lnTo>
                  <a:pt x="50800" y="16934"/>
                </a:lnTo>
                <a:lnTo>
                  <a:pt x="76200" y="16934"/>
                </a:lnTo>
                <a:lnTo>
                  <a:pt x="76200" y="16934"/>
                </a:lnTo>
                <a:lnTo>
                  <a:pt x="101600" y="8467"/>
                </a:lnTo>
                <a:lnTo>
                  <a:pt x="1016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7052734" y="4461933"/>
            <a:ext cx="211667" cy="245535"/>
          </a:xfrm>
          <a:custGeom>
            <a:avLst/>
            <a:gdLst/>
            <a:ahLst/>
            <a:cxnLst/>
            <a:rect l="0" t="0" r="0" b="0"/>
            <a:pathLst>
              <a:path w="211667" h="245535">
                <a:moveTo>
                  <a:pt x="0" y="8467"/>
                </a:moveTo>
                <a:lnTo>
                  <a:pt x="0" y="8467"/>
                </a:lnTo>
                <a:lnTo>
                  <a:pt x="8466" y="8467"/>
                </a:lnTo>
                <a:lnTo>
                  <a:pt x="16933" y="0"/>
                </a:lnTo>
                <a:lnTo>
                  <a:pt x="25399" y="0"/>
                </a:lnTo>
                <a:lnTo>
                  <a:pt x="42333" y="0"/>
                </a:lnTo>
                <a:lnTo>
                  <a:pt x="67732" y="8467"/>
                </a:lnTo>
                <a:lnTo>
                  <a:pt x="84666" y="25400"/>
                </a:lnTo>
                <a:lnTo>
                  <a:pt x="93133" y="42334"/>
                </a:lnTo>
                <a:lnTo>
                  <a:pt x="110066" y="67734"/>
                </a:lnTo>
                <a:lnTo>
                  <a:pt x="118533" y="93134"/>
                </a:lnTo>
                <a:lnTo>
                  <a:pt x="118533" y="127000"/>
                </a:lnTo>
                <a:lnTo>
                  <a:pt x="118533" y="152400"/>
                </a:lnTo>
                <a:lnTo>
                  <a:pt x="118533" y="177800"/>
                </a:lnTo>
                <a:lnTo>
                  <a:pt x="110066" y="203200"/>
                </a:lnTo>
                <a:lnTo>
                  <a:pt x="101599" y="220134"/>
                </a:lnTo>
                <a:lnTo>
                  <a:pt x="84666" y="228600"/>
                </a:lnTo>
                <a:lnTo>
                  <a:pt x="76200" y="237067"/>
                </a:lnTo>
                <a:lnTo>
                  <a:pt x="59266" y="245534"/>
                </a:lnTo>
                <a:lnTo>
                  <a:pt x="50799" y="245534"/>
                </a:lnTo>
                <a:lnTo>
                  <a:pt x="42333" y="245534"/>
                </a:lnTo>
                <a:lnTo>
                  <a:pt x="33866" y="237067"/>
                </a:lnTo>
                <a:lnTo>
                  <a:pt x="25399" y="228600"/>
                </a:lnTo>
                <a:lnTo>
                  <a:pt x="16933" y="220134"/>
                </a:lnTo>
                <a:lnTo>
                  <a:pt x="16933" y="203200"/>
                </a:lnTo>
                <a:lnTo>
                  <a:pt x="16933" y="186267"/>
                </a:lnTo>
                <a:lnTo>
                  <a:pt x="25399" y="177800"/>
                </a:lnTo>
                <a:lnTo>
                  <a:pt x="33866" y="160867"/>
                </a:lnTo>
                <a:lnTo>
                  <a:pt x="50799" y="160867"/>
                </a:lnTo>
                <a:lnTo>
                  <a:pt x="67732" y="160867"/>
                </a:lnTo>
                <a:lnTo>
                  <a:pt x="84666" y="160867"/>
                </a:lnTo>
                <a:lnTo>
                  <a:pt x="101599" y="169334"/>
                </a:lnTo>
                <a:lnTo>
                  <a:pt x="126999" y="177800"/>
                </a:lnTo>
                <a:lnTo>
                  <a:pt x="143932" y="186267"/>
                </a:lnTo>
                <a:lnTo>
                  <a:pt x="160866" y="194734"/>
                </a:lnTo>
                <a:lnTo>
                  <a:pt x="169333" y="203200"/>
                </a:lnTo>
                <a:lnTo>
                  <a:pt x="186266" y="211667"/>
                </a:lnTo>
                <a:lnTo>
                  <a:pt x="203199" y="211667"/>
                </a:lnTo>
                <a:lnTo>
                  <a:pt x="203199" y="211667"/>
                </a:lnTo>
                <a:lnTo>
                  <a:pt x="211666" y="211667"/>
                </a:lnTo>
                <a:lnTo>
                  <a:pt x="211666" y="211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7052734" y="4555067"/>
            <a:ext cx="406400" cy="541867"/>
          </a:xfrm>
          <a:custGeom>
            <a:avLst/>
            <a:gdLst/>
            <a:ahLst/>
            <a:cxnLst/>
            <a:rect l="0" t="0" r="0" b="0"/>
            <a:pathLst>
              <a:path w="406400" h="541867">
                <a:moveTo>
                  <a:pt x="406399" y="0"/>
                </a:moveTo>
                <a:lnTo>
                  <a:pt x="406399" y="0"/>
                </a:lnTo>
                <a:lnTo>
                  <a:pt x="397933" y="16933"/>
                </a:lnTo>
                <a:lnTo>
                  <a:pt x="389466" y="33866"/>
                </a:lnTo>
                <a:lnTo>
                  <a:pt x="381000" y="59266"/>
                </a:lnTo>
                <a:lnTo>
                  <a:pt x="364066" y="84666"/>
                </a:lnTo>
                <a:lnTo>
                  <a:pt x="338666" y="110066"/>
                </a:lnTo>
                <a:lnTo>
                  <a:pt x="313266" y="143933"/>
                </a:lnTo>
                <a:lnTo>
                  <a:pt x="287866" y="177800"/>
                </a:lnTo>
                <a:lnTo>
                  <a:pt x="253999" y="220133"/>
                </a:lnTo>
                <a:lnTo>
                  <a:pt x="220132" y="254000"/>
                </a:lnTo>
                <a:lnTo>
                  <a:pt x="186266" y="296333"/>
                </a:lnTo>
                <a:lnTo>
                  <a:pt x="152400" y="338666"/>
                </a:lnTo>
                <a:lnTo>
                  <a:pt x="118533" y="381000"/>
                </a:lnTo>
                <a:lnTo>
                  <a:pt x="93133" y="423333"/>
                </a:lnTo>
                <a:lnTo>
                  <a:pt x="59266" y="457200"/>
                </a:lnTo>
                <a:lnTo>
                  <a:pt x="42333" y="491066"/>
                </a:lnTo>
                <a:lnTo>
                  <a:pt x="25399" y="516466"/>
                </a:lnTo>
                <a:lnTo>
                  <a:pt x="8466" y="533400"/>
                </a:lnTo>
                <a:lnTo>
                  <a:pt x="8466" y="533400"/>
                </a:lnTo>
                <a:lnTo>
                  <a:pt x="0" y="541866"/>
                </a:lnTo>
                <a:lnTo>
                  <a:pt x="0" y="541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7281334" y="4885267"/>
            <a:ext cx="245534" cy="347134"/>
          </a:xfrm>
          <a:custGeom>
            <a:avLst/>
            <a:gdLst/>
            <a:ahLst/>
            <a:cxnLst/>
            <a:rect l="0" t="0" r="0" b="0"/>
            <a:pathLst>
              <a:path w="245534" h="347134">
                <a:moveTo>
                  <a:pt x="25399" y="0"/>
                </a:moveTo>
                <a:lnTo>
                  <a:pt x="33866" y="0"/>
                </a:lnTo>
                <a:lnTo>
                  <a:pt x="42333" y="0"/>
                </a:lnTo>
                <a:lnTo>
                  <a:pt x="50799" y="0"/>
                </a:lnTo>
                <a:lnTo>
                  <a:pt x="67732" y="0"/>
                </a:lnTo>
                <a:lnTo>
                  <a:pt x="84666" y="0"/>
                </a:lnTo>
                <a:lnTo>
                  <a:pt x="93133" y="8466"/>
                </a:lnTo>
                <a:lnTo>
                  <a:pt x="110066" y="16933"/>
                </a:lnTo>
                <a:lnTo>
                  <a:pt x="118533" y="25400"/>
                </a:lnTo>
                <a:lnTo>
                  <a:pt x="126999" y="33866"/>
                </a:lnTo>
                <a:lnTo>
                  <a:pt x="126999" y="50800"/>
                </a:lnTo>
                <a:lnTo>
                  <a:pt x="126999" y="67733"/>
                </a:lnTo>
                <a:lnTo>
                  <a:pt x="126999" y="76200"/>
                </a:lnTo>
                <a:lnTo>
                  <a:pt x="118533" y="93133"/>
                </a:lnTo>
                <a:lnTo>
                  <a:pt x="110066" y="110066"/>
                </a:lnTo>
                <a:lnTo>
                  <a:pt x="93133" y="118533"/>
                </a:lnTo>
                <a:lnTo>
                  <a:pt x="84666" y="135466"/>
                </a:lnTo>
                <a:lnTo>
                  <a:pt x="76200" y="143933"/>
                </a:lnTo>
                <a:lnTo>
                  <a:pt x="76200" y="143933"/>
                </a:lnTo>
                <a:lnTo>
                  <a:pt x="67732" y="143933"/>
                </a:lnTo>
                <a:lnTo>
                  <a:pt x="67732" y="143933"/>
                </a:lnTo>
                <a:lnTo>
                  <a:pt x="76200" y="135466"/>
                </a:lnTo>
                <a:lnTo>
                  <a:pt x="76200" y="127000"/>
                </a:lnTo>
                <a:lnTo>
                  <a:pt x="84666" y="110066"/>
                </a:lnTo>
                <a:lnTo>
                  <a:pt x="101599" y="101600"/>
                </a:lnTo>
                <a:lnTo>
                  <a:pt x="118533" y="93133"/>
                </a:lnTo>
                <a:lnTo>
                  <a:pt x="143932" y="84666"/>
                </a:lnTo>
                <a:lnTo>
                  <a:pt x="160866" y="76200"/>
                </a:lnTo>
                <a:lnTo>
                  <a:pt x="177799" y="84666"/>
                </a:lnTo>
                <a:lnTo>
                  <a:pt x="194733" y="93133"/>
                </a:lnTo>
                <a:lnTo>
                  <a:pt x="211666" y="101600"/>
                </a:lnTo>
                <a:lnTo>
                  <a:pt x="228600" y="118533"/>
                </a:lnTo>
                <a:lnTo>
                  <a:pt x="245533" y="135466"/>
                </a:lnTo>
                <a:lnTo>
                  <a:pt x="245533" y="152400"/>
                </a:lnTo>
                <a:lnTo>
                  <a:pt x="245533" y="177800"/>
                </a:lnTo>
                <a:lnTo>
                  <a:pt x="245533" y="203200"/>
                </a:lnTo>
                <a:lnTo>
                  <a:pt x="237066" y="220133"/>
                </a:lnTo>
                <a:lnTo>
                  <a:pt x="228600" y="245533"/>
                </a:lnTo>
                <a:lnTo>
                  <a:pt x="211666" y="270933"/>
                </a:lnTo>
                <a:lnTo>
                  <a:pt x="194733" y="287866"/>
                </a:lnTo>
                <a:lnTo>
                  <a:pt x="177799" y="304800"/>
                </a:lnTo>
                <a:lnTo>
                  <a:pt x="160866" y="321733"/>
                </a:lnTo>
                <a:lnTo>
                  <a:pt x="143932" y="338666"/>
                </a:lnTo>
                <a:lnTo>
                  <a:pt x="118533" y="347133"/>
                </a:lnTo>
                <a:lnTo>
                  <a:pt x="93133" y="347133"/>
                </a:lnTo>
                <a:lnTo>
                  <a:pt x="76200" y="347133"/>
                </a:lnTo>
                <a:lnTo>
                  <a:pt x="50799" y="338666"/>
                </a:lnTo>
                <a:lnTo>
                  <a:pt x="33866" y="321733"/>
                </a:lnTo>
                <a:lnTo>
                  <a:pt x="16933" y="304800"/>
                </a:lnTo>
                <a:lnTo>
                  <a:pt x="8466" y="279400"/>
                </a:lnTo>
                <a:lnTo>
                  <a:pt x="8466" y="279400"/>
                </a:lnTo>
                <a:lnTo>
                  <a:pt x="0" y="262466"/>
                </a:lnTo>
                <a:lnTo>
                  <a:pt x="0" y="262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8771467" y="4682067"/>
            <a:ext cx="228601" cy="448734"/>
          </a:xfrm>
          <a:custGeom>
            <a:avLst/>
            <a:gdLst/>
            <a:ahLst/>
            <a:cxnLst/>
            <a:rect l="0" t="0" r="0" b="0"/>
            <a:pathLst>
              <a:path w="228601" h="448734">
                <a:moveTo>
                  <a:pt x="84666" y="0"/>
                </a:moveTo>
                <a:lnTo>
                  <a:pt x="76200" y="0"/>
                </a:lnTo>
                <a:lnTo>
                  <a:pt x="76200" y="0"/>
                </a:lnTo>
                <a:lnTo>
                  <a:pt x="67733" y="0"/>
                </a:lnTo>
                <a:lnTo>
                  <a:pt x="59266" y="8466"/>
                </a:lnTo>
                <a:lnTo>
                  <a:pt x="59266" y="8466"/>
                </a:lnTo>
                <a:lnTo>
                  <a:pt x="50800" y="16933"/>
                </a:lnTo>
                <a:lnTo>
                  <a:pt x="42333" y="33866"/>
                </a:lnTo>
                <a:lnTo>
                  <a:pt x="33867" y="50800"/>
                </a:lnTo>
                <a:lnTo>
                  <a:pt x="25399" y="76200"/>
                </a:lnTo>
                <a:lnTo>
                  <a:pt x="25399" y="101600"/>
                </a:lnTo>
                <a:lnTo>
                  <a:pt x="16933" y="127000"/>
                </a:lnTo>
                <a:lnTo>
                  <a:pt x="8466" y="152400"/>
                </a:lnTo>
                <a:lnTo>
                  <a:pt x="8466" y="177800"/>
                </a:lnTo>
                <a:lnTo>
                  <a:pt x="0" y="211666"/>
                </a:lnTo>
                <a:lnTo>
                  <a:pt x="0" y="237066"/>
                </a:lnTo>
                <a:lnTo>
                  <a:pt x="0" y="270933"/>
                </a:lnTo>
                <a:lnTo>
                  <a:pt x="0" y="296333"/>
                </a:lnTo>
                <a:lnTo>
                  <a:pt x="8466" y="321733"/>
                </a:lnTo>
                <a:lnTo>
                  <a:pt x="16933" y="347133"/>
                </a:lnTo>
                <a:lnTo>
                  <a:pt x="25399" y="364066"/>
                </a:lnTo>
                <a:lnTo>
                  <a:pt x="42333" y="381000"/>
                </a:lnTo>
                <a:lnTo>
                  <a:pt x="59266" y="389466"/>
                </a:lnTo>
                <a:lnTo>
                  <a:pt x="67733" y="406400"/>
                </a:lnTo>
                <a:lnTo>
                  <a:pt x="93133" y="414866"/>
                </a:lnTo>
                <a:lnTo>
                  <a:pt x="110067" y="414866"/>
                </a:lnTo>
                <a:lnTo>
                  <a:pt x="127000" y="423333"/>
                </a:lnTo>
                <a:lnTo>
                  <a:pt x="135466" y="423333"/>
                </a:lnTo>
                <a:lnTo>
                  <a:pt x="152400" y="414866"/>
                </a:lnTo>
                <a:lnTo>
                  <a:pt x="169333" y="414866"/>
                </a:lnTo>
                <a:lnTo>
                  <a:pt x="186267" y="406400"/>
                </a:lnTo>
                <a:lnTo>
                  <a:pt x="194733" y="397933"/>
                </a:lnTo>
                <a:lnTo>
                  <a:pt x="211666" y="397933"/>
                </a:lnTo>
                <a:lnTo>
                  <a:pt x="220133" y="381000"/>
                </a:lnTo>
                <a:lnTo>
                  <a:pt x="220133" y="372533"/>
                </a:lnTo>
                <a:lnTo>
                  <a:pt x="228600" y="364066"/>
                </a:lnTo>
                <a:lnTo>
                  <a:pt x="228600" y="355600"/>
                </a:lnTo>
                <a:lnTo>
                  <a:pt x="228600" y="338666"/>
                </a:lnTo>
                <a:lnTo>
                  <a:pt x="220133" y="330200"/>
                </a:lnTo>
                <a:lnTo>
                  <a:pt x="211666" y="313266"/>
                </a:lnTo>
                <a:lnTo>
                  <a:pt x="211666" y="313266"/>
                </a:lnTo>
                <a:lnTo>
                  <a:pt x="194733" y="304800"/>
                </a:lnTo>
                <a:lnTo>
                  <a:pt x="186267" y="296333"/>
                </a:lnTo>
                <a:lnTo>
                  <a:pt x="177799" y="296333"/>
                </a:lnTo>
                <a:lnTo>
                  <a:pt x="177799" y="296333"/>
                </a:lnTo>
                <a:lnTo>
                  <a:pt x="169333" y="296333"/>
                </a:lnTo>
                <a:lnTo>
                  <a:pt x="160866" y="304800"/>
                </a:lnTo>
                <a:lnTo>
                  <a:pt x="152400" y="313266"/>
                </a:lnTo>
                <a:lnTo>
                  <a:pt x="143933" y="330200"/>
                </a:lnTo>
                <a:lnTo>
                  <a:pt x="143933" y="338666"/>
                </a:lnTo>
                <a:lnTo>
                  <a:pt x="135466" y="355600"/>
                </a:lnTo>
                <a:lnTo>
                  <a:pt x="127000" y="372533"/>
                </a:lnTo>
                <a:lnTo>
                  <a:pt x="127000" y="389466"/>
                </a:lnTo>
                <a:lnTo>
                  <a:pt x="127000" y="406400"/>
                </a:lnTo>
                <a:lnTo>
                  <a:pt x="127000" y="423333"/>
                </a:lnTo>
                <a:lnTo>
                  <a:pt x="127000" y="431800"/>
                </a:lnTo>
                <a:lnTo>
                  <a:pt x="135466" y="440266"/>
                </a:lnTo>
                <a:lnTo>
                  <a:pt x="135466" y="448733"/>
                </a:lnTo>
                <a:lnTo>
                  <a:pt x="143933" y="448733"/>
                </a:lnTo>
                <a:lnTo>
                  <a:pt x="143933" y="448733"/>
                </a:lnTo>
                <a:lnTo>
                  <a:pt x="152400" y="448733"/>
                </a:lnTo>
                <a:lnTo>
                  <a:pt x="152400" y="448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9067800" y="4766733"/>
            <a:ext cx="152401" cy="364068"/>
          </a:xfrm>
          <a:custGeom>
            <a:avLst/>
            <a:gdLst/>
            <a:ahLst/>
            <a:cxnLst/>
            <a:rect l="0" t="0" r="0" b="0"/>
            <a:pathLst>
              <a:path w="152401" h="364068">
                <a:moveTo>
                  <a:pt x="67733" y="0"/>
                </a:moveTo>
                <a:lnTo>
                  <a:pt x="59267" y="8467"/>
                </a:lnTo>
                <a:lnTo>
                  <a:pt x="59267" y="8467"/>
                </a:lnTo>
                <a:lnTo>
                  <a:pt x="50800" y="16934"/>
                </a:lnTo>
                <a:lnTo>
                  <a:pt x="42334" y="33867"/>
                </a:lnTo>
                <a:lnTo>
                  <a:pt x="33866" y="42334"/>
                </a:lnTo>
                <a:lnTo>
                  <a:pt x="33866" y="67734"/>
                </a:lnTo>
                <a:lnTo>
                  <a:pt x="25400" y="93134"/>
                </a:lnTo>
                <a:lnTo>
                  <a:pt x="16933" y="127000"/>
                </a:lnTo>
                <a:lnTo>
                  <a:pt x="8467" y="160867"/>
                </a:lnTo>
                <a:lnTo>
                  <a:pt x="0" y="194734"/>
                </a:lnTo>
                <a:lnTo>
                  <a:pt x="0" y="228600"/>
                </a:lnTo>
                <a:lnTo>
                  <a:pt x="0" y="262467"/>
                </a:lnTo>
                <a:lnTo>
                  <a:pt x="8467" y="287867"/>
                </a:lnTo>
                <a:lnTo>
                  <a:pt x="8467" y="313267"/>
                </a:lnTo>
                <a:lnTo>
                  <a:pt x="16933" y="330200"/>
                </a:lnTo>
                <a:lnTo>
                  <a:pt x="25400" y="347134"/>
                </a:lnTo>
                <a:lnTo>
                  <a:pt x="42334" y="355600"/>
                </a:lnTo>
                <a:lnTo>
                  <a:pt x="50800" y="364067"/>
                </a:lnTo>
                <a:lnTo>
                  <a:pt x="67733" y="364067"/>
                </a:lnTo>
                <a:lnTo>
                  <a:pt x="76200" y="355600"/>
                </a:lnTo>
                <a:lnTo>
                  <a:pt x="93133" y="355600"/>
                </a:lnTo>
                <a:lnTo>
                  <a:pt x="101600" y="347134"/>
                </a:lnTo>
                <a:lnTo>
                  <a:pt x="118534" y="338667"/>
                </a:lnTo>
                <a:lnTo>
                  <a:pt x="127000" y="330200"/>
                </a:lnTo>
                <a:lnTo>
                  <a:pt x="135467" y="313267"/>
                </a:lnTo>
                <a:lnTo>
                  <a:pt x="143933" y="296334"/>
                </a:lnTo>
                <a:lnTo>
                  <a:pt x="152400" y="279400"/>
                </a:lnTo>
                <a:lnTo>
                  <a:pt x="152400" y="262467"/>
                </a:lnTo>
                <a:lnTo>
                  <a:pt x="143933" y="237067"/>
                </a:lnTo>
                <a:lnTo>
                  <a:pt x="143933" y="228600"/>
                </a:lnTo>
                <a:lnTo>
                  <a:pt x="135467" y="211667"/>
                </a:lnTo>
                <a:lnTo>
                  <a:pt x="127000" y="211667"/>
                </a:lnTo>
                <a:lnTo>
                  <a:pt x="118534" y="211667"/>
                </a:lnTo>
                <a:lnTo>
                  <a:pt x="110066" y="211667"/>
                </a:lnTo>
                <a:lnTo>
                  <a:pt x="101600" y="220134"/>
                </a:lnTo>
                <a:lnTo>
                  <a:pt x="84667" y="237067"/>
                </a:lnTo>
                <a:lnTo>
                  <a:pt x="76200" y="245534"/>
                </a:lnTo>
                <a:lnTo>
                  <a:pt x="67733" y="270934"/>
                </a:lnTo>
                <a:lnTo>
                  <a:pt x="59267" y="296334"/>
                </a:lnTo>
                <a:lnTo>
                  <a:pt x="50800" y="313267"/>
                </a:lnTo>
                <a:lnTo>
                  <a:pt x="50800" y="338667"/>
                </a:lnTo>
                <a:lnTo>
                  <a:pt x="50800" y="338667"/>
                </a:lnTo>
                <a:lnTo>
                  <a:pt x="50800" y="355600"/>
                </a:lnTo>
                <a:lnTo>
                  <a:pt x="50800" y="355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9347200" y="5156200"/>
            <a:ext cx="8468" cy="8468"/>
          </a:xfrm>
          <a:custGeom>
            <a:avLst/>
            <a:gdLst/>
            <a:ahLst/>
            <a:cxnLst/>
            <a:rect l="0" t="0" r="0" b="0"/>
            <a:pathLst>
              <a:path w="8468" h="8468">
                <a:moveTo>
                  <a:pt x="8467" y="0"/>
                </a:moveTo>
                <a:lnTo>
                  <a:pt x="8467" y="8467"/>
                </a:lnTo>
                <a:lnTo>
                  <a:pt x="0" y="8467"/>
                </a:lnTo>
                <a:lnTo>
                  <a:pt x="0" y="8467"/>
                </a:lnTo>
                <a:lnTo>
                  <a:pt x="0" y="8467"/>
                </a:lnTo>
                <a:lnTo>
                  <a:pt x="0" y="8467"/>
                </a:lnTo>
                <a:lnTo>
                  <a:pt x="0" y="8467"/>
                </a:lnTo>
                <a:lnTo>
                  <a:pt x="0" y="8467"/>
                </a:lnTo>
                <a:lnTo>
                  <a:pt x="0" y="8467"/>
                </a:lnTo>
                <a:lnTo>
                  <a:pt x="0" y="8467"/>
                </a:lnTo>
                <a:lnTo>
                  <a:pt x="0" y="8467"/>
                </a:lnTo>
                <a:lnTo>
                  <a:pt x="0" y="8467"/>
                </a:lnTo>
                <a:lnTo>
                  <a:pt x="0" y="8467"/>
                </a:lnTo>
                <a:lnTo>
                  <a:pt x="0" y="0"/>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9414934" y="4809067"/>
            <a:ext cx="220133" cy="389467"/>
          </a:xfrm>
          <a:custGeom>
            <a:avLst/>
            <a:gdLst/>
            <a:ahLst/>
            <a:cxnLst/>
            <a:rect l="0" t="0" r="0" b="0"/>
            <a:pathLst>
              <a:path w="220133" h="389467">
                <a:moveTo>
                  <a:pt x="0" y="50800"/>
                </a:moveTo>
                <a:lnTo>
                  <a:pt x="0" y="50800"/>
                </a:lnTo>
                <a:lnTo>
                  <a:pt x="0" y="50800"/>
                </a:lnTo>
                <a:lnTo>
                  <a:pt x="8466" y="50800"/>
                </a:lnTo>
                <a:lnTo>
                  <a:pt x="25399" y="42333"/>
                </a:lnTo>
                <a:lnTo>
                  <a:pt x="33866" y="42333"/>
                </a:lnTo>
                <a:lnTo>
                  <a:pt x="59266" y="42333"/>
                </a:lnTo>
                <a:lnTo>
                  <a:pt x="84666" y="33866"/>
                </a:lnTo>
                <a:lnTo>
                  <a:pt x="101599" y="25400"/>
                </a:lnTo>
                <a:lnTo>
                  <a:pt x="118533" y="16933"/>
                </a:lnTo>
                <a:lnTo>
                  <a:pt x="143932" y="16933"/>
                </a:lnTo>
                <a:lnTo>
                  <a:pt x="160866" y="8466"/>
                </a:lnTo>
                <a:lnTo>
                  <a:pt x="177799" y="0"/>
                </a:lnTo>
                <a:lnTo>
                  <a:pt x="186266" y="0"/>
                </a:lnTo>
                <a:lnTo>
                  <a:pt x="194733" y="0"/>
                </a:lnTo>
                <a:lnTo>
                  <a:pt x="203199" y="0"/>
                </a:lnTo>
                <a:lnTo>
                  <a:pt x="211666" y="0"/>
                </a:lnTo>
                <a:lnTo>
                  <a:pt x="211666" y="8466"/>
                </a:lnTo>
                <a:lnTo>
                  <a:pt x="211666" y="25400"/>
                </a:lnTo>
                <a:lnTo>
                  <a:pt x="220132" y="33866"/>
                </a:lnTo>
                <a:lnTo>
                  <a:pt x="220132" y="59266"/>
                </a:lnTo>
                <a:lnTo>
                  <a:pt x="220132" y="84666"/>
                </a:lnTo>
                <a:lnTo>
                  <a:pt x="211666" y="118533"/>
                </a:lnTo>
                <a:lnTo>
                  <a:pt x="203199" y="152400"/>
                </a:lnTo>
                <a:lnTo>
                  <a:pt x="203199" y="186266"/>
                </a:lnTo>
                <a:lnTo>
                  <a:pt x="194733" y="220133"/>
                </a:lnTo>
                <a:lnTo>
                  <a:pt x="194733" y="254000"/>
                </a:lnTo>
                <a:lnTo>
                  <a:pt x="194733" y="287866"/>
                </a:lnTo>
                <a:lnTo>
                  <a:pt x="186266" y="313266"/>
                </a:lnTo>
                <a:lnTo>
                  <a:pt x="186266" y="338666"/>
                </a:lnTo>
                <a:lnTo>
                  <a:pt x="194733" y="355600"/>
                </a:lnTo>
                <a:lnTo>
                  <a:pt x="203199" y="372533"/>
                </a:lnTo>
                <a:lnTo>
                  <a:pt x="203199" y="381000"/>
                </a:lnTo>
                <a:lnTo>
                  <a:pt x="203199" y="381000"/>
                </a:lnTo>
                <a:lnTo>
                  <a:pt x="211666" y="389466"/>
                </a:lnTo>
                <a:lnTo>
                  <a:pt x="211666" y="389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9787466" y="4682067"/>
            <a:ext cx="76201" cy="135467"/>
          </a:xfrm>
          <a:custGeom>
            <a:avLst/>
            <a:gdLst/>
            <a:ahLst/>
            <a:cxnLst/>
            <a:rect l="0" t="0" r="0" b="0"/>
            <a:pathLst>
              <a:path w="76201" h="135467">
                <a:moveTo>
                  <a:pt x="8468" y="50800"/>
                </a:moveTo>
                <a:lnTo>
                  <a:pt x="8468" y="50800"/>
                </a:lnTo>
                <a:lnTo>
                  <a:pt x="8468" y="50800"/>
                </a:lnTo>
                <a:lnTo>
                  <a:pt x="0" y="50800"/>
                </a:lnTo>
                <a:lnTo>
                  <a:pt x="0" y="50800"/>
                </a:lnTo>
                <a:lnTo>
                  <a:pt x="0" y="59266"/>
                </a:lnTo>
                <a:lnTo>
                  <a:pt x="0" y="59266"/>
                </a:lnTo>
                <a:lnTo>
                  <a:pt x="0" y="76200"/>
                </a:lnTo>
                <a:lnTo>
                  <a:pt x="0" y="84666"/>
                </a:lnTo>
                <a:lnTo>
                  <a:pt x="0" y="101600"/>
                </a:lnTo>
                <a:lnTo>
                  <a:pt x="8468" y="110066"/>
                </a:lnTo>
                <a:lnTo>
                  <a:pt x="16934" y="118533"/>
                </a:lnTo>
                <a:lnTo>
                  <a:pt x="25400" y="127000"/>
                </a:lnTo>
                <a:lnTo>
                  <a:pt x="33867" y="135466"/>
                </a:lnTo>
                <a:lnTo>
                  <a:pt x="42334" y="127000"/>
                </a:lnTo>
                <a:lnTo>
                  <a:pt x="50801" y="127000"/>
                </a:lnTo>
                <a:lnTo>
                  <a:pt x="59268" y="118533"/>
                </a:lnTo>
                <a:lnTo>
                  <a:pt x="67734" y="110066"/>
                </a:lnTo>
                <a:lnTo>
                  <a:pt x="76200" y="101600"/>
                </a:lnTo>
                <a:lnTo>
                  <a:pt x="76200" y="84666"/>
                </a:lnTo>
                <a:lnTo>
                  <a:pt x="76200" y="76200"/>
                </a:lnTo>
                <a:lnTo>
                  <a:pt x="76200" y="59266"/>
                </a:lnTo>
                <a:lnTo>
                  <a:pt x="67734" y="42333"/>
                </a:lnTo>
                <a:lnTo>
                  <a:pt x="59268" y="33866"/>
                </a:lnTo>
                <a:lnTo>
                  <a:pt x="50801" y="16933"/>
                </a:lnTo>
                <a:lnTo>
                  <a:pt x="33867" y="8466"/>
                </a:lnTo>
                <a:lnTo>
                  <a:pt x="25400" y="0"/>
                </a:lnTo>
                <a:lnTo>
                  <a:pt x="16934" y="0"/>
                </a:lnTo>
                <a:lnTo>
                  <a:pt x="8468" y="0"/>
                </a:lnTo>
                <a:lnTo>
                  <a:pt x="0" y="8466"/>
                </a:lnTo>
                <a:lnTo>
                  <a:pt x="0" y="8466"/>
                </a:lnTo>
                <a:lnTo>
                  <a:pt x="0" y="8466"/>
                </a:lnTo>
                <a:lnTo>
                  <a:pt x="0" y="16933"/>
                </a:lnTo>
                <a:lnTo>
                  <a:pt x="0"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9956800" y="4732867"/>
            <a:ext cx="84667" cy="499534"/>
          </a:xfrm>
          <a:custGeom>
            <a:avLst/>
            <a:gdLst/>
            <a:ahLst/>
            <a:cxnLst/>
            <a:rect l="0" t="0" r="0" b="0"/>
            <a:pathLst>
              <a:path w="84667" h="499534">
                <a:moveTo>
                  <a:pt x="84666" y="0"/>
                </a:moveTo>
                <a:lnTo>
                  <a:pt x="84666" y="8466"/>
                </a:lnTo>
                <a:lnTo>
                  <a:pt x="84666" y="25400"/>
                </a:lnTo>
                <a:lnTo>
                  <a:pt x="76200" y="42333"/>
                </a:lnTo>
                <a:lnTo>
                  <a:pt x="76200" y="76200"/>
                </a:lnTo>
                <a:lnTo>
                  <a:pt x="67734" y="101600"/>
                </a:lnTo>
                <a:lnTo>
                  <a:pt x="59266" y="135466"/>
                </a:lnTo>
                <a:lnTo>
                  <a:pt x="59266" y="177800"/>
                </a:lnTo>
                <a:lnTo>
                  <a:pt x="42334" y="220133"/>
                </a:lnTo>
                <a:lnTo>
                  <a:pt x="33867" y="254000"/>
                </a:lnTo>
                <a:lnTo>
                  <a:pt x="25400" y="296333"/>
                </a:lnTo>
                <a:lnTo>
                  <a:pt x="16933" y="330200"/>
                </a:lnTo>
                <a:lnTo>
                  <a:pt x="16933" y="364066"/>
                </a:lnTo>
                <a:lnTo>
                  <a:pt x="8466" y="397933"/>
                </a:lnTo>
                <a:lnTo>
                  <a:pt x="8466" y="423333"/>
                </a:lnTo>
                <a:lnTo>
                  <a:pt x="0" y="448733"/>
                </a:lnTo>
                <a:lnTo>
                  <a:pt x="8466" y="474133"/>
                </a:lnTo>
                <a:lnTo>
                  <a:pt x="8466" y="491066"/>
                </a:lnTo>
                <a:lnTo>
                  <a:pt x="8466" y="491066"/>
                </a:lnTo>
                <a:lnTo>
                  <a:pt x="8466" y="499533"/>
                </a:lnTo>
                <a:lnTo>
                  <a:pt x="8466" y="499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10049933" y="5105400"/>
            <a:ext cx="50802" cy="101601"/>
          </a:xfrm>
          <a:custGeom>
            <a:avLst/>
            <a:gdLst/>
            <a:ahLst/>
            <a:cxnLst/>
            <a:rect l="0" t="0" r="0" b="0"/>
            <a:pathLst>
              <a:path w="50802" h="101601">
                <a:moveTo>
                  <a:pt x="0" y="50800"/>
                </a:moveTo>
                <a:lnTo>
                  <a:pt x="0" y="59267"/>
                </a:lnTo>
                <a:lnTo>
                  <a:pt x="0" y="59267"/>
                </a:lnTo>
                <a:lnTo>
                  <a:pt x="0" y="67733"/>
                </a:lnTo>
                <a:lnTo>
                  <a:pt x="0" y="76200"/>
                </a:lnTo>
                <a:lnTo>
                  <a:pt x="0" y="84667"/>
                </a:lnTo>
                <a:lnTo>
                  <a:pt x="0" y="93133"/>
                </a:lnTo>
                <a:lnTo>
                  <a:pt x="8467" y="101600"/>
                </a:lnTo>
                <a:lnTo>
                  <a:pt x="8467" y="101600"/>
                </a:lnTo>
                <a:lnTo>
                  <a:pt x="16934" y="101600"/>
                </a:lnTo>
                <a:lnTo>
                  <a:pt x="25401" y="101600"/>
                </a:lnTo>
                <a:lnTo>
                  <a:pt x="33867" y="93133"/>
                </a:lnTo>
                <a:lnTo>
                  <a:pt x="42333" y="84667"/>
                </a:lnTo>
                <a:lnTo>
                  <a:pt x="42333" y="67733"/>
                </a:lnTo>
                <a:lnTo>
                  <a:pt x="50801" y="59267"/>
                </a:lnTo>
                <a:lnTo>
                  <a:pt x="50801" y="42333"/>
                </a:lnTo>
                <a:lnTo>
                  <a:pt x="42333" y="33867"/>
                </a:lnTo>
                <a:lnTo>
                  <a:pt x="33867" y="16933"/>
                </a:lnTo>
                <a:lnTo>
                  <a:pt x="33867" y="8467"/>
                </a:lnTo>
                <a:lnTo>
                  <a:pt x="25401" y="0"/>
                </a:lnTo>
                <a:lnTo>
                  <a:pt x="8467" y="0"/>
                </a:lnTo>
                <a:lnTo>
                  <a:pt x="8467" y="0"/>
                </a:lnTo>
                <a:lnTo>
                  <a:pt x="0" y="0"/>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8916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8thgrademathdependentandindependent-110313163057-phpapp01/95/8th-grade-math-dependent-and-independent-3-728.jpg?cb=1300035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568" y="0"/>
            <a:ext cx="9019956" cy="676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051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8thgrademathdependentandindependent-110313163057-phpapp01/95/8th-grade-math-dependent-and-independent-2-728.jpg?cb=1300035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554" y="0"/>
            <a:ext cx="8956894" cy="671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33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451" y="109377"/>
            <a:ext cx="8901539"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rPr>
              <a:t>12.4 Example 1: Two Independent Events</a:t>
            </a:r>
            <a:endParaRPr lang="en-US" sz="4000" b="1" dirty="0">
              <a:ln/>
              <a:solidFill>
                <a:schemeClr val="accent4"/>
              </a:solidFill>
            </a:endParaRPr>
          </a:p>
        </p:txBody>
      </p:sp>
      <p:sp>
        <p:nvSpPr>
          <p:cNvPr id="3" name="TextBox 2"/>
          <p:cNvSpPr txBox="1"/>
          <p:nvPr/>
        </p:nvSpPr>
        <p:spPr>
          <a:xfrm>
            <a:off x="266724" y="1179631"/>
            <a:ext cx="11593972" cy="1200329"/>
          </a:xfrm>
          <a:prstGeom prst="rect">
            <a:avLst/>
          </a:prstGeom>
          <a:noFill/>
        </p:spPr>
        <p:txBody>
          <a:bodyPr wrap="square" rtlCol="0">
            <a:spAutoFit/>
          </a:bodyPr>
          <a:lstStyle/>
          <a:p>
            <a:r>
              <a:rPr lang="en-US" sz="2400" dirty="0" smtClean="0"/>
              <a:t>Gabe has 9 dimes and 7 pennies in his pockets.  He randomly selects one coin, looks at it, and replaces it.  He then randomly selects another coin.  What is the probability that both coins he selects are dimes?</a:t>
            </a:r>
            <a:endParaRPr lang="en-US" sz="2400" dirty="0"/>
          </a:p>
        </p:txBody>
      </p:sp>
      <p:sp>
        <p:nvSpPr>
          <p:cNvPr id="4" name="Freeform 3"/>
          <p:cNvSpPr/>
          <p:nvPr/>
        </p:nvSpPr>
        <p:spPr>
          <a:xfrm>
            <a:off x="2125133" y="2489200"/>
            <a:ext cx="203201" cy="431801"/>
          </a:xfrm>
          <a:custGeom>
            <a:avLst/>
            <a:gdLst/>
            <a:ahLst/>
            <a:cxnLst/>
            <a:rect l="0" t="0" r="0" b="0"/>
            <a:pathLst>
              <a:path w="203201" h="431801">
                <a:moveTo>
                  <a:pt x="194734" y="152400"/>
                </a:moveTo>
                <a:lnTo>
                  <a:pt x="194734" y="152400"/>
                </a:lnTo>
                <a:lnTo>
                  <a:pt x="194734" y="143933"/>
                </a:lnTo>
                <a:lnTo>
                  <a:pt x="194734" y="143933"/>
                </a:lnTo>
                <a:lnTo>
                  <a:pt x="194734" y="135467"/>
                </a:lnTo>
                <a:lnTo>
                  <a:pt x="186267" y="127000"/>
                </a:lnTo>
                <a:lnTo>
                  <a:pt x="186267" y="118533"/>
                </a:lnTo>
                <a:lnTo>
                  <a:pt x="186267" y="118533"/>
                </a:lnTo>
                <a:lnTo>
                  <a:pt x="186267" y="110067"/>
                </a:lnTo>
                <a:lnTo>
                  <a:pt x="186267" y="101600"/>
                </a:lnTo>
                <a:lnTo>
                  <a:pt x="177800" y="93133"/>
                </a:lnTo>
                <a:lnTo>
                  <a:pt x="177800" y="76200"/>
                </a:lnTo>
                <a:lnTo>
                  <a:pt x="177800" y="67733"/>
                </a:lnTo>
                <a:lnTo>
                  <a:pt x="169334" y="59267"/>
                </a:lnTo>
                <a:lnTo>
                  <a:pt x="169334" y="50800"/>
                </a:lnTo>
                <a:lnTo>
                  <a:pt x="169334" y="42333"/>
                </a:lnTo>
                <a:lnTo>
                  <a:pt x="160867" y="33867"/>
                </a:lnTo>
                <a:lnTo>
                  <a:pt x="160867" y="25400"/>
                </a:lnTo>
                <a:lnTo>
                  <a:pt x="160867" y="16933"/>
                </a:lnTo>
                <a:lnTo>
                  <a:pt x="152400" y="8467"/>
                </a:lnTo>
                <a:lnTo>
                  <a:pt x="143934" y="0"/>
                </a:lnTo>
                <a:lnTo>
                  <a:pt x="135467" y="0"/>
                </a:lnTo>
                <a:lnTo>
                  <a:pt x="127000" y="0"/>
                </a:lnTo>
                <a:lnTo>
                  <a:pt x="118534" y="0"/>
                </a:lnTo>
                <a:lnTo>
                  <a:pt x="110067" y="0"/>
                </a:lnTo>
                <a:lnTo>
                  <a:pt x="93134" y="0"/>
                </a:lnTo>
                <a:lnTo>
                  <a:pt x="84667" y="8467"/>
                </a:lnTo>
                <a:lnTo>
                  <a:pt x="76200" y="16933"/>
                </a:lnTo>
                <a:lnTo>
                  <a:pt x="67734" y="25400"/>
                </a:lnTo>
                <a:lnTo>
                  <a:pt x="50800" y="42333"/>
                </a:lnTo>
                <a:lnTo>
                  <a:pt x="42334" y="50800"/>
                </a:lnTo>
                <a:lnTo>
                  <a:pt x="25400" y="67733"/>
                </a:lnTo>
                <a:lnTo>
                  <a:pt x="16934" y="84667"/>
                </a:lnTo>
                <a:lnTo>
                  <a:pt x="16934" y="101600"/>
                </a:lnTo>
                <a:lnTo>
                  <a:pt x="8467" y="110067"/>
                </a:lnTo>
                <a:lnTo>
                  <a:pt x="0" y="135467"/>
                </a:lnTo>
                <a:lnTo>
                  <a:pt x="0" y="143933"/>
                </a:lnTo>
                <a:lnTo>
                  <a:pt x="0" y="160867"/>
                </a:lnTo>
                <a:lnTo>
                  <a:pt x="0" y="169333"/>
                </a:lnTo>
                <a:lnTo>
                  <a:pt x="0" y="186267"/>
                </a:lnTo>
                <a:lnTo>
                  <a:pt x="8467" y="194733"/>
                </a:lnTo>
                <a:lnTo>
                  <a:pt x="16934" y="203200"/>
                </a:lnTo>
                <a:lnTo>
                  <a:pt x="25400" y="211667"/>
                </a:lnTo>
                <a:lnTo>
                  <a:pt x="33867" y="211667"/>
                </a:lnTo>
                <a:lnTo>
                  <a:pt x="50800" y="220133"/>
                </a:lnTo>
                <a:lnTo>
                  <a:pt x="67734" y="220133"/>
                </a:lnTo>
                <a:lnTo>
                  <a:pt x="76200" y="211667"/>
                </a:lnTo>
                <a:lnTo>
                  <a:pt x="93134" y="211667"/>
                </a:lnTo>
                <a:lnTo>
                  <a:pt x="110067" y="203200"/>
                </a:lnTo>
                <a:lnTo>
                  <a:pt x="118534" y="194733"/>
                </a:lnTo>
                <a:lnTo>
                  <a:pt x="135467" y="186267"/>
                </a:lnTo>
                <a:lnTo>
                  <a:pt x="143934" y="177800"/>
                </a:lnTo>
                <a:lnTo>
                  <a:pt x="160867" y="169333"/>
                </a:lnTo>
                <a:lnTo>
                  <a:pt x="169334" y="152400"/>
                </a:lnTo>
                <a:lnTo>
                  <a:pt x="177800" y="143933"/>
                </a:lnTo>
                <a:lnTo>
                  <a:pt x="186267" y="127000"/>
                </a:lnTo>
                <a:lnTo>
                  <a:pt x="186267" y="118533"/>
                </a:lnTo>
                <a:lnTo>
                  <a:pt x="186267" y="101600"/>
                </a:lnTo>
                <a:lnTo>
                  <a:pt x="194734" y="93133"/>
                </a:lnTo>
                <a:lnTo>
                  <a:pt x="194734" y="76200"/>
                </a:lnTo>
                <a:lnTo>
                  <a:pt x="194734" y="76200"/>
                </a:lnTo>
                <a:lnTo>
                  <a:pt x="194734" y="67733"/>
                </a:lnTo>
                <a:lnTo>
                  <a:pt x="194734" y="59267"/>
                </a:lnTo>
                <a:lnTo>
                  <a:pt x="194734" y="59267"/>
                </a:lnTo>
                <a:lnTo>
                  <a:pt x="194734" y="59267"/>
                </a:lnTo>
                <a:lnTo>
                  <a:pt x="194734" y="59267"/>
                </a:lnTo>
                <a:lnTo>
                  <a:pt x="194734" y="59267"/>
                </a:lnTo>
                <a:lnTo>
                  <a:pt x="194734" y="59267"/>
                </a:lnTo>
                <a:lnTo>
                  <a:pt x="194734" y="67733"/>
                </a:lnTo>
                <a:lnTo>
                  <a:pt x="194734" y="76200"/>
                </a:lnTo>
                <a:lnTo>
                  <a:pt x="194734" y="93133"/>
                </a:lnTo>
                <a:lnTo>
                  <a:pt x="194734" y="101600"/>
                </a:lnTo>
                <a:lnTo>
                  <a:pt x="194734" y="118533"/>
                </a:lnTo>
                <a:lnTo>
                  <a:pt x="194734" y="135467"/>
                </a:lnTo>
                <a:lnTo>
                  <a:pt x="203200" y="152400"/>
                </a:lnTo>
                <a:lnTo>
                  <a:pt x="203200" y="169333"/>
                </a:lnTo>
                <a:lnTo>
                  <a:pt x="203200" y="194733"/>
                </a:lnTo>
                <a:lnTo>
                  <a:pt x="203200" y="211667"/>
                </a:lnTo>
                <a:lnTo>
                  <a:pt x="203200" y="237067"/>
                </a:lnTo>
                <a:lnTo>
                  <a:pt x="203200" y="262467"/>
                </a:lnTo>
                <a:lnTo>
                  <a:pt x="194734" y="287867"/>
                </a:lnTo>
                <a:lnTo>
                  <a:pt x="194734" y="313267"/>
                </a:lnTo>
                <a:lnTo>
                  <a:pt x="194734" y="338667"/>
                </a:lnTo>
                <a:lnTo>
                  <a:pt x="186267" y="364067"/>
                </a:lnTo>
                <a:lnTo>
                  <a:pt x="186267" y="381000"/>
                </a:lnTo>
                <a:lnTo>
                  <a:pt x="177800" y="414867"/>
                </a:lnTo>
                <a:lnTo>
                  <a:pt x="177800" y="414867"/>
                </a:lnTo>
                <a:lnTo>
                  <a:pt x="177800" y="431800"/>
                </a:lnTo>
                <a:lnTo>
                  <a:pt x="177800" y="431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091267" y="2937933"/>
            <a:ext cx="533401" cy="25401"/>
          </a:xfrm>
          <a:custGeom>
            <a:avLst/>
            <a:gdLst/>
            <a:ahLst/>
            <a:cxnLst/>
            <a:rect l="0" t="0" r="0" b="0"/>
            <a:pathLst>
              <a:path w="533401" h="25401">
                <a:moveTo>
                  <a:pt x="0" y="25400"/>
                </a:moveTo>
                <a:lnTo>
                  <a:pt x="8466" y="25400"/>
                </a:lnTo>
                <a:lnTo>
                  <a:pt x="16933" y="25400"/>
                </a:lnTo>
                <a:lnTo>
                  <a:pt x="33866" y="25400"/>
                </a:lnTo>
                <a:lnTo>
                  <a:pt x="50800" y="25400"/>
                </a:lnTo>
                <a:lnTo>
                  <a:pt x="67733" y="16934"/>
                </a:lnTo>
                <a:lnTo>
                  <a:pt x="93133" y="16934"/>
                </a:lnTo>
                <a:lnTo>
                  <a:pt x="118533" y="16934"/>
                </a:lnTo>
                <a:lnTo>
                  <a:pt x="143933" y="8467"/>
                </a:lnTo>
                <a:lnTo>
                  <a:pt x="169333" y="8467"/>
                </a:lnTo>
                <a:lnTo>
                  <a:pt x="203200" y="8467"/>
                </a:lnTo>
                <a:lnTo>
                  <a:pt x="228600" y="8467"/>
                </a:lnTo>
                <a:lnTo>
                  <a:pt x="262466" y="8467"/>
                </a:lnTo>
                <a:lnTo>
                  <a:pt x="287866" y="8467"/>
                </a:lnTo>
                <a:lnTo>
                  <a:pt x="330200" y="8467"/>
                </a:lnTo>
                <a:lnTo>
                  <a:pt x="364066" y="0"/>
                </a:lnTo>
                <a:lnTo>
                  <a:pt x="389466" y="8467"/>
                </a:lnTo>
                <a:lnTo>
                  <a:pt x="423333" y="8467"/>
                </a:lnTo>
                <a:lnTo>
                  <a:pt x="448733" y="8467"/>
                </a:lnTo>
                <a:lnTo>
                  <a:pt x="474133" y="8467"/>
                </a:lnTo>
                <a:lnTo>
                  <a:pt x="499533" y="8467"/>
                </a:lnTo>
                <a:lnTo>
                  <a:pt x="516466" y="8467"/>
                </a:lnTo>
                <a:lnTo>
                  <a:pt x="516466" y="8467"/>
                </a:lnTo>
                <a:lnTo>
                  <a:pt x="533400" y="8467"/>
                </a:lnTo>
                <a:lnTo>
                  <a:pt x="5334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184400" y="3031067"/>
            <a:ext cx="8468" cy="330201"/>
          </a:xfrm>
          <a:custGeom>
            <a:avLst/>
            <a:gdLst/>
            <a:ahLst/>
            <a:cxnLst/>
            <a:rect l="0" t="0" r="0" b="0"/>
            <a:pathLst>
              <a:path w="8468" h="330201">
                <a:moveTo>
                  <a:pt x="0" y="0"/>
                </a:moveTo>
                <a:lnTo>
                  <a:pt x="0" y="8466"/>
                </a:lnTo>
                <a:lnTo>
                  <a:pt x="0" y="16933"/>
                </a:lnTo>
                <a:lnTo>
                  <a:pt x="0" y="25400"/>
                </a:lnTo>
                <a:lnTo>
                  <a:pt x="8467" y="42333"/>
                </a:lnTo>
                <a:lnTo>
                  <a:pt x="8467" y="50800"/>
                </a:lnTo>
                <a:lnTo>
                  <a:pt x="8467" y="67733"/>
                </a:lnTo>
                <a:lnTo>
                  <a:pt x="8467" y="84666"/>
                </a:lnTo>
                <a:lnTo>
                  <a:pt x="8467" y="101600"/>
                </a:lnTo>
                <a:lnTo>
                  <a:pt x="8467" y="118533"/>
                </a:lnTo>
                <a:lnTo>
                  <a:pt x="8467" y="143933"/>
                </a:lnTo>
                <a:lnTo>
                  <a:pt x="8467" y="160866"/>
                </a:lnTo>
                <a:lnTo>
                  <a:pt x="0" y="186266"/>
                </a:lnTo>
                <a:lnTo>
                  <a:pt x="0" y="211666"/>
                </a:lnTo>
                <a:lnTo>
                  <a:pt x="0" y="237066"/>
                </a:lnTo>
                <a:lnTo>
                  <a:pt x="0" y="254000"/>
                </a:lnTo>
                <a:lnTo>
                  <a:pt x="0" y="270933"/>
                </a:lnTo>
                <a:lnTo>
                  <a:pt x="0" y="287866"/>
                </a:lnTo>
                <a:lnTo>
                  <a:pt x="0" y="304800"/>
                </a:lnTo>
                <a:lnTo>
                  <a:pt x="0" y="313266"/>
                </a:lnTo>
                <a:lnTo>
                  <a:pt x="0" y="330200"/>
                </a:lnTo>
                <a:lnTo>
                  <a:pt x="8467" y="330200"/>
                </a:lnTo>
                <a:lnTo>
                  <a:pt x="8467" y="330200"/>
                </a:lnTo>
                <a:lnTo>
                  <a:pt x="8467" y="330200"/>
                </a:lnTo>
                <a:lnTo>
                  <a:pt x="8467"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311400" y="3039533"/>
            <a:ext cx="177801" cy="304801"/>
          </a:xfrm>
          <a:custGeom>
            <a:avLst/>
            <a:gdLst/>
            <a:ahLst/>
            <a:cxnLst/>
            <a:rect l="0" t="0" r="0" b="0"/>
            <a:pathLst>
              <a:path w="177801" h="304801">
                <a:moveTo>
                  <a:pt x="42333" y="0"/>
                </a:moveTo>
                <a:lnTo>
                  <a:pt x="42333" y="0"/>
                </a:lnTo>
                <a:lnTo>
                  <a:pt x="42333" y="0"/>
                </a:lnTo>
                <a:lnTo>
                  <a:pt x="42333" y="0"/>
                </a:lnTo>
                <a:lnTo>
                  <a:pt x="42333" y="0"/>
                </a:lnTo>
                <a:lnTo>
                  <a:pt x="42333" y="0"/>
                </a:lnTo>
                <a:lnTo>
                  <a:pt x="33867" y="16934"/>
                </a:lnTo>
                <a:lnTo>
                  <a:pt x="33867" y="25400"/>
                </a:lnTo>
                <a:lnTo>
                  <a:pt x="25400" y="33867"/>
                </a:lnTo>
                <a:lnTo>
                  <a:pt x="16933" y="50800"/>
                </a:lnTo>
                <a:lnTo>
                  <a:pt x="16933" y="76200"/>
                </a:lnTo>
                <a:lnTo>
                  <a:pt x="8467" y="93134"/>
                </a:lnTo>
                <a:lnTo>
                  <a:pt x="8467" y="118534"/>
                </a:lnTo>
                <a:lnTo>
                  <a:pt x="0" y="135467"/>
                </a:lnTo>
                <a:lnTo>
                  <a:pt x="0" y="160867"/>
                </a:lnTo>
                <a:lnTo>
                  <a:pt x="0" y="177800"/>
                </a:lnTo>
                <a:lnTo>
                  <a:pt x="0" y="194734"/>
                </a:lnTo>
                <a:lnTo>
                  <a:pt x="0" y="211667"/>
                </a:lnTo>
                <a:lnTo>
                  <a:pt x="0" y="228600"/>
                </a:lnTo>
                <a:lnTo>
                  <a:pt x="8467" y="245534"/>
                </a:lnTo>
                <a:lnTo>
                  <a:pt x="16933" y="254000"/>
                </a:lnTo>
                <a:lnTo>
                  <a:pt x="25400" y="262467"/>
                </a:lnTo>
                <a:lnTo>
                  <a:pt x="33867" y="270934"/>
                </a:lnTo>
                <a:lnTo>
                  <a:pt x="50800" y="279400"/>
                </a:lnTo>
                <a:lnTo>
                  <a:pt x="59267" y="279400"/>
                </a:lnTo>
                <a:lnTo>
                  <a:pt x="76200" y="279400"/>
                </a:lnTo>
                <a:lnTo>
                  <a:pt x="93133" y="270934"/>
                </a:lnTo>
                <a:lnTo>
                  <a:pt x="110067" y="262467"/>
                </a:lnTo>
                <a:lnTo>
                  <a:pt x="127000" y="254000"/>
                </a:lnTo>
                <a:lnTo>
                  <a:pt x="143933" y="245534"/>
                </a:lnTo>
                <a:lnTo>
                  <a:pt x="152400" y="237067"/>
                </a:lnTo>
                <a:lnTo>
                  <a:pt x="169333" y="220134"/>
                </a:lnTo>
                <a:lnTo>
                  <a:pt x="169333" y="211667"/>
                </a:lnTo>
                <a:lnTo>
                  <a:pt x="177800" y="203200"/>
                </a:lnTo>
                <a:lnTo>
                  <a:pt x="177800" y="186267"/>
                </a:lnTo>
                <a:lnTo>
                  <a:pt x="177800" y="177800"/>
                </a:lnTo>
                <a:lnTo>
                  <a:pt x="177800" y="169334"/>
                </a:lnTo>
                <a:lnTo>
                  <a:pt x="169333" y="169334"/>
                </a:lnTo>
                <a:lnTo>
                  <a:pt x="169333" y="169334"/>
                </a:lnTo>
                <a:lnTo>
                  <a:pt x="160867" y="169334"/>
                </a:lnTo>
                <a:lnTo>
                  <a:pt x="152400" y="169334"/>
                </a:lnTo>
                <a:lnTo>
                  <a:pt x="143933" y="177800"/>
                </a:lnTo>
                <a:lnTo>
                  <a:pt x="135467" y="186267"/>
                </a:lnTo>
                <a:lnTo>
                  <a:pt x="127000" y="203200"/>
                </a:lnTo>
                <a:lnTo>
                  <a:pt x="118533" y="220134"/>
                </a:lnTo>
                <a:lnTo>
                  <a:pt x="110067" y="237067"/>
                </a:lnTo>
                <a:lnTo>
                  <a:pt x="101600" y="262467"/>
                </a:lnTo>
                <a:lnTo>
                  <a:pt x="101600" y="287867"/>
                </a:lnTo>
                <a:lnTo>
                  <a:pt x="101600" y="287867"/>
                </a:lnTo>
                <a:lnTo>
                  <a:pt x="101600" y="304800"/>
                </a:lnTo>
                <a:lnTo>
                  <a:pt x="101600"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226733" y="3598333"/>
            <a:ext cx="25401" cy="524935"/>
          </a:xfrm>
          <a:custGeom>
            <a:avLst/>
            <a:gdLst/>
            <a:ahLst/>
            <a:cxnLst/>
            <a:rect l="0" t="0" r="0" b="0"/>
            <a:pathLst>
              <a:path w="25401" h="524935">
                <a:moveTo>
                  <a:pt x="25400" y="0"/>
                </a:moveTo>
                <a:lnTo>
                  <a:pt x="25400" y="0"/>
                </a:lnTo>
                <a:lnTo>
                  <a:pt x="25400" y="0"/>
                </a:lnTo>
                <a:lnTo>
                  <a:pt x="25400" y="8467"/>
                </a:lnTo>
                <a:lnTo>
                  <a:pt x="25400" y="8467"/>
                </a:lnTo>
                <a:lnTo>
                  <a:pt x="25400" y="8467"/>
                </a:lnTo>
                <a:lnTo>
                  <a:pt x="25400" y="8467"/>
                </a:lnTo>
                <a:lnTo>
                  <a:pt x="25400" y="16934"/>
                </a:lnTo>
                <a:lnTo>
                  <a:pt x="25400" y="25400"/>
                </a:lnTo>
                <a:lnTo>
                  <a:pt x="25400" y="42334"/>
                </a:lnTo>
                <a:lnTo>
                  <a:pt x="25400" y="59267"/>
                </a:lnTo>
                <a:lnTo>
                  <a:pt x="25400" y="76200"/>
                </a:lnTo>
                <a:lnTo>
                  <a:pt x="16934" y="101600"/>
                </a:lnTo>
                <a:lnTo>
                  <a:pt x="16934" y="135467"/>
                </a:lnTo>
                <a:lnTo>
                  <a:pt x="16934" y="160867"/>
                </a:lnTo>
                <a:lnTo>
                  <a:pt x="8467" y="194734"/>
                </a:lnTo>
                <a:lnTo>
                  <a:pt x="8467" y="237067"/>
                </a:lnTo>
                <a:lnTo>
                  <a:pt x="8467" y="270934"/>
                </a:lnTo>
                <a:lnTo>
                  <a:pt x="8467" y="304800"/>
                </a:lnTo>
                <a:lnTo>
                  <a:pt x="0" y="338667"/>
                </a:lnTo>
                <a:lnTo>
                  <a:pt x="0" y="372534"/>
                </a:lnTo>
                <a:lnTo>
                  <a:pt x="0" y="406400"/>
                </a:lnTo>
                <a:lnTo>
                  <a:pt x="0" y="431800"/>
                </a:lnTo>
                <a:lnTo>
                  <a:pt x="0" y="457200"/>
                </a:lnTo>
                <a:lnTo>
                  <a:pt x="0" y="482600"/>
                </a:lnTo>
                <a:lnTo>
                  <a:pt x="0" y="499534"/>
                </a:lnTo>
                <a:lnTo>
                  <a:pt x="0" y="516467"/>
                </a:lnTo>
                <a:lnTo>
                  <a:pt x="0" y="524934"/>
                </a:lnTo>
                <a:lnTo>
                  <a:pt x="0" y="524934"/>
                </a:lnTo>
                <a:lnTo>
                  <a:pt x="0" y="524934"/>
                </a:lnTo>
                <a:lnTo>
                  <a:pt x="0" y="524934"/>
                </a:lnTo>
                <a:lnTo>
                  <a:pt x="0" y="524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133600" y="3564467"/>
            <a:ext cx="228601" cy="313267"/>
          </a:xfrm>
          <a:custGeom>
            <a:avLst/>
            <a:gdLst/>
            <a:ahLst/>
            <a:cxnLst/>
            <a:rect l="0" t="0" r="0" b="0"/>
            <a:pathLst>
              <a:path w="228601" h="313267">
                <a:moveTo>
                  <a:pt x="127000" y="59266"/>
                </a:moveTo>
                <a:lnTo>
                  <a:pt x="127000" y="59266"/>
                </a:lnTo>
                <a:lnTo>
                  <a:pt x="127000" y="59266"/>
                </a:lnTo>
                <a:lnTo>
                  <a:pt x="127000" y="50800"/>
                </a:lnTo>
                <a:lnTo>
                  <a:pt x="118533" y="50800"/>
                </a:lnTo>
                <a:lnTo>
                  <a:pt x="118533" y="50800"/>
                </a:lnTo>
                <a:lnTo>
                  <a:pt x="118533" y="59266"/>
                </a:lnTo>
                <a:lnTo>
                  <a:pt x="110067" y="67733"/>
                </a:lnTo>
                <a:lnTo>
                  <a:pt x="101600" y="76200"/>
                </a:lnTo>
                <a:lnTo>
                  <a:pt x="93133" y="93133"/>
                </a:lnTo>
                <a:lnTo>
                  <a:pt x="76200" y="110066"/>
                </a:lnTo>
                <a:lnTo>
                  <a:pt x="67733" y="127000"/>
                </a:lnTo>
                <a:lnTo>
                  <a:pt x="59267" y="143933"/>
                </a:lnTo>
                <a:lnTo>
                  <a:pt x="50800" y="152400"/>
                </a:lnTo>
                <a:lnTo>
                  <a:pt x="33867" y="169333"/>
                </a:lnTo>
                <a:lnTo>
                  <a:pt x="25400" y="177800"/>
                </a:lnTo>
                <a:lnTo>
                  <a:pt x="16933" y="186266"/>
                </a:lnTo>
                <a:lnTo>
                  <a:pt x="8467" y="186266"/>
                </a:lnTo>
                <a:lnTo>
                  <a:pt x="8467" y="194733"/>
                </a:lnTo>
                <a:lnTo>
                  <a:pt x="0" y="194733"/>
                </a:lnTo>
                <a:lnTo>
                  <a:pt x="0" y="186266"/>
                </a:lnTo>
                <a:lnTo>
                  <a:pt x="8467" y="186266"/>
                </a:lnTo>
                <a:lnTo>
                  <a:pt x="8467" y="177800"/>
                </a:lnTo>
                <a:lnTo>
                  <a:pt x="16933" y="169333"/>
                </a:lnTo>
                <a:lnTo>
                  <a:pt x="16933" y="152400"/>
                </a:lnTo>
                <a:lnTo>
                  <a:pt x="25400" y="135466"/>
                </a:lnTo>
                <a:lnTo>
                  <a:pt x="33867" y="110066"/>
                </a:lnTo>
                <a:lnTo>
                  <a:pt x="50800" y="93133"/>
                </a:lnTo>
                <a:lnTo>
                  <a:pt x="59267" y="76200"/>
                </a:lnTo>
                <a:lnTo>
                  <a:pt x="76200" y="59266"/>
                </a:lnTo>
                <a:lnTo>
                  <a:pt x="84667" y="42333"/>
                </a:lnTo>
                <a:lnTo>
                  <a:pt x="101600" y="25400"/>
                </a:lnTo>
                <a:lnTo>
                  <a:pt x="118533" y="16933"/>
                </a:lnTo>
                <a:lnTo>
                  <a:pt x="127000" y="8466"/>
                </a:lnTo>
                <a:lnTo>
                  <a:pt x="135467" y="8466"/>
                </a:lnTo>
                <a:lnTo>
                  <a:pt x="152400" y="0"/>
                </a:lnTo>
                <a:lnTo>
                  <a:pt x="160867" y="8466"/>
                </a:lnTo>
                <a:lnTo>
                  <a:pt x="160867" y="8466"/>
                </a:lnTo>
                <a:lnTo>
                  <a:pt x="169333" y="25400"/>
                </a:lnTo>
                <a:lnTo>
                  <a:pt x="177800" y="33866"/>
                </a:lnTo>
                <a:lnTo>
                  <a:pt x="177800" y="50800"/>
                </a:lnTo>
                <a:lnTo>
                  <a:pt x="186267" y="76200"/>
                </a:lnTo>
                <a:lnTo>
                  <a:pt x="186267" y="101600"/>
                </a:lnTo>
                <a:lnTo>
                  <a:pt x="194733" y="127000"/>
                </a:lnTo>
                <a:lnTo>
                  <a:pt x="194733" y="152400"/>
                </a:lnTo>
                <a:lnTo>
                  <a:pt x="194733" y="177800"/>
                </a:lnTo>
                <a:lnTo>
                  <a:pt x="203200" y="194733"/>
                </a:lnTo>
                <a:lnTo>
                  <a:pt x="211667" y="228600"/>
                </a:lnTo>
                <a:lnTo>
                  <a:pt x="211667" y="245533"/>
                </a:lnTo>
                <a:lnTo>
                  <a:pt x="220133" y="270933"/>
                </a:lnTo>
                <a:lnTo>
                  <a:pt x="228600" y="287866"/>
                </a:lnTo>
                <a:lnTo>
                  <a:pt x="228600" y="287866"/>
                </a:lnTo>
                <a:lnTo>
                  <a:pt x="228600" y="313266"/>
                </a:lnTo>
                <a:lnTo>
                  <a:pt x="228600" y="3132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116667" y="4360333"/>
            <a:ext cx="25401" cy="313268"/>
          </a:xfrm>
          <a:custGeom>
            <a:avLst/>
            <a:gdLst/>
            <a:ahLst/>
            <a:cxnLst/>
            <a:rect l="0" t="0" r="0" b="0"/>
            <a:pathLst>
              <a:path w="25401" h="313268">
                <a:moveTo>
                  <a:pt x="25400" y="0"/>
                </a:moveTo>
                <a:lnTo>
                  <a:pt x="25400" y="0"/>
                </a:lnTo>
                <a:lnTo>
                  <a:pt x="25400" y="0"/>
                </a:lnTo>
                <a:lnTo>
                  <a:pt x="25400" y="0"/>
                </a:lnTo>
                <a:lnTo>
                  <a:pt x="25400" y="0"/>
                </a:lnTo>
                <a:lnTo>
                  <a:pt x="25400" y="0"/>
                </a:lnTo>
                <a:lnTo>
                  <a:pt x="16933" y="16934"/>
                </a:lnTo>
                <a:lnTo>
                  <a:pt x="16933" y="25400"/>
                </a:lnTo>
                <a:lnTo>
                  <a:pt x="16933" y="42334"/>
                </a:lnTo>
                <a:lnTo>
                  <a:pt x="16933" y="67734"/>
                </a:lnTo>
                <a:lnTo>
                  <a:pt x="16933" y="93134"/>
                </a:lnTo>
                <a:lnTo>
                  <a:pt x="8466" y="118534"/>
                </a:lnTo>
                <a:lnTo>
                  <a:pt x="8466" y="152400"/>
                </a:lnTo>
                <a:lnTo>
                  <a:pt x="8466" y="186267"/>
                </a:lnTo>
                <a:lnTo>
                  <a:pt x="0" y="220134"/>
                </a:lnTo>
                <a:lnTo>
                  <a:pt x="0" y="245534"/>
                </a:lnTo>
                <a:lnTo>
                  <a:pt x="0" y="279400"/>
                </a:lnTo>
                <a:lnTo>
                  <a:pt x="0" y="296334"/>
                </a:lnTo>
                <a:lnTo>
                  <a:pt x="0" y="304800"/>
                </a:lnTo>
                <a:lnTo>
                  <a:pt x="8466" y="313267"/>
                </a:lnTo>
                <a:lnTo>
                  <a:pt x="8466" y="313267"/>
                </a:lnTo>
                <a:lnTo>
                  <a:pt x="8466" y="313267"/>
                </a:lnTo>
                <a:lnTo>
                  <a:pt x="8466" y="313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192867" y="4275667"/>
            <a:ext cx="127001" cy="245534"/>
          </a:xfrm>
          <a:custGeom>
            <a:avLst/>
            <a:gdLst/>
            <a:ahLst/>
            <a:cxnLst/>
            <a:rect l="0" t="0" r="0" b="0"/>
            <a:pathLst>
              <a:path w="127001" h="245534">
                <a:moveTo>
                  <a:pt x="127000" y="8466"/>
                </a:moveTo>
                <a:lnTo>
                  <a:pt x="118533" y="8466"/>
                </a:lnTo>
                <a:lnTo>
                  <a:pt x="118533" y="8466"/>
                </a:lnTo>
                <a:lnTo>
                  <a:pt x="110066" y="0"/>
                </a:lnTo>
                <a:lnTo>
                  <a:pt x="110066" y="0"/>
                </a:lnTo>
                <a:lnTo>
                  <a:pt x="101600" y="0"/>
                </a:lnTo>
                <a:lnTo>
                  <a:pt x="93133" y="8466"/>
                </a:lnTo>
                <a:lnTo>
                  <a:pt x="76200" y="16933"/>
                </a:lnTo>
                <a:lnTo>
                  <a:pt x="59266" y="25400"/>
                </a:lnTo>
                <a:lnTo>
                  <a:pt x="42333" y="42333"/>
                </a:lnTo>
                <a:lnTo>
                  <a:pt x="25400" y="50800"/>
                </a:lnTo>
                <a:lnTo>
                  <a:pt x="8466" y="59266"/>
                </a:lnTo>
                <a:lnTo>
                  <a:pt x="8466" y="67733"/>
                </a:lnTo>
                <a:lnTo>
                  <a:pt x="0" y="76200"/>
                </a:lnTo>
                <a:lnTo>
                  <a:pt x="0" y="84666"/>
                </a:lnTo>
                <a:lnTo>
                  <a:pt x="8466" y="84666"/>
                </a:lnTo>
                <a:lnTo>
                  <a:pt x="16933" y="84666"/>
                </a:lnTo>
                <a:lnTo>
                  <a:pt x="25400" y="93133"/>
                </a:lnTo>
                <a:lnTo>
                  <a:pt x="50800" y="101600"/>
                </a:lnTo>
                <a:lnTo>
                  <a:pt x="59266" y="101600"/>
                </a:lnTo>
                <a:lnTo>
                  <a:pt x="76200" y="110066"/>
                </a:lnTo>
                <a:lnTo>
                  <a:pt x="93133" y="118533"/>
                </a:lnTo>
                <a:lnTo>
                  <a:pt x="110066" y="135466"/>
                </a:lnTo>
                <a:lnTo>
                  <a:pt x="118533" y="143933"/>
                </a:lnTo>
                <a:lnTo>
                  <a:pt x="127000" y="160866"/>
                </a:lnTo>
                <a:lnTo>
                  <a:pt x="127000" y="169333"/>
                </a:lnTo>
                <a:lnTo>
                  <a:pt x="127000" y="186266"/>
                </a:lnTo>
                <a:lnTo>
                  <a:pt x="127000" y="194733"/>
                </a:lnTo>
                <a:lnTo>
                  <a:pt x="127000" y="211666"/>
                </a:lnTo>
                <a:lnTo>
                  <a:pt x="118533" y="220133"/>
                </a:lnTo>
                <a:lnTo>
                  <a:pt x="118533" y="228600"/>
                </a:lnTo>
                <a:lnTo>
                  <a:pt x="101600" y="237066"/>
                </a:lnTo>
                <a:lnTo>
                  <a:pt x="93133" y="237066"/>
                </a:lnTo>
                <a:lnTo>
                  <a:pt x="76200" y="245533"/>
                </a:lnTo>
                <a:lnTo>
                  <a:pt x="67733" y="245533"/>
                </a:lnTo>
                <a:lnTo>
                  <a:pt x="59266" y="245533"/>
                </a:lnTo>
                <a:lnTo>
                  <a:pt x="50800" y="237066"/>
                </a:lnTo>
                <a:lnTo>
                  <a:pt x="50800" y="237066"/>
                </a:lnTo>
                <a:lnTo>
                  <a:pt x="42333" y="228600"/>
                </a:lnTo>
                <a:lnTo>
                  <a:pt x="42333"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404533" y="4233333"/>
            <a:ext cx="50801" cy="254001"/>
          </a:xfrm>
          <a:custGeom>
            <a:avLst/>
            <a:gdLst/>
            <a:ahLst/>
            <a:cxnLst/>
            <a:rect l="0" t="0" r="0" b="0"/>
            <a:pathLst>
              <a:path w="50801" h="254001">
                <a:moveTo>
                  <a:pt x="0" y="0"/>
                </a:moveTo>
                <a:lnTo>
                  <a:pt x="8467" y="0"/>
                </a:lnTo>
                <a:lnTo>
                  <a:pt x="8467" y="0"/>
                </a:lnTo>
                <a:lnTo>
                  <a:pt x="8467" y="8467"/>
                </a:lnTo>
                <a:lnTo>
                  <a:pt x="16934" y="8467"/>
                </a:lnTo>
                <a:lnTo>
                  <a:pt x="16934" y="16934"/>
                </a:lnTo>
                <a:lnTo>
                  <a:pt x="25400" y="33867"/>
                </a:lnTo>
                <a:lnTo>
                  <a:pt x="33867" y="50800"/>
                </a:lnTo>
                <a:lnTo>
                  <a:pt x="42334" y="67734"/>
                </a:lnTo>
                <a:lnTo>
                  <a:pt x="42334" y="93134"/>
                </a:lnTo>
                <a:lnTo>
                  <a:pt x="42334" y="118534"/>
                </a:lnTo>
                <a:lnTo>
                  <a:pt x="42334" y="143934"/>
                </a:lnTo>
                <a:lnTo>
                  <a:pt x="42334" y="160867"/>
                </a:lnTo>
                <a:lnTo>
                  <a:pt x="33867" y="186267"/>
                </a:lnTo>
                <a:lnTo>
                  <a:pt x="33867" y="203200"/>
                </a:lnTo>
                <a:lnTo>
                  <a:pt x="33867" y="220134"/>
                </a:lnTo>
                <a:lnTo>
                  <a:pt x="42334" y="228600"/>
                </a:lnTo>
                <a:lnTo>
                  <a:pt x="50800" y="245534"/>
                </a:lnTo>
                <a:lnTo>
                  <a:pt x="50800" y="245534"/>
                </a:lnTo>
                <a:lnTo>
                  <a:pt x="50800" y="254000"/>
                </a:lnTo>
                <a:lnTo>
                  <a:pt x="50800"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370667" y="4377267"/>
            <a:ext cx="169334" cy="33867"/>
          </a:xfrm>
          <a:custGeom>
            <a:avLst/>
            <a:gdLst/>
            <a:ahLst/>
            <a:cxnLst/>
            <a:rect l="0" t="0" r="0" b="0"/>
            <a:pathLst>
              <a:path w="169334" h="33867">
                <a:moveTo>
                  <a:pt x="8466" y="33866"/>
                </a:moveTo>
                <a:lnTo>
                  <a:pt x="8466" y="33866"/>
                </a:lnTo>
                <a:lnTo>
                  <a:pt x="8466" y="25400"/>
                </a:lnTo>
                <a:lnTo>
                  <a:pt x="8466" y="25400"/>
                </a:lnTo>
                <a:lnTo>
                  <a:pt x="0" y="16933"/>
                </a:lnTo>
                <a:lnTo>
                  <a:pt x="0" y="16933"/>
                </a:lnTo>
                <a:lnTo>
                  <a:pt x="8466" y="8466"/>
                </a:lnTo>
                <a:lnTo>
                  <a:pt x="8466" y="8466"/>
                </a:lnTo>
                <a:lnTo>
                  <a:pt x="16933" y="0"/>
                </a:lnTo>
                <a:lnTo>
                  <a:pt x="25400" y="0"/>
                </a:lnTo>
                <a:lnTo>
                  <a:pt x="42333" y="0"/>
                </a:lnTo>
                <a:lnTo>
                  <a:pt x="59266" y="0"/>
                </a:lnTo>
                <a:lnTo>
                  <a:pt x="76200" y="0"/>
                </a:lnTo>
                <a:lnTo>
                  <a:pt x="93133" y="0"/>
                </a:lnTo>
                <a:lnTo>
                  <a:pt x="110066" y="0"/>
                </a:lnTo>
                <a:lnTo>
                  <a:pt x="127000" y="8466"/>
                </a:lnTo>
                <a:lnTo>
                  <a:pt x="143933" y="8466"/>
                </a:lnTo>
                <a:lnTo>
                  <a:pt x="160866" y="8466"/>
                </a:lnTo>
                <a:lnTo>
                  <a:pt x="160866" y="8466"/>
                </a:lnTo>
                <a:lnTo>
                  <a:pt x="169333" y="16933"/>
                </a:lnTo>
                <a:lnTo>
                  <a:pt x="169333"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074333" y="4758267"/>
            <a:ext cx="143935" cy="279401"/>
          </a:xfrm>
          <a:custGeom>
            <a:avLst/>
            <a:gdLst/>
            <a:ahLst/>
            <a:cxnLst/>
            <a:rect l="0" t="0" r="0" b="0"/>
            <a:pathLst>
              <a:path w="143935" h="279401">
                <a:moveTo>
                  <a:pt x="143934" y="42333"/>
                </a:moveTo>
                <a:lnTo>
                  <a:pt x="143934" y="42333"/>
                </a:lnTo>
                <a:lnTo>
                  <a:pt x="143934" y="33866"/>
                </a:lnTo>
                <a:lnTo>
                  <a:pt x="135467" y="33866"/>
                </a:lnTo>
                <a:lnTo>
                  <a:pt x="135467" y="33866"/>
                </a:lnTo>
                <a:lnTo>
                  <a:pt x="135467" y="25400"/>
                </a:lnTo>
                <a:lnTo>
                  <a:pt x="127000" y="25400"/>
                </a:lnTo>
                <a:lnTo>
                  <a:pt x="118534" y="16933"/>
                </a:lnTo>
                <a:lnTo>
                  <a:pt x="110067" y="8466"/>
                </a:lnTo>
                <a:lnTo>
                  <a:pt x="101600" y="8466"/>
                </a:lnTo>
                <a:lnTo>
                  <a:pt x="84667" y="8466"/>
                </a:lnTo>
                <a:lnTo>
                  <a:pt x="76200" y="0"/>
                </a:lnTo>
                <a:lnTo>
                  <a:pt x="67734" y="0"/>
                </a:lnTo>
                <a:lnTo>
                  <a:pt x="59267" y="0"/>
                </a:lnTo>
                <a:lnTo>
                  <a:pt x="50800" y="0"/>
                </a:lnTo>
                <a:lnTo>
                  <a:pt x="33867" y="8466"/>
                </a:lnTo>
                <a:lnTo>
                  <a:pt x="25400" y="8466"/>
                </a:lnTo>
                <a:lnTo>
                  <a:pt x="16934" y="16933"/>
                </a:lnTo>
                <a:lnTo>
                  <a:pt x="8467" y="33866"/>
                </a:lnTo>
                <a:lnTo>
                  <a:pt x="8467" y="42333"/>
                </a:lnTo>
                <a:lnTo>
                  <a:pt x="0" y="67733"/>
                </a:lnTo>
                <a:lnTo>
                  <a:pt x="0" y="93133"/>
                </a:lnTo>
                <a:lnTo>
                  <a:pt x="0" y="118533"/>
                </a:lnTo>
                <a:lnTo>
                  <a:pt x="0" y="143933"/>
                </a:lnTo>
                <a:lnTo>
                  <a:pt x="0" y="177800"/>
                </a:lnTo>
                <a:lnTo>
                  <a:pt x="0" y="203200"/>
                </a:lnTo>
                <a:lnTo>
                  <a:pt x="0" y="228600"/>
                </a:lnTo>
                <a:lnTo>
                  <a:pt x="0" y="245533"/>
                </a:lnTo>
                <a:lnTo>
                  <a:pt x="8467" y="262466"/>
                </a:lnTo>
                <a:lnTo>
                  <a:pt x="8467" y="270933"/>
                </a:lnTo>
                <a:lnTo>
                  <a:pt x="16934" y="279400"/>
                </a:lnTo>
                <a:lnTo>
                  <a:pt x="25400" y="279400"/>
                </a:lnTo>
                <a:lnTo>
                  <a:pt x="33867" y="279400"/>
                </a:lnTo>
                <a:lnTo>
                  <a:pt x="33867" y="279400"/>
                </a:lnTo>
                <a:lnTo>
                  <a:pt x="42334" y="279400"/>
                </a:lnTo>
                <a:lnTo>
                  <a:pt x="42334"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235200" y="4826000"/>
            <a:ext cx="110068" cy="169334"/>
          </a:xfrm>
          <a:custGeom>
            <a:avLst/>
            <a:gdLst/>
            <a:ahLst/>
            <a:cxnLst/>
            <a:rect l="0" t="0" r="0" b="0"/>
            <a:pathLst>
              <a:path w="110068" h="169334">
                <a:moveTo>
                  <a:pt x="59267" y="33867"/>
                </a:moveTo>
                <a:lnTo>
                  <a:pt x="59267" y="33867"/>
                </a:lnTo>
                <a:lnTo>
                  <a:pt x="50800" y="33867"/>
                </a:lnTo>
                <a:lnTo>
                  <a:pt x="50800" y="33867"/>
                </a:lnTo>
                <a:lnTo>
                  <a:pt x="42333" y="33867"/>
                </a:lnTo>
                <a:lnTo>
                  <a:pt x="33867" y="42333"/>
                </a:lnTo>
                <a:lnTo>
                  <a:pt x="33867" y="42333"/>
                </a:lnTo>
                <a:lnTo>
                  <a:pt x="25400" y="50800"/>
                </a:lnTo>
                <a:lnTo>
                  <a:pt x="16933" y="67733"/>
                </a:lnTo>
                <a:lnTo>
                  <a:pt x="8467" y="76200"/>
                </a:lnTo>
                <a:lnTo>
                  <a:pt x="8467" y="93133"/>
                </a:lnTo>
                <a:lnTo>
                  <a:pt x="0" y="110067"/>
                </a:lnTo>
                <a:lnTo>
                  <a:pt x="0" y="127000"/>
                </a:lnTo>
                <a:lnTo>
                  <a:pt x="0" y="143933"/>
                </a:lnTo>
                <a:lnTo>
                  <a:pt x="8467" y="152400"/>
                </a:lnTo>
                <a:lnTo>
                  <a:pt x="16933" y="160867"/>
                </a:lnTo>
                <a:lnTo>
                  <a:pt x="16933" y="160867"/>
                </a:lnTo>
                <a:lnTo>
                  <a:pt x="33867" y="169333"/>
                </a:lnTo>
                <a:lnTo>
                  <a:pt x="42333" y="169333"/>
                </a:lnTo>
                <a:lnTo>
                  <a:pt x="50800" y="160867"/>
                </a:lnTo>
                <a:lnTo>
                  <a:pt x="67733" y="152400"/>
                </a:lnTo>
                <a:lnTo>
                  <a:pt x="76200" y="143933"/>
                </a:lnTo>
                <a:lnTo>
                  <a:pt x="84667" y="135467"/>
                </a:lnTo>
                <a:lnTo>
                  <a:pt x="93133" y="127000"/>
                </a:lnTo>
                <a:lnTo>
                  <a:pt x="101600" y="118533"/>
                </a:lnTo>
                <a:lnTo>
                  <a:pt x="101600" y="101600"/>
                </a:lnTo>
                <a:lnTo>
                  <a:pt x="110067" y="84667"/>
                </a:lnTo>
                <a:lnTo>
                  <a:pt x="101600" y="76200"/>
                </a:lnTo>
                <a:lnTo>
                  <a:pt x="101600" y="59267"/>
                </a:lnTo>
                <a:lnTo>
                  <a:pt x="93133" y="42333"/>
                </a:lnTo>
                <a:lnTo>
                  <a:pt x="84667" y="25400"/>
                </a:lnTo>
                <a:lnTo>
                  <a:pt x="84667" y="16933"/>
                </a:lnTo>
                <a:lnTo>
                  <a:pt x="76200" y="8467"/>
                </a:lnTo>
                <a:lnTo>
                  <a:pt x="76200" y="0"/>
                </a:lnTo>
                <a:lnTo>
                  <a:pt x="67733" y="0"/>
                </a:lnTo>
                <a:lnTo>
                  <a:pt x="67733" y="0"/>
                </a:lnTo>
                <a:lnTo>
                  <a:pt x="67733" y="0"/>
                </a:lnTo>
                <a:lnTo>
                  <a:pt x="677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396067" y="4792133"/>
            <a:ext cx="8467" cy="177801"/>
          </a:xfrm>
          <a:custGeom>
            <a:avLst/>
            <a:gdLst/>
            <a:ahLst/>
            <a:cxnLst/>
            <a:rect l="0" t="0" r="0" b="0"/>
            <a:pathLst>
              <a:path w="8467" h="177801">
                <a:moveTo>
                  <a:pt x="0" y="0"/>
                </a:moveTo>
                <a:lnTo>
                  <a:pt x="0" y="0"/>
                </a:lnTo>
                <a:lnTo>
                  <a:pt x="0" y="8467"/>
                </a:lnTo>
                <a:lnTo>
                  <a:pt x="0" y="16934"/>
                </a:lnTo>
                <a:lnTo>
                  <a:pt x="0" y="25400"/>
                </a:lnTo>
                <a:lnTo>
                  <a:pt x="8466" y="42334"/>
                </a:lnTo>
                <a:lnTo>
                  <a:pt x="8466" y="59267"/>
                </a:lnTo>
                <a:lnTo>
                  <a:pt x="8466" y="84667"/>
                </a:lnTo>
                <a:lnTo>
                  <a:pt x="8466" y="110067"/>
                </a:lnTo>
                <a:lnTo>
                  <a:pt x="8466" y="127000"/>
                </a:lnTo>
                <a:lnTo>
                  <a:pt x="8466" y="143934"/>
                </a:lnTo>
                <a:lnTo>
                  <a:pt x="8466" y="160867"/>
                </a:lnTo>
                <a:lnTo>
                  <a:pt x="8466" y="169334"/>
                </a:lnTo>
                <a:lnTo>
                  <a:pt x="8466" y="169334"/>
                </a:lnTo>
                <a:lnTo>
                  <a:pt x="0" y="177800"/>
                </a:lnTo>
                <a:lnTo>
                  <a:pt x="0"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404533" y="4707467"/>
            <a:ext cx="16935" cy="1"/>
          </a:xfrm>
          <a:custGeom>
            <a:avLst/>
            <a:gdLst/>
            <a:ahLst/>
            <a:cxnLst/>
            <a:rect l="0" t="0" r="0" b="0"/>
            <a:pathLst>
              <a:path w="16935" h="1">
                <a:moveTo>
                  <a:pt x="16934" y="0"/>
                </a:moveTo>
                <a:lnTo>
                  <a:pt x="16934" y="0"/>
                </a:lnTo>
                <a:lnTo>
                  <a:pt x="8467" y="0"/>
                </a:lnTo>
                <a:lnTo>
                  <a:pt x="8467" y="0"/>
                </a:lnTo>
                <a:lnTo>
                  <a:pt x="8467" y="0"/>
                </a:lnTo>
                <a:lnTo>
                  <a:pt x="8467" y="0"/>
                </a:lnTo>
                <a:lnTo>
                  <a:pt x="8467" y="0"/>
                </a:lnTo>
                <a:lnTo>
                  <a:pt x="8467" y="0"/>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472267" y="4783667"/>
            <a:ext cx="152401" cy="194734"/>
          </a:xfrm>
          <a:custGeom>
            <a:avLst/>
            <a:gdLst/>
            <a:ahLst/>
            <a:cxnLst/>
            <a:rect l="0" t="0" r="0" b="0"/>
            <a:pathLst>
              <a:path w="152401" h="194734">
                <a:moveTo>
                  <a:pt x="33866" y="59266"/>
                </a:moveTo>
                <a:lnTo>
                  <a:pt x="33866" y="67733"/>
                </a:lnTo>
                <a:lnTo>
                  <a:pt x="33866" y="76200"/>
                </a:lnTo>
                <a:lnTo>
                  <a:pt x="33866" y="101600"/>
                </a:lnTo>
                <a:lnTo>
                  <a:pt x="33866" y="118533"/>
                </a:lnTo>
                <a:lnTo>
                  <a:pt x="25400" y="135466"/>
                </a:lnTo>
                <a:lnTo>
                  <a:pt x="25400" y="152400"/>
                </a:lnTo>
                <a:lnTo>
                  <a:pt x="16933" y="169333"/>
                </a:lnTo>
                <a:lnTo>
                  <a:pt x="16933" y="177800"/>
                </a:lnTo>
                <a:lnTo>
                  <a:pt x="8466" y="194733"/>
                </a:lnTo>
                <a:lnTo>
                  <a:pt x="8466" y="194733"/>
                </a:lnTo>
                <a:lnTo>
                  <a:pt x="8466" y="194733"/>
                </a:lnTo>
                <a:lnTo>
                  <a:pt x="0" y="194733"/>
                </a:lnTo>
                <a:lnTo>
                  <a:pt x="0" y="186266"/>
                </a:lnTo>
                <a:lnTo>
                  <a:pt x="0" y="169333"/>
                </a:lnTo>
                <a:lnTo>
                  <a:pt x="8466" y="152400"/>
                </a:lnTo>
                <a:lnTo>
                  <a:pt x="8466" y="135466"/>
                </a:lnTo>
                <a:lnTo>
                  <a:pt x="8466" y="110066"/>
                </a:lnTo>
                <a:lnTo>
                  <a:pt x="16933" y="84666"/>
                </a:lnTo>
                <a:lnTo>
                  <a:pt x="16933" y="67733"/>
                </a:lnTo>
                <a:lnTo>
                  <a:pt x="25400" y="42333"/>
                </a:lnTo>
                <a:lnTo>
                  <a:pt x="42333" y="25400"/>
                </a:lnTo>
                <a:lnTo>
                  <a:pt x="50800" y="16933"/>
                </a:lnTo>
                <a:lnTo>
                  <a:pt x="59266" y="8466"/>
                </a:lnTo>
                <a:lnTo>
                  <a:pt x="67733" y="0"/>
                </a:lnTo>
                <a:lnTo>
                  <a:pt x="76200" y="8466"/>
                </a:lnTo>
                <a:lnTo>
                  <a:pt x="93133" y="8466"/>
                </a:lnTo>
                <a:lnTo>
                  <a:pt x="101600" y="16933"/>
                </a:lnTo>
                <a:lnTo>
                  <a:pt x="110066" y="42333"/>
                </a:lnTo>
                <a:lnTo>
                  <a:pt x="118533" y="59266"/>
                </a:lnTo>
                <a:lnTo>
                  <a:pt x="118533" y="84666"/>
                </a:lnTo>
                <a:lnTo>
                  <a:pt x="127000" y="101600"/>
                </a:lnTo>
                <a:lnTo>
                  <a:pt x="135466" y="135466"/>
                </a:lnTo>
                <a:lnTo>
                  <a:pt x="143933" y="152400"/>
                </a:lnTo>
                <a:lnTo>
                  <a:pt x="152400" y="177800"/>
                </a:lnTo>
                <a:lnTo>
                  <a:pt x="152400" y="177800"/>
                </a:lnTo>
                <a:lnTo>
                  <a:pt x="152400" y="194733"/>
                </a:lnTo>
                <a:lnTo>
                  <a:pt x="152400" y="194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386667" y="2489200"/>
            <a:ext cx="152401" cy="347134"/>
          </a:xfrm>
          <a:custGeom>
            <a:avLst/>
            <a:gdLst/>
            <a:ahLst/>
            <a:cxnLst/>
            <a:rect l="0" t="0" r="0" b="0"/>
            <a:pathLst>
              <a:path w="152401" h="347134">
                <a:moveTo>
                  <a:pt x="143933" y="110067"/>
                </a:moveTo>
                <a:lnTo>
                  <a:pt x="143933" y="110067"/>
                </a:lnTo>
                <a:lnTo>
                  <a:pt x="143933" y="110067"/>
                </a:lnTo>
                <a:lnTo>
                  <a:pt x="143933" y="118533"/>
                </a:lnTo>
                <a:lnTo>
                  <a:pt x="143933" y="118533"/>
                </a:lnTo>
                <a:lnTo>
                  <a:pt x="143933" y="118533"/>
                </a:lnTo>
                <a:lnTo>
                  <a:pt x="143933" y="118533"/>
                </a:lnTo>
                <a:lnTo>
                  <a:pt x="143933" y="110067"/>
                </a:lnTo>
                <a:lnTo>
                  <a:pt x="143933" y="110067"/>
                </a:lnTo>
                <a:lnTo>
                  <a:pt x="143933" y="110067"/>
                </a:lnTo>
                <a:lnTo>
                  <a:pt x="143933" y="101600"/>
                </a:lnTo>
                <a:lnTo>
                  <a:pt x="152400" y="93133"/>
                </a:lnTo>
                <a:lnTo>
                  <a:pt x="152400" y="84667"/>
                </a:lnTo>
                <a:lnTo>
                  <a:pt x="152400" y="76200"/>
                </a:lnTo>
                <a:lnTo>
                  <a:pt x="152400" y="67733"/>
                </a:lnTo>
                <a:lnTo>
                  <a:pt x="152400" y="59267"/>
                </a:lnTo>
                <a:lnTo>
                  <a:pt x="152400" y="59267"/>
                </a:lnTo>
                <a:lnTo>
                  <a:pt x="152400" y="42333"/>
                </a:lnTo>
                <a:lnTo>
                  <a:pt x="152400" y="42333"/>
                </a:lnTo>
                <a:lnTo>
                  <a:pt x="152400" y="33867"/>
                </a:lnTo>
                <a:lnTo>
                  <a:pt x="143933" y="25400"/>
                </a:lnTo>
                <a:lnTo>
                  <a:pt x="143933" y="16933"/>
                </a:lnTo>
                <a:lnTo>
                  <a:pt x="135466" y="8467"/>
                </a:lnTo>
                <a:lnTo>
                  <a:pt x="127000" y="8467"/>
                </a:lnTo>
                <a:lnTo>
                  <a:pt x="127000" y="0"/>
                </a:lnTo>
                <a:lnTo>
                  <a:pt x="118533" y="0"/>
                </a:lnTo>
                <a:lnTo>
                  <a:pt x="110066" y="0"/>
                </a:lnTo>
                <a:lnTo>
                  <a:pt x="101600" y="0"/>
                </a:lnTo>
                <a:lnTo>
                  <a:pt x="93133" y="0"/>
                </a:lnTo>
                <a:lnTo>
                  <a:pt x="84666" y="0"/>
                </a:lnTo>
                <a:lnTo>
                  <a:pt x="76200" y="8467"/>
                </a:lnTo>
                <a:lnTo>
                  <a:pt x="67733" y="8467"/>
                </a:lnTo>
                <a:lnTo>
                  <a:pt x="59266" y="16933"/>
                </a:lnTo>
                <a:lnTo>
                  <a:pt x="50800" y="25400"/>
                </a:lnTo>
                <a:lnTo>
                  <a:pt x="42333" y="33867"/>
                </a:lnTo>
                <a:lnTo>
                  <a:pt x="25400" y="50800"/>
                </a:lnTo>
                <a:lnTo>
                  <a:pt x="16933" y="59267"/>
                </a:lnTo>
                <a:lnTo>
                  <a:pt x="8466" y="76200"/>
                </a:lnTo>
                <a:lnTo>
                  <a:pt x="8466" y="93133"/>
                </a:lnTo>
                <a:lnTo>
                  <a:pt x="0" y="101600"/>
                </a:lnTo>
                <a:lnTo>
                  <a:pt x="0" y="118533"/>
                </a:lnTo>
                <a:lnTo>
                  <a:pt x="0" y="135467"/>
                </a:lnTo>
                <a:lnTo>
                  <a:pt x="0" y="143933"/>
                </a:lnTo>
                <a:lnTo>
                  <a:pt x="0" y="152400"/>
                </a:lnTo>
                <a:lnTo>
                  <a:pt x="0" y="169333"/>
                </a:lnTo>
                <a:lnTo>
                  <a:pt x="8466" y="177800"/>
                </a:lnTo>
                <a:lnTo>
                  <a:pt x="16933" y="186267"/>
                </a:lnTo>
                <a:lnTo>
                  <a:pt x="16933" y="194733"/>
                </a:lnTo>
                <a:lnTo>
                  <a:pt x="25400" y="194733"/>
                </a:lnTo>
                <a:lnTo>
                  <a:pt x="42333" y="203200"/>
                </a:lnTo>
                <a:lnTo>
                  <a:pt x="42333" y="203200"/>
                </a:lnTo>
                <a:lnTo>
                  <a:pt x="50800" y="203200"/>
                </a:lnTo>
                <a:lnTo>
                  <a:pt x="59266" y="203200"/>
                </a:lnTo>
                <a:lnTo>
                  <a:pt x="67733" y="203200"/>
                </a:lnTo>
                <a:lnTo>
                  <a:pt x="76200" y="194733"/>
                </a:lnTo>
                <a:lnTo>
                  <a:pt x="84666" y="194733"/>
                </a:lnTo>
                <a:lnTo>
                  <a:pt x="93133" y="186267"/>
                </a:lnTo>
                <a:lnTo>
                  <a:pt x="101600" y="177800"/>
                </a:lnTo>
                <a:lnTo>
                  <a:pt x="101600" y="169333"/>
                </a:lnTo>
                <a:lnTo>
                  <a:pt x="110066" y="160867"/>
                </a:lnTo>
                <a:lnTo>
                  <a:pt x="110066" y="152400"/>
                </a:lnTo>
                <a:lnTo>
                  <a:pt x="110066" y="143933"/>
                </a:lnTo>
                <a:lnTo>
                  <a:pt x="118533" y="135467"/>
                </a:lnTo>
                <a:lnTo>
                  <a:pt x="118533" y="127000"/>
                </a:lnTo>
                <a:lnTo>
                  <a:pt x="118533" y="118533"/>
                </a:lnTo>
                <a:lnTo>
                  <a:pt x="118533" y="118533"/>
                </a:lnTo>
                <a:lnTo>
                  <a:pt x="118533" y="110067"/>
                </a:lnTo>
                <a:lnTo>
                  <a:pt x="118533" y="110067"/>
                </a:lnTo>
                <a:lnTo>
                  <a:pt x="118533" y="110067"/>
                </a:lnTo>
                <a:lnTo>
                  <a:pt x="118533" y="101600"/>
                </a:lnTo>
                <a:lnTo>
                  <a:pt x="118533" y="101600"/>
                </a:lnTo>
                <a:lnTo>
                  <a:pt x="118533" y="101600"/>
                </a:lnTo>
                <a:lnTo>
                  <a:pt x="118533" y="110067"/>
                </a:lnTo>
                <a:lnTo>
                  <a:pt x="118533" y="110067"/>
                </a:lnTo>
                <a:lnTo>
                  <a:pt x="118533" y="118533"/>
                </a:lnTo>
                <a:lnTo>
                  <a:pt x="127000" y="118533"/>
                </a:lnTo>
                <a:lnTo>
                  <a:pt x="127000" y="135467"/>
                </a:lnTo>
                <a:lnTo>
                  <a:pt x="127000" y="143933"/>
                </a:lnTo>
                <a:lnTo>
                  <a:pt x="127000" y="152400"/>
                </a:lnTo>
                <a:lnTo>
                  <a:pt x="127000" y="169333"/>
                </a:lnTo>
                <a:lnTo>
                  <a:pt x="127000" y="186267"/>
                </a:lnTo>
                <a:lnTo>
                  <a:pt x="127000" y="194733"/>
                </a:lnTo>
                <a:lnTo>
                  <a:pt x="127000" y="211667"/>
                </a:lnTo>
                <a:lnTo>
                  <a:pt x="127000" y="228600"/>
                </a:lnTo>
                <a:lnTo>
                  <a:pt x="118533" y="245533"/>
                </a:lnTo>
                <a:lnTo>
                  <a:pt x="118533" y="262467"/>
                </a:lnTo>
                <a:lnTo>
                  <a:pt x="127000" y="270933"/>
                </a:lnTo>
                <a:lnTo>
                  <a:pt x="127000" y="287867"/>
                </a:lnTo>
                <a:lnTo>
                  <a:pt x="127000" y="304800"/>
                </a:lnTo>
                <a:lnTo>
                  <a:pt x="127000" y="313267"/>
                </a:lnTo>
                <a:lnTo>
                  <a:pt x="127000" y="321733"/>
                </a:lnTo>
                <a:lnTo>
                  <a:pt x="135466" y="330200"/>
                </a:lnTo>
                <a:lnTo>
                  <a:pt x="135466" y="338667"/>
                </a:lnTo>
                <a:lnTo>
                  <a:pt x="135466" y="338667"/>
                </a:lnTo>
                <a:lnTo>
                  <a:pt x="135466" y="347133"/>
                </a:lnTo>
                <a:lnTo>
                  <a:pt x="135466" y="347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191933" y="2904067"/>
            <a:ext cx="601135" cy="33867"/>
          </a:xfrm>
          <a:custGeom>
            <a:avLst/>
            <a:gdLst/>
            <a:ahLst/>
            <a:cxnLst/>
            <a:rect l="0" t="0" r="0" b="0"/>
            <a:pathLst>
              <a:path w="601135" h="33867">
                <a:moveTo>
                  <a:pt x="0" y="33866"/>
                </a:moveTo>
                <a:lnTo>
                  <a:pt x="0" y="33866"/>
                </a:lnTo>
                <a:lnTo>
                  <a:pt x="8467" y="33866"/>
                </a:lnTo>
                <a:lnTo>
                  <a:pt x="25400" y="33866"/>
                </a:lnTo>
                <a:lnTo>
                  <a:pt x="33867" y="33866"/>
                </a:lnTo>
                <a:lnTo>
                  <a:pt x="50800" y="25400"/>
                </a:lnTo>
                <a:lnTo>
                  <a:pt x="67734" y="25400"/>
                </a:lnTo>
                <a:lnTo>
                  <a:pt x="93134" y="25400"/>
                </a:lnTo>
                <a:lnTo>
                  <a:pt x="110067" y="16933"/>
                </a:lnTo>
                <a:lnTo>
                  <a:pt x="143934" y="16933"/>
                </a:lnTo>
                <a:lnTo>
                  <a:pt x="169334" y="16933"/>
                </a:lnTo>
                <a:lnTo>
                  <a:pt x="194734" y="16933"/>
                </a:lnTo>
                <a:lnTo>
                  <a:pt x="228600" y="8466"/>
                </a:lnTo>
                <a:lnTo>
                  <a:pt x="262467" y="8466"/>
                </a:lnTo>
                <a:lnTo>
                  <a:pt x="304800" y="8466"/>
                </a:lnTo>
                <a:lnTo>
                  <a:pt x="338667" y="8466"/>
                </a:lnTo>
                <a:lnTo>
                  <a:pt x="381000" y="0"/>
                </a:lnTo>
                <a:lnTo>
                  <a:pt x="414867" y="0"/>
                </a:lnTo>
                <a:lnTo>
                  <a:pt x="457200" y="0"/>
                </a:lnTo>
                <a:lnTo>
                  <a:pt x="491067" y="0"/>
                </a:lnTo>
                <a:lnTo>
                  <a:pt x="524934" y="0"/>
                </a:lnTo>
                <a:lnTo>
                  <a:pt x="550334" y="0"/>
                </a:lnTo>
                <a:lnTo>
                  <a:pt x="575734" y="0"/>
                </a:lnTo>
                <a:lnTo>
                  <a:pt x="575734" y="0"/>
                </a:lnTo>
                <a:lnTo>
                  <a:pt x="601134" y="0"/>
                </a:lnTo>
                <a:lnTo>
                  <a:pt x="6011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386667" y="3039533"/>
            <a:ext cx="25401" cy="296335"/>
          </a:xfrm>
          <a:custGeom>
            <a:avLst/>
            <a:gdLst/>
            <a:ahLst/>
            <a:cxnLst/>
            <a:rect l="0" t="0" r="0" b="0"/>
            <a:pathLst>
              <a:path w="25401" h="296335">
                <a:moveTo>
                  <a:pt x="0" y="0"/>
                </a:moveTo>
                <a:lnTo>
                  <a:pt x="0" y="0"/>
                </a:lnTo>
                <a:lnTo>
                  <a:pt x="0" y="0"/>
                </a:lnTo>
                <a:lnTo>
                  <a:pt x="0" y="8467"/>
                </a:lnTo>
                <a:lnTo>
                  <a:pt x="0" y="16934"/>
                </a:lnTo>
                <a:lnTo>
                  <a:pt x="0" y="16934"/>
                </a:lnTo>
                <a:lnTo>
                  <a:pt x="0" y="33867"/>
                </a:lnTo>
                <a:lnTo>
                  <a:pt x="0" y="50800"/>
                </a:lnTo>
                <a:lnTo>
                  <a:pt x="8466" y="67734"/>
                </a:lnTo>
                <a:lnTo>
                  <a:pt x="8466" y="93134"/>
                </a:lnTo>
                <a:lnTo>
                  <a:pt x="8466" y="118534"/>
                </a:lnTo>
                <a:lnTo>
                  <a:pt x="0" y="135467"/>
                </a:lnTo>
                <a:lnTo>
                  <a:pt x="0" y="169334"/>
                </a:lnTo>
                <a:lnTo>
                  <a:pt x="0" y="194734"/>
                </a:lnTo>
                <a:lnTo>
                  <a:pt x="0" y="220134"/>
                </a:lnTo>
                <a:lnTo>
                  <a:pt x="0" y="245534"/>
                </a:lnTo>
                <a:lnTo>
                  <a:pt x="8466" y="262467"/>
                </a:lnTo>
                <a:lnTo>
                  <a:pt x="8466" y="270934"/>
                </a:lnTo>
                <a:lnTo>
                  <a:pt x="8466" y="279400"/>
                </a:lnTo>
                <a:lnTo>
                  <a:pt x="16933" y="287867"/>
                </a:lnTo>
                <a:lnTo>
                  <a:pt x="25400" y="296334"/>
                </a:lnTo>
                <a:lnTo>
                  <a:pt x="25400" y="296334"/>
                </a:lnTo>
                <a:lnTo>
                  <a:pt x="25400" y="296334"/>
                </a:lnTo>
                <a:lnTo>
                  <a:pt x="25400" y="296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513667" y="3048000"/>
            <a:ext cx="194734" cy="287868"/>
          </a:xfrm>
          <a:custGeom>
            <a:avLst/>
            <a:gdLst/>
            <a:ahLst/>
            <a:cxnLst/>
            <a:rect l="0" t="0" r="0" b="0"/>
            <a:pathLst>
              <a:path w="194734" h="287868">
                <a:moveTo>
                  <a:pt x="42333" y="0"/>
                </a:moveTo>
                <a:lnTo>
                  <a:pt x="33866" y="0"/>
                </a:lnTo>
                <a:lnTo>
                  <a:pt x="33866" y="8467"/>
                </a:lnTo>
                <a:lnTo>
                  <a:pt x="33866" y="8467"/>
                </a:lnTo>
                <a:lnTo>
                  <a:pt x="25400" y="16933"/>
                </a:lnTo>
                <a:lnTo>
                  <a:pt x="25400" y="25400"/>
                </a:lnTo>
                <a:lnTo>
                  <a:pt x="25400" y="25400"/>
                </a:lnTo>
                <a:lnTo>
                  <a:pt x="16933" y="42333"/>
                </a:lnTo>
                <a:lnTo>
                  <a:pt x="8466" y="50800"/>
                </a:lnTo>
                <a:lnTo>
                  <a:pt x="8466" y="67733"/>
                </a:lnTo>
                <a:lnTo>
                  <a:pt x="8466" y="84667"/>
                </a:lnTo>
                <a:lnTo>
                  <a:pt x="8466" y="101600"/>
                </a:lnTo>
                <a:lnTo>
                  <a:pt x="0" y="118533"/>
                </a:lnTo>
                <a:lnTo>
                  <a:pt x="8466" y="135467"/>
                </a:lnTo>
                <a:lnTo>
                  <a:pt x="8466" y="152400"/>
                </a:lnTo>
                <a:lnTo>
                  <a:pt x="8466" y="169333"/>
                </a:lnTo>
                <a:lnTo>
                  <a:pt x="8466" y="186267"/>
                </a:lnTo>
                <a:lnTo>
                  <a:pt x="16933" y="203200"/>
                </a:lnTo>
                <a:lnTo>
                  <a:pt x="25400" y="220133"/>
                </a:lnTo>
                <a:lnTo>
                  <a:pt x="33866" y="228600"/>
                </a:lnTo>
                <a:lnTo>
                  <a:pt x="42333" y="237067"/>
                </a:lnTo>
                <a:lnTo>
                  <a:pt x="50800" y="245533"/>
                </a:lnTo>
                <a:lnTo>
                  <a:pt x="67733" y="254000"/>
                </a:lnTo>
                <a:lnTo>
                  <a:pt x="84666" y="254000"/>
                </a:lnTo>
                <a:lnTo>
                  <a:pt x="93133" y="254000"/>
                </a:lnTo>
                <a:lnTo>
                  <a:pt x="110066" y="254000"/>
                </a:lnTo>
                <a:lnTo>
                  <a:pt x="118533" y="254000"/>
                </a:lnTo>
                <a:lnTo>
                  <a:pt x="135466" y="254000"/>
                </a:lnTo>
                <a:lnTo>
                  <a:pt x="143933" y="245533"/>
                </a:lnTo>
                <a:lnTo>
                  <a:pt x="152400" y="237067"/>
                </a:lnTo>
                <a:lnTo>
                  <a:pt x="169333" y="228600"/>
                </a:lnTo>
                <a:lnTo>
                  <a:pt x="177800" y="220133"/>
                </a:lnTo>
                <a:lnTo>
                  <a:pt x="186266" y="211667"/>
                </a:lnTo>
                <a:lnTo>
                  <a:pt x="194733" y="203200"/>
                </a:lnTo>
                <a:lnTo>
                  <a:pt x="194733" y="194733"/>
                </a:lnTo>
                <a:lnTo>
                  <a:pt x="194733" y="177800"/>
                </a:lnTo>
                <a:lnTo>
                  <a:pt x="194733" y="169333"/>
                </a:lnTo>
                <a:lnTo>
                  <a:pt x="194733" y="169333"/>
                </a:lnTo>
                <a:lnTo>
                  <a:pt x="194733" y="160867"/>
                </a:lnTo>
                <a:lnTo>
                  <a:pt x="194733" y="160867"/>
                </a:lnTo>
                <a:lnTo>
                  <a:pt x="186266" y="152400"/>
                </a:lnTo>
                <a:lnTo>
                  <a:pt x="177800" y="152400"/>
                </a:lnTo>
                <a:lnTo>
                  <a:pt x="169333" y="152400"/>
                </a:lnTo>
                <a:lnTo>
                  <a:pt x="160866" y="160867"/>
                </a:lnTo>
                <a:lnTo>
                  <a:pt x="152400" y="160867"/>
                </a:lnTo>
                <a:lnTo>
                  <a:pt x="143933" y="177800"/>
                </a:lnTo>
                <a:lnTo>
                  <a:pt x="127000" y="186267"/>
                </a:lnTo>
                <a:lnTo>
                  <a:pt x="118533" y="194733"/>
                </a:lnTo>
                <a:lnTo>
                  <a:pt x="110066" y="211667"/>
                </a:lnTo>
                <a:lnTo>
                  <a:pt x="110066" y="228600"/>
                </a:lnTo>
                <a:lnTo>
                  <a:pt x="101600" y="245533"/>
                </a:lnTo>
                <a:lnTo>
                  <a:pt x="101600" y="270933"/>
                </a:lnTo>
                <a:lnTo>
                  <a:pt x="101600" y="270933"/>
                </a:lnTo>
                <a:lnTo>
                  <a:pt x="101600" y="287867"/>
                </a:lnTo>
                <a:lnTo>
                  <a:pt x="101600"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844800" y="2844800"/>
            <a:ext cx="84668" cy="101601"/>
          </a:xfrm>
          <a:custGeom>
            <a:avLst/>
            <a:gdLst/>
            <a:ahLst/>
            <a:cxnLst/>
            <a:rect l="0" t="0" r="0" b="0"/>
            <a:pathLst>
              <a:path w="84668" h="101601">
                <a:moveTo>
                  <a:pt x="25400" y="16933"/>
                </a:moveTo>
                <a:lnTo>
                  <a:pt x="25400" y="16933"/>
                </a:lnTo>
                <a:lnTo>
                  <a:pt x="25400" y="16933"/>
                </a:lnTo>
                <a:lnTo>
                  <a:pt x="25400" y="16933"/>
                </a:lnTo>
                <a:lnTo>
                  <a:pt x="25400" y="16933"/>
                </a:lnTo>
                <a:lnTo>
                  <a:pt x="25400" y="16933"/>
                </a:lnTo>
                <a:lnTo>
                  <a:pt x="16933" y="16933"/>
                </a:lnTo>
                <a:lnTo>
                  <a:pt x="16933" y="16933"/>
                </a:lnTo>
                <a:lnTo>
                  <a:pt x="16933" y="16933"/>
                </a:lnTo>
                <a:lnTo>
                  <a:pt x="8467" y="16933"/>
                </a:lnTo>
                <a:lnTo>
                  <a:pt x="8467" y="16933"/>
                </a:lnTo>
                <a:lnTo>
                  <a:pt x="8467" y="25400"/>
                </a:lnTo>
                <a:lnTo>
                  <a:pt x="8467" y="25400"/>
                </a:lnTo>
                <a:lnTo>
                  <a:pt x="8467" y="25400"/>
                </a:lnTo>
                <a:lnTo>
                  <a:pt x="8467" y="25400"/>
                </a:lnTo>
                <a:lnTo>
                  <a:pt x="8467" y="33867"/>
                </a:lnTo>
                <a:lnTo>
                  <a:pt x="8467" y="33867"/>
                </a:lnTo>
                <a:lnTo>
                  <a:pt x="8467" y="42333"/>
                </a:lnTo>
                <a:lnTo>
                  <a:pt x="8467" y="50800"/>
                </a:lnTo>
                <a:lnTo>
                  <a:pt x="8467" y="50800"/>
                </a:lnTo>
                <a:lnTo>
                  <a:pt x="8467" y="59267"/>
                </a:lnTo>
                <a:lnTo>
                  <a:pt x="16933" y="67733"/>
                </a:lnTo>
                <a:lnTo>
                  <a:pt x="16933" y="76200"/>
                </a:lnTo>
                <a:lnTo>
                  <a:pt x="16933" y="84667"/>
                </a:lnTo>
                <a:lnTo>
                  <a:pt x="25400" y="84667"/>
                </a:lnTo>
                <a:lnTo>
                  <a:pt x="25400" y="93133"/>
                </a:lnTo>
                <a:lnTo>
                  <a:pt x="33867" y="93133"/>
                </a:lnTo>
                <a:lnTo>
                  <a:pt x="42333" y="101600"/>
                </a:lnTo>
                <a:lnTo>
                  <a:pt x="42333" y="101600"/>
                </a:lnTo>
                <a:lnTo>
                  <a:pt x="50800" y="101600"/>
                </a:lnTo>
                <a:lnTo>
                  <a:pt x="59267" y="93133"/>
                </a:lnTo>
                <a:lnTo>
                  <a:pt x="59267" y="93133"/>
                </a:lnTo>
                <a:lnTo>
                  <a:pt x="67733" y="84667"/>
                </a:lnTo>
                <a:lnTo>
                  <a:pt x="76200" y="84667"/>
                </a:lnTo>
                <a:lnTo>
                  <a:pt x="76200" y="76200"/>
                </a:lnTo>
                <a:lnTo>
                  <a:pt x="84667" y="67733"/>
                </a:lnTo>
                <a:lnTo>
                  <a:pt x="84667" y="59267"/>
                </a:lnTo>
                <a:lnTo>
                  <a:pt x="84667" y="50800"/>
                </a:lnTo>
                <a:lnTo>
                  <a:pt x="84667" y="50800"/>
                </a:lnTo>
                <a:lnTo>
                  <a:pt x="84667" y="42333"/>
                </a:lnTo>
                <a:lnTo>
                  <a:pt x="84667" y="33867"/>
                </a:lnTo>
                <a:lnTo>
                  <a:pt x="84667" y="25400"/>
                </a:lnTo>
                <a:lnTo>
                  <a:pt x="76200" y="16933"/>
                </a:lnTo>
                <a:lnTo>
                  <a:pt x="76200" y="16933"/>
                </a:lnTo>
                <a:lnTo>
                  <a:pt x="67733" y="8467"/>
                </a:lnTo>
                <a:lnTo>
                  <a:pt x="67733" y="8467"/>
                </a:lnTo>
                <a:lnTo>
                  <a:pt x="59267" y="0"/>
                </a:lnTo>
                <a:lnTo>
                  <a:pt x="50800" y="0"/>
                </a:lnTo>
                <a:lnTo>
                  <a:pt x="42333" y="0"/>
                </a:lnTo>
                <a:lnTo>
                  <a:pt x="42333" y="0"/>
                </a:lnTo>
                <a:lnTo>
                  <a:pt x="25400" y="0"/>
                </a:lnTo>
                <a:lnTo>
                  <a:pt x="25400" y="0"/>
                </a:lnTo>
                <a:lnTo>
                  <a:pt x="16933" y="8467"/>
                </a:lnTo>
                <a:lnTo>
                  <a:pt x="16933" y="8467"/>
                </a:lnTo>
                <a:lnTo>
                  <a:pt x="8467" y="16933"/>
                </a:lnTo>
                <a:lnTo>
                  <a:pt x="8467" y="25400"/>
                </a:lnTo>
                <a:lnTo>
                  <a:pt x="0" y="25400"/>
                </a:lnTo>
                <a:lnTo>
                  <a:pt x="0" y="33867"/>
                </a:lnTo>
                <a:lnTo>
                  <a:pt x="0" y="42333"/>
                </a:lnTo>
                <a:lnTo>
                  <a:pt x="0" y="50800"/>
                </a:lnTo>
                <a:lnTo>
                  <a:pt x="0" y="59267"/>
                </a:lnTo>
                <a:lnTo>
                  <a:pt x="0" y="67733"/>
                </a:lnTo>
                <a:lnTo>
                  <a:pt x="0" y="76200"/>
                </a:lnTo>
                <a:lnTo>
                  <a:pt x="0" y="84667"/>
                </a:lnTo>
                <a:lnTo>
                  <a:pt x="8467" y="84667"/>
                </a:lnTo>
                <a:lnTo>
                  <a:pt x="8467" y="84667"/>
                </a:lnTo>
                <a:lnTo>
                  <a:pt x="8467" y="93133"/>
                </a:lnTo>
                <a:lnTo>
                  <a:pt x="16933" y="93133"/>
                </a:lnTo>
                <a:lnTo>
                  <a:pt x="16933" y="93133"/>
                </a:lnTo>
                <a:lnTo>
                  <a:pt x="25400" y="93133"/>
                </a:lnTo>
                <a:lnTo>
                  <a:pt x="25400" y="93133"/>
                </a:lnTo>
                <a:lnTo>
                  <a:pt x="33867" y="84667"/>
                </a:lnTo>
                <a:lnTo>
                  <a:pt x="42333" y="84667"/>
                </a:lnTo>
                <a:lnTo>
                  <a:pt x="42333" y="84667"/>
                </a:lnTo>
                <a:lnTo>
                  <a:pt x="42333" y="76200"/>
                </a:lnTo>
                <a:lnTo>
                  <a:pt x="42333" y="67733"/>
                </a:lnTo>
                <a:lnTo>
                  <a:pt x="42333" y="67733"/>
                </a:lnTo>
                <a:lnTo>
                  <a:pt x="42333" y="59267"/>
                </a:lnTo>
                <a:lnTo>
                  <a:pt x="42333" y="59267"/>
                </a:lnTo>
                <a:lnTo>
                  <a:pt x="42333" y="59267"/>
                </a:lnTo>
                <a:lnTo>
                  <a:pt x="33867" y="50800"/>
                </a:lnTo>
                <a:lnTo>
                  <a:pt x="25400" y="50800"/>
                </a:lnTo>
                <a:lnTo>
                  <a:pt x="25400" y="50800"/>
                </a:lnTo>
                <a:lnTo>
                  <a:pt x="25400" y="50800"/>
                </a:lnTo>
                <a:lnTo>
                  <a:pt x="16933" y="50800"/>
                </a:lnTo>
                <a:lnTo>
                  <a:pt x="16933" y="50800"/>
                </a:lnTo>
                <a:lnTo>
                  <a:pt x="16933" y="50800"/>
                </a:lnTo>
                <a:lnTo>
                  <a:pt x="8467" y="50800"/>
                </a:lnTo>
                <a:lnTo>
                  <a:pt x="8467" y="50800"/>
                </a:lnTo>
                <a:lnTo>
                  <a:pt x="8467" y="50800"/>
                </a:lnTo>
                <a:lnTo>
                  <a:pt x="8467" y="59267"/>
                </a:lnTo>
                <a:lnTo>
                  <a:pt x="8467" y="59267"/>
                </a:lnTo>
                <a:lnTo>
                  <a:pt x="16933" y="67733"/>
                </a:lnTo>
                <a:lnTo>
                  <a:pt x="16933" y="67733"/>
                </a:lnTo>
                <a:lnTo>
                  <a:pt x="16933" y="67733"/>
                </a:lnTo>
                <a:lnTo>
                  <a:pt x="25400" y="76200"/>
                </a:lnTo>
                <a:lnTo>
                  <a:pt x="33867" y="76200"/>
                </a:lnTo>
                <a:lnTo>
                  <a:pt x="33867" y="76200"/>
                </a:lnTo>
                <a:lnTo>
                  <a:pt x="42333" y="76200"/>
                </a:lnTo>
                <a:lnTo>
                  <a:pt x="50800" y="67733"/>
                </a:lnTo>
                <a:lnTo>
                  <a:pt x="50800" y="67733"/>
                </a:lnTo>
                <a:lnTo>
                  <a:pt x="50800" y="59267"/>
                </a:lnTo>
                <a:lnTo>
                  <a:pt x="59267" y="59267"/>
                </a:lnTo>
                <a:lnTo>
                  <a:pt x="59267" y="59267"/>
                </a:lnTo>
                <a:lnTo>
                  <a:pt x="59267" y="50800"/>
                </a:lnTo>
                <a:lnTo>
                  <a:pt x="59267" y="50800"/>
                </a:lnTo>
                <a:lnTo>
                  <a:pt x="59267" y="42333"/>
                </a:lnTo>
                <a:lnTo>
                  <a:pt x="59267" y="42333"/>
                </a:lnTo>
                <a:lnTo>
                  <a:pt x="50800" y="42333"/>
                </a:lnTo>
                <a:lnTo>
                  <a:pt x="50800" y="42333"/>
                </a:lnTo>
                <a:lnTo>
                  <a:pt x="42333" y="42333"/>
                </a:lnTo>
                <a:lnTo>
                  <a:pt x="42333" y="50800"/>
                </a:lnTo>
                <a:lnTo>
                  <a:pt x="33867" y="50800"/>
                </a:lnTo>
                <a:lnTo>
                  <a:pt x="33867" y="59267"/>
                </a:lnTo>
                <a:lnTo>
                  <a:pt x="25400" y="59267"/>
                </a:lnTo>
                <a:lnTo>
                  <a:pt x="25400" y="59267"/>
                </a:lnTo>
                <a:lnTo>
                  <a:pt x="25400" y="67733"/>
                </a:lnTo>
                <a:lnTo>
                  <a:pt x="25400" y="67733"/>
                </a:lnTo>
                <a:lnTo>
                  <a:pt x="25400" y="67733"/>
                </a:lnTo>
                <a:lnTo>
                  <a:pt x="33867" y="67733"/>
                </a:lnTo>
                <a:lnTo>
                  <a:pt x="33867" y="67733"/>
                </a:lnTo>
                <a:lnTo>
                  <a:pt x="33867" y="67733"/>
                </a:lnTo>
                <a:lnTo>
                  <a:pt x="33867" y="67733"/>
                </a:lnTo>
                <a:lnTo>
                  <a:pt x="33867" y="67733"/>
                </a:lnTo>
                <a:lnTo>
                  <a:pt x="42333" y="67733"/>
                </a:lnTo>
                <a:lnTo>
                  <a:pt x="42333" y="67733"/>
                </a:lnTo>
                <a:lnTo>
                  <a:pt x="42333" y="59267"/>
                </a:lnTo>
                <a:lnTo>
                  <a:pt x="42333" y="59267"/>
                </a:lnTo>
                <a:lnTo>
                  <a:pt x="33867" y="59267"/>
                </a:lnTo>
                <a:lnTo>
                  <a:pt x="33867" y="50800"/>
                </a:lnTo>
                <a:lnTo>
                  <a:pt x="33867" y="50800"/>
                </a:lnTo>
                <a:lnTo>
                  <a:pt x="25400" y="50800"/>
                </a:lnTo>
                <a:lnTo>
                  <a:pt x="25400" y="42333"/>
                </a:lnTo>
                <a:lnTo>
                  <a:pt x="16933" y="42333"/>
                </a:lnTo>
                <a:lnTo>
                  <a:pt x="16933" y="42333"/>
                </a:lnTo>
                <a:lnTo>
                  <a:pt x="16933" y="42333"/>
                </a:lnTo>
                <a:lnTo>
                  <a:pt x="8467" y="42333"/>
                </a:lnTo>
                <a:lnTo>
                  <a:pt x="8467" y="42333"/>
                </a:lnTo>
                <a:lnTo>
                  <a:pt x="8467" y="42333"/>
                </a:lnTo>
                <a:lnTo>
                  <a:pt x="8467" y="50800"/>
                </a:lnTo>
                <a:lnTo>
                  <a:pt x="8467" y="50800"/>
                </a:lnTo>
                <a:lnTo>
                  <a:pt x="0" y="59267"/>
                </a:lnTo>
                <a:lnTo>
                  <a:pt x="0" y="59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030133" y="2844800"/>
            <a:ext cx="186268" cy="25401"/>
          </a:xfrm>
          <a:custGeom>
            <a:avLst/>
            <a:gdLst/>
            <a:ahLst/>
            <a:cxnLst/>
            <a:rect l="0" t="0" r="0" b="0"/>
            <a:pathLst>
              <a:path w="186268" h="25401">
                <a:moveTo>
                  <a:pt x="8467" y="8467"/>
                </a:moveTo>
                <a:lnTo>
                  <a:pt x="8467" y="8467"/>
                </a:lnTo>
                <a:lnTo>
                  <a:pt x="8467" y="8467"/>
                </a:lnTo>
                <a:lnTo>
                  <a:pt x="0" y="8467"/>
                </a:lnTo>
                <a:lnTo>
                  <a:pt x="0" y="8467"/>
                </a:lnTo>
                <a:lnTo>
                  <a:pt x="0" y="8467"/>
                </a:lnTo>
                <a:lnTo>
                  <a:pt x="0" y="8467"/>
                </a:lnTo>
                <a:lnTo>
                  <a:pt x="0" y="8467"/>
                </a:lnTo>
                <a:lnTo>
                  <a:pt x="0" y="8467"/>
                </a:lnTo>
                <a:lnTo>
                  <a:pt x="0" y="8467"/>
                </a:lnTo>
                <a:lnTo>
                  <a:pt x="8467" y="0"/>
                </a:lnTo>
                <a:lnTo>
                  <a:pt x="8467" y="0"/>
                </a:lnTo>
                <a:lnTo>
                  <a:pt x="16934" y="0"/>
                </a:lnTo>
                <a:lnTo>
                  <a:pt x="25400" y="0"/>
                </a:lnTo>
                <a:lnTo>
                  <a:pt x="42334" y="0"/>
                </a:lnTo>
                <a:lnTo>
                  <a:pt x="59267" y="0"/>
                </a:lnTo>
                <a:lnTo>
                  <a:pt x="67734" y="0"/>
                </a:lnTo>
                <a:lnTo>
                  <a:pt x="84667" y="0"/>
                </a:lnTo>
                <a:lnTo>
                  <a:pt x="101600" y="0"/>
                </a:lnTo>
                <a:lnTo>
                  <a:pt x="118534" y="0"/>
                </a:lnTo>
                <a:lnTo>
                  <a:pt x="143934" y="8467"/>
                </a:lnTo>
                <a:lnTo>
                  <a:pt x="160867" y="8467"/>
                </a:lnTo>
                <a:lnTo>
                  <a:pt x="169334" y="8467"/>
                </a:lnTo>
                <a:lnTo>
                  <a:pt x="177800" y="16933"/>
                </a:lnTo>
                <a:lnTo>
                  <a:pt x="177800" y="16933"/>
                </a:lnTo>
                <a:lnTo>
                  <a:pt x="186267" y="25400"/>
                </a:lnTo>
                <a:lnTo>
                  <a:pt x="186267"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114800" y="2912533"/>
            <a:ext cx="127001" cy="16935"/>
          </a:xfrm>
          <a:custGeom>
            <a:avLst/>
            <a:gdLst/>
            <a:ahLst/>
            <a:cxnLst/>
            <a:rect l="0" t="0" r="0" b="0"/>
            <a:pathLst>
              <a:path w="127001" h="16935">
                <a:moveTo>
                  <a:pt x="0" y="16934"/>
                </a:moveTo>
                <a:lnTo>
                  <a:pt x="0" y="16934"/>
                </a:lnTo>
                <a:lnTo>
                  <a:pt x="0" y="8467"/>
                </a:lnTo>
                <a:lnTo>
                  <a:pt x="8467" y="8467"/>
                </a:lnTo>
                <a:lnTo>
                  <a:pt x="8467" y="8467"/>
                </a:lnTo>
                <a:lnTo>
                  <a:pt x="25400" y="8467"/>
                </a:lnTo>
                <a:lnTo>
                  <a:pt x="42333" y="0"/>
                </a:lnTo>
                <a:lnTo>
                  <a:pt x="50800" y="0"/>
                </a:lnTo>
                <a:lnTo>
                  <a:pt x="76200" y="0"/>
                </a:lnTo>
                <a:lnTo>
                  <a:pt x="93133" y="0"/>
                </a:lnTo>
                <a:lnTo>
                  <a:pt x="110067" y="0"/>
                </a:lnTo>
                <a:lnTo>
                  <a:pt x="110067" y="0"/>
                </a:lnTo>
                <a:lnTo>
                  <a:pt x="127000" y="0"/>
                </a:lnTo>
                <a:lnTo>
                  <a:pt x="1270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690533" y="2497667"/>
            <a:ext cx="177801" cy="304801"/>
          </a:xfrm>
          <a:custGeom>
            <a:avLst/>
            <a:gdLst/>
            <a:ahLst/>
            <a:cxnLst/>
            <a:rect l="0" t="0" r="0" b="0"/>
            <a:pathLst>
              <a:path w="177801" h="304801">
                <a:moveTo>
                  <a:pt x="152400" y="16933"/>
                </a:moveTo>
                <a:lnTo>
                  <a:pt x="143934" y="16933"/>
                </a:lnTo>
                <a:lnTo>
                  <a:pt x="143934" y="16933"/>
                </a:lnTo>
                <a:lnTo>
                  <a:pt x="135467" y="16933"/>
                </a:lnTo>
                <a:lnTo>
                  <a:pt x="127000" y="8466"/>
                </a:lnTo>
                <a:lnTo>
                  <a:pt x="127000" y="8466"/>
                </a:lnTo>
                <a:lnTo>
                  <a:pt x="118534" y="0"/>
                </a:lnTo>
                <a:lnTo>
                  <a:pt x="110067" y="0"/>
                </a:lnTo>
                <a:lnTo>
                  <a:pt x="101600" y="0"/>
                </a:lnTo>
                <a:lnTo>
                  <a:pt x="84667" y="0"/>
                </a:lnTo>
                <a:lnTo>
                  <a:pt x="76200" y="8466"/>
                </a:lnTo>
                <a:lnTo>
                  <a:pt x="59267" y="16933"/>
                </a:lnTo>
                <a:lnTo>
                  <a:pt x="42334" y="25400"/>
                </a:lnTo>
                <a:lnTo>
                  <a:pt x="25400" y="33866"/>
                </a:lnTo>
                <a:lnTo>
                  <a:pt x="8467" y="42333"/>
                </a:lnTo>
                <a:lnTo>
                  <a:pt x="0" y="50800"/>
                </a:lnTo>
                <a:lnTo>
                  <a:pt x="0" y="67733"/>
                </a:lnTo>
                <a:lnTo>
                  <a:pt x="0" y="67733"/>
                </a:lnTo>
                <a:lnTo>
                  <a:pt x="0" y="76200"/>
                </a:lnTo>
                <a:lnTo>
                  <a:pt x="8467" y="84666"/>
                </a:lnTo>
                <a:lnTo>
                  <a:pt x="16934" y="93133"/>
                </a:lnTo>
                <a:lnTo>
                  <a:pt x="33867" y="101600"/>
                </a:lnTo>
                <a:lnTo>
                  <a:pt x="50800" y="110066"/>
                </a:lnTo>
                <a:lnTo>
                  <a:pt x="67734" y="118533"/>
                </a:lnTo>
                <a:lnTo>
                  <a:pt x="93134" y="127000"/>
                </a:lnTo>
                <a:lnTo>
                  <a:pt x="110067" y="135466"/>
                </a:lnTo>
                <a:lnTo>
                  <a:pt x="127000" y="143933"/>
                </a:lnTo>
                <a:lnTo>
                  <a:pt x="143934" y="160866"/>
                </a:lnTo>
                <a:lnTo>
                  <a:pt x="160867" y="177800"/>
                </a:lnTo>
                <a:lnTo>
                  <a:pt x="169334" y="194733"/>
                </a:lnTo>
                <a:lnTo>
                  <a:pt x="177800" y="211666"/>
                </a:lnTo>
                <a:lnTo>
                  <a:pt x="177800" y="237066"/>
                </a:lnTo>
                <a:lnTo>
                  <a:pt x="169334" y="254000"/>
                </a:lnTo>
                <a:lnTo>
                  <a:pt x="169334" y="270933"/>
                </a:lnTo>
                <a:lnTo>
                  <a:pt x="160867" y="279400"/>
                </a:lnTo>
                <a:lnTo>
                  <a:pt x="152400" y="287866"/>
                </a:lnTo>
                <a:lnTo>
                  <a:pt x="143934" y="296333"/>
                </a:lnTo>
                <a:lnTo>
                  <a:pt x="127000" y="296333"/>
                </a:lnTo>
                <a:lnTo>
                  <a:pt x="118534" y="304800"/>
                </a:lnTo>
                <a:lnTo>
                  <a:pt x="110067" y="296333"/>
                </a:lnTo>
                <a:lnTo>
                  <a:pt x="101600" y="296333"/>
                </a:lnTo>
                <a:lnTo>
                  <a:pt x="84667" y="296333"/>
                </a:lnTo>
                <a:lnTo>
                  <a:pt x="76200" y="279400"/>
                </a:lnTo>
                <a:lnTo>
                  <a:pt x="67734" y="270933"/>
                </a:lnTo>
                <a:lnTo>
                  <a:pt x="67734" y="262466"/>
                </a:lnTo>
                <a:lnTo>
                  <a:pt x="67734" y="245533"/>
                </a:lnTo>
                <a:lnTo>
                  <a:pt x="67734" y="237066"/>
                </a:lnTo>
                <a:lnTo>
                  <a:pt x="67734" y="220133"/>
                </a:lnTo>
                <a:lnTo>
                  <a:pt x="76200" y="203200"/>
                </a:lnTo>
                <a:lnTo>
                  <a:pt x="84667" y="186266"/>
                </a:lnTo>
                <a:lnTo>
                  <a:pt x="101600" y="177800"/>
                </a:lnTo>
                <a:lnTo>
                  <a:pt x="118534" y="160866"/>
                </a:lnTo>
                <a:lnTo>
                  <a:pt x="127000" y="143933"/>
                </a:lnTo>
                <a:lnTo>
                  <a:pt x="135467" y="127000"/>
                </a:lnTo>
                <a:lnTo>
                  <a:pt x="143934" y="110066"/>
                </a:lnTo>
                <a:lnTo>
                  <a:pt x="160867" y="93133"/>
                </a:lnTo>
                <a:lnTo>
                  <a:pt x="169334" y="84666"/>
                </a:lnTo>
                <a:lnTo>
                  <a:pt x="169334" y="67733"/>
                </a:lnTo>
                <a:lnTo>
                  <a:pt x="169334" y="50800"/>
                </a:lnTo>
                <a:lnTo>
                  <a:pt x="169334" y="42333"/>
                </a:lnTo>
                <a:lnTo>
                  <a:pt x="169334" y="42333"/>
                </a:lnTo>
                <a:lnTo>
                  <a:pt x="160867" y="42333"/>
                </a:lnTo>
                <a:lnTo>
                  <a:pt x="160867" y="42333"/>
                </a:lnTo>
                <a:lnTo>
                  <a:pt x="160867" y="42333"/>
                </a:lnTo>
                <a:lnTo>
                  <a:pt x="152400" y="42333"/>
                </a:lnTo>
                <a:lnTo>
                  <a:pt x="152400"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4978400" y="2506133"/>
            <a:ext cx="33868" cy="313268"/>
          </a:xfrm>
          <a:custGeom>
            <a:avLst/>
            <a:gdLst/>
            <a:ahLst/>
            <a:cxnLst/>
            <a:rect l="0" t="0" r="0" b="0"/>
            <a:pathLst>
              <a:path w="33868" h="313268">
                <a:moveTo>
                  <a:pt x="33867" y="0"/>
                </a:moveTo>
                <a:lnTo>
                  <a:pt x="33867" y="0"/>
                </a:lnTo>
                <a:lnTo>
                  <a:pt x="33867" y="8467"/>
                </a:lnTo>
                <a:lnTo>
                  <a:pt x="33867" y="16934"/>
                </a:lnTo>
                <a:lnTo>
                  <a:pt x="33867" y="25400"/>
                </a:lnTo>
                <a:lnTo>
                  <a:pt x="33867" y="42334"/>
                </a:lnTo>
                <a:lnTo>
                  <a:pt x="33867" y="67734"/>
                </a:lnTo>
                <a:lnTo>
                  <a:pt x="33867" y="84667"/>
                </a:lnTo>
                <a:lnTo>
                  <a:pt x="33867" y="110067"/>
                </a:lnTo>
                <a:lnTo>
                  <a:pt x="33867" y="135467"/>
                </a:lnTo>
                <a:lnTo>
                  <a:pt x="33867" y="152400"/>
                </a:lnTo>
                <a:lnTo>
                  <a:pt x="33867" y="169334"/>
                </a:lnTo>
                <a:lnTo>
                  <a:pt x="33867" y="186267"/>
                </a:lnTo>
                <a:lnTo>
                  <a:pt x="25400" y="211667"/>
                </a:lnTo>
                <a:lnTo>
                  <a:pt x="25400" y="228600"/>
                </a:lnTo>
                <a:lnTo>
                  <a:pt x="16933" y="245534"/>
                </a:lnTo>
                <a:lnTo>
                  <a:pt x="16933" y="262467"/>
                </a:lnTo>
                <a:lnTo>
                  <a:pt x="8467" y="279400"/>
                </a:lnTo>
                <a:lnTo>
                  <a:pt x="8467" y="296334"/>
                </a:lnTo>
                <a:lnTo>
                  <a:pt x="8467" y="296334"/>
                </a:lnTo>
                <a:lnTo>
                  <a:pt x="0" y="313267"/>
                </a:lnTo>
                <a:lnTo>
                  <a:pt x="0" y="313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639733" y="2904067"/>
            <a:ext cx="567268" cy="25401"/>
          </a:xfrm>
          <a:custGeom>
            <a:avLst/>
            <a:gdLst/>
            <a:ahLst/>
            <a:cxnLst/>
            <a:rect l="0" t="0" r="0" b="0"/>
            <a:pathLst>
              <a:path w="567268" h="25401">
                <a:moveTo>
                  <a:pt x="0" y="0"/>
                </a:moveTo>
                <a:lnTo>
                  <a:pt x="0" y="0"/>
                </a:lnTo>
                <a:lnTo>
                  <a:pt x="8467" y="0"/>
                </a:lnTo>
                <a:lnTo>
                  <a:pt x="16934" y="0"/>
                </a:lnTo>
                <a:lnTo>
                  <a:pt x="25400" y="0"/>
                </a:lnTo>
                <a:lnTo>
                  <a:pt x="42334" y="0"/>
                </a:lnTo>
                <a:lnTo>
                  <a:pt x="59267" y="0"/>
                </a:lnTo>
                <a:lnTo>
                  <a:pt x="84667" y="8466"/>
                </a:lnTo>
                <a:lnTo>
                  <a:pt x="101600" y="16933"/>
                </a:lnTo>
                <a:lnTo>
                  <a:pt x="127000" y="16933"/>
                </a:lnTo>
                <a:lnTo>
                  <a:pt x="152400" y="16933"/>
                </a:lnTo>
                <a:lnTo>
                  <a:pt x="177800" y="25400"/>
                </a:lnTo>
                <a:lnTo>
                  <a:pt x="211667" y="25400"/>
                </a:lnTo>
                <a:lnTo>
                  <a:pt x="245534" y="25400"/>
                </a:lnTo>
                <a:lnTo>
                  <a:pt x="279400" y="25400"/>
                </a:lnTo>
                <a:lnTo>
                  <a:pt x="313267" y="25400"/>
                </a:lnTo>
                <a:lnTo>
                  <a:pt x="347134" y="25400"/>
                </a:lnTo>
                <a:lnTo>
                  <a:pt x="381000" y="16933"/>
                </a:lnTo>
                <a:lnTo>
                  <a:pt x="406400" y="16933"/>
                </a:lnTo>
                <a:lnTo>
                  <a:pt x="440267" y="16933"/>
                </a:lnTo>
                <a:lnTo>
                  <a:pt x="465667" y="16933"/>
                </a:lnTo>
                <a:lnTo>
                  <a:pt x="491067" y="8466"/>
                </a:lnTo>
                <a:lnTo>
                  <a:pt x="508000" y="8466"/>
                </a:lnTo>
                <a:lnTo>
                  <a:pt x="524934" y="8466"/>
                </a:lnTo>
                <a:lnTo>
                  <a:pt x="541867" y="8466"/>
                </a:lnTo>
                <a:lnTo>
                  <a:pt x="550334" y="8466"/>
                </a:lnTo>
                <a:lnTo>
                  <a:pt x="558800" y="16933"/>
                </a:lnTo>
                <a:lnTo>
                  <a:pt x="558800" y="16933"/>
                </a:lnTo>
                <a:lnTo>
                  <a:pt x="558800" y="16933"/>
                </a:lnTo>
                <a:lnTo>
                  <a:pt x="567267" y="16933"/>
                </a:lnTo>
                <a:lnTo>
                  <a:pt x="567267" y="8466"/>
                </a:lnTo>
                <a:lnTo>
                  <a:pt x="567267" y="8466"/>
                </a:lnTo>
                <a:lnTo>
                  <a:pt x="558800" y="8466"/>
                </a:lnTo>
                <a:lnTo>
                  <a:pt x="558800"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682067" y="3073400"/>
            <a:ext cx="177801" cy="254001"/>
          </a:xfrm>
          <a:custGeom>
            <a:avLst/>
            <a:gdLst/>
            <a:ahLst/>
            <a:cxnLst/>
            <a:rect l="0" t="0" r="0" b="0"/>
            <a:pathLst>
              <a:path w="177801" h="254001">
                <a:moveTo>
                  <a:pt x="8466" y="50800"/>
                </a:moveTo>
                <a:lnTo>
                  <a:pt x="8466" y="50800"/>
                </a:lnTo>
                <a:lnTo>
                  <a:pt x="8466" y="50800"/>
                </a:lnTo>
                <a:lnTo>
                  <a:pt x="0" y="50800"/>
                </a:lnTo>
                <a:lnTo>
                  <a:pt x="0" y="50800"/>
                </a:lnTo>
                <a:lnTo>
                  <a:pt x="0" y="42333"/>
                </a:lnTo>
                <a:lnTo>
                  <a:pt x="0" y="42333"/>
                </a:lnTo>
                <a:lnTo>
                  <a:pt x="0" y="42333"/>
                </a:lnTo>
                <a:lnTo>
                  <a:pt x="0" y="33867"/>
                </a:lnTo>
                <a:lnTo>
                  <a:pt x="8466" y="25400"/>
                </a:lnTo>
                <a:lnTo>
                  <a:pt x="16933" y="25400"/>
                </a:lnTo>
                <a:lnTo>
                  <a:pt x="25400" y="16933"/>
                </a:lnTo>
                <a:lnTo>
                  <a:pt x="33866" y="8467"/>
                </a:lnTo>
                <a:lnTo>
                  <a:pt x="50800" y="8467"/>
                </a:lnTo>
                <a:lnTo>
                  <a:pt x="67733" y="8467"/>
                </a:lnTo>
                <a:lnTo>
                  <a:pt x="84666" y="0"/>
                </a:lnTo>
                <a:lnTo>
                  <a:pt x="101600" y="8467"/>
                </a:lnTo>
                <a:lnTo>
                  <a:pt x="118533" y="8467"/>
                </a:lnTo>
                <a:lnTo>
                  <a:pt x="135466" y="16933"/>
                </a:lnTo>
                <a:lnTo>
                  <a:pt x="143933" y="25400"/>
                </a:lnTo>
                <a:lnTo>
                  <a:pt x="152400" y="33867"/>
                </a:lnTo>
                <a:lnTo>
                  <a:pt x="169333" y="50800"/>
                </a:lnTo>
                <a:lnTo>
                  <a:pt x="169333" y="67733"/>
                </a:lnTo>
                <a:lnTo>
                  <a:pt x="169333" y="84667"/>
                </a:lnTo>
                <a:lnTo>
                  <a:pt x="169333" y="101600"/>
                </a:lnTo>
                <a:lnTo>
                  <a:pt x="169333" y="118533"/>
                </a:lnTo>
                <a:lnTo>
                  <a:pt x="160866" y="135467"/>
                </a:lnTo>
                <a:lnTo>
                  <a:pt x="152400" y="160867"/>
                </a:lnTo>
                <a:lnTo>
                  <a:pt x="135466" y="177800"/>
                </a:lnTo>
                <a:lnTo>
                  <a:pt x="127000" y="194733"/>
                </a:lnTo>
                <a:lnTo>
                  <a:pt x="110066" y="211667"/>
                </a:lnTo>
                <a:lnTo>
                  <a:pt x="93133" y="228600"/>
                </a:lnTo>
                <a:lnTo>
                  <a:pt x="84666" y="237067"/>
                </a:lnTo>
                <a:lnTo>
                  <a:pt x="67733" y="245533"/>
                </a:lnTo>
                <a:lnTo>
                  <a:pt x="59266" y="245533"/>
                </a:lnTo>
                <a:lnTo>
                  <a:pt x="42333" y="254000"/>
                </a:lnTo>
                <a:lnTo>
                  <a:pt x="33866" y="245533"/>
                </a:lnTo>
                <a:lnTo>
                  <a:pt x="16933" y="245533"/>
                </a:lnTo>
                <a:lnTo>
                  <a:pt x="8466" y="237067"/>
                </a:lnTo>
                <a:lnTo>
                  <a:pt x="8466" y="220133"/>
                </a:lnTo>
                <a:lnTo>
                  <a:pt x="8466" y="211667"/>
                </a:lnTo>
                <a:lnTo>
                  <a:pt x="8466" y="194733"/>
                </a:lnTo>
                <a:lnTo>
                  <a:pt x="8466" y="186267"/>
                </a:lnTo>
                <a:lnTo>
                  <a:pt x="25400" y="169333"/>
                </a:lnTo>
                <a:lnTo>
                  <a:pt x="33866" y="160867"/>
                </a:lnTo>
                <a:lnTo>
                  <a:pt x="50800" y="152400"/>
                </a:lnTo>
                <a:lnTo>
                  <a:pt x="67733" y="152400"/>
                </a:lnTo>
                <a:lnTo>
                  <a:pt x="76200" y="152400"/>
                </a:lnTo>
                <a:lnTo>
                  <a:pt x="93133" y="152400"/>
                </a:lnTo>
                <a:lnTo>
                  <a:pt x="110066" y="152400"/>
                </a:lnTo>
                <a:lnTo>
                  <a:pt x="127000" y="169333"/>
                </a:lnTo>
                <a:lnTo>
                  <a:pt x="135466" y="177800"/>
                </a:lnTo>
                <a:lnTo>
                  <a:pt x="143933" y="194733"/>
                </a:lnTo>
                <a:lnTo>
                  <a:pt x="152400" y="203200"/>
                </a:lnTo>
                <a:lnTo>
                  <a:pt x="160866" y="211667"/>
                </a:lnTo>
                <a:lnTo>
                  <a:pt x="160866" y="228600"/>
                </a:lnTo>
                <a:lnTo>
                  <a:pt x="160866" y="237067"/>
                </a:lnTo>
                <a:lnTo>
                  <a:pt x="169333" y="245533"/>
                </a:lnTo>
                <a:lnTo>
                  <a:pt x="169333" y="254000"/>
                </a:lnTo>
                <a:lnTo>
                  <a:pt x="169333" y="254000"/>
                </a:lnTo>
                <a:lnTo>
                  <a:pt x="169333" y="254000"/>
                </a:lnTo>
                <a:lnTo>
                  <a:pt x="169333" y="254000"/>
                </a:lnTo>
                <a:lnTo>
                  <a:pt x="177800" y="254000"/>
                </a:lnTo>
                <a:lnTo>
                  <a:pt x="177800"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910667" y="3073400"/>
            <a:ext cx="160867" cy="262468"/>
          </a:xfrm>
          <a:custGeom>
            <a:avLst/>
            <a:gdLst/>
            <a:ahLst/>
            <a:cxnLst/>
            <a:rect l="0" t="0" r="0" b="0"/>
            <a:pathLst>
              <a:path w="160867" h="262468">
                <a:moveTo>
                  <a:pt x="152400" y="8467"/>
                </a:moveTo>
                <a:lnTo>
                  <a:pt x="152400" y="8467"/>
                </a:lnTo>
                <a:lnTo>
                  <a:pt x="143933" y="8467"/>
                </a:lnTo>
                <a:lnTo>
                  <a:pt x="135466" y="8467"/>
                </a:lnTo>
                <a:lnTo>
                  <a:pt x="135466" y="0"/>
                </a:lnTo>
                <a:lnTo>
                  <a:pt x="118533" y="0"/>
                </a:lnTo>
                <a:lnTo>
                  <a:pt x="110066" y="0"/>
                </a:lnTo>
                <a:lnTo>
                  <a:pt x="101600" y="8467"/>
                </a:lnTo>
                <a:lnTo>
                  <a:pt x="93133" y="8467"/>
                </a:lnTo>
                <a:lnTo>
                  <a:pt x="76200" y="8467"/>
                </a:lnTo>
                <a:lnTo>
                  <a:pt x="67733" y="8467"/>
                </a:lnTo>
                <a:lnTo>
                  <a:pt x="50800" y="16933"/>
                </a:lnTo>
                <a:lnTo>
                  <a:pt x="42333" y="16933"/>
                </a:lnTo>
                <a:lnTo>
                  <a:pt x="33866" y="25400"/>
                </a:lnTo>
                <a:lnTo>
                  <a:pt x="25400" y="25400"/>
                </a:lnTo>
                <a:lnTo>
                  <a:pt x="25400" y="33867"/>
                </a:lnTo>
                <a:lnTo>
                  <a:pt x="16933" y="33867"/>
                </a:lnTo>
                <a:lnTo>
                  <a:pt x="16933" y="42333"/>
                </a:lnTo>
                <a:lnTo>
                  <a:pt x="16933" y="50800"/>
                </a:lnTo>
                <a:lnTo>
                  <a:pt x="16933" y="50800"/>
                </a:lnTo>
                <a:lnTo>
                  <a:pt x="16933" y="59267"/>
                </a:lnTo>
                <a:lnTo>
                  <a:pt x="16933" y="67733"/>
                </a:lnTo>
                <a:lnTo>
                  <a:pt x="16933" y="76200"/>
                </a:lnTo>
                <a:lnTo>
                  <a:pt x="16933" y="93133"/>
                </a:lnTo>
                <a:lnTo>
                  <a:pt x="16933" y="101600"/>
                </a:lnTo>
                <a:lnTo>
                  <a:pt x="8466" y="110067"/>
                </a:lnTo>
                <a:lnTo>
                  <a:pt x="8466" y="118533"/>
                </a:lnTo>
                <a:lnTo>
                  <a:pt x="8466" y="118533"/>
                </a:lnTo>
                <a:lnTo>
                  <a:pt x="8466" y="127000"/>
                </a:lnTo>
                <a:lnTo>
                  <a:pt x="8466" y="127000"/>
                </a:lnTo>
                <a:lnTo>
                  <a:pt x="8466" y="127000"/>
                </a:lnTo>
                <a:lnTo>
                  <a:pt x="8466" y="135467"/>
                </a:lnTo>
                <a:lnTo>
                  <a:pt x="8466" y="135467"/>
                </a:lnTo>
                <a:lnTo>
                  <a:pt x="8466" y="135467"/>
                </a:lnTo>
                <a:lnTo>
                  <a:pt x="8466" y="127000"/>
                </a:lnTo>
                <a:lnTo>
                  <a:pt x="8466" y="127000"/>
                </a:lnTo>
                <a:lnTo>
                  <a:pt x="16933" y="127000"/>
                </a:lnTo>
                <a:lnTo>
                  <a:pt x="25400" y="118533"/>
                </a:lnTo>
                <a:lnTo>
                  <a:pt x="33866" y="118533"/>
                </a:lnTo>
                <a:lnTo>
                  <a:pt x="42333" y="110067"/>
                </a:lnTo>
                <a:lnTo>
                  <a:pt x="50800" y="110067"/>
                </a:lnTo>
                <a:lnTo>
                  <a:pt x="59266" y="110067"/>
                </a:lnTo>
                <a:lnTo>
                  <a:pt x="76200" y="101600"/>
                </a:lnTo>
                <a:lnTo>
                  <a:pt x="84666" y="101600"/>
                </a:lnTo>
                <a:lnTo>
                  <a:pt x="101600" y="110067"/>
                </a:lnTo>
                <a:lnTo>
                  <a:pt x="110066" y="118533"/>
                </a:lnTo>
                <a:lnTo>
                  <a:pt x="127000" y="127000"/>
                </a:lnTo>
                <a:lnTo>
                  <a:pt x="135466" y="135467"/>
                </a:lnTo>
                <a:lnTo>
                  <a:pt x="143933" y="143933"/>
                </a:lnTo>
                <a:lnTo>
                  <a:pt x="152400" y="160867"/>
                </a:lnTo>
                <a:lnTo>
                  <a:pt x="160866" y="169333"/>
                </a:lnTo>
                <a:lnTo>
                  <a:pt x="160866" y="177800"/>
                </a:lnTo>
                <a:lnTo>
                  <a:pt x="160866" y="186267"/>
                </a:lnTo>
                <a:lnTo>
                  <a:pt x="160866" y="203200"/>
                </a:lnTo>
                <a:lnTo>
                  <a:pt x="160866" y="211667"/>
                </a:lnTo>
                <a:lnTo>
                  <a:pt x="152400" y="220133"/>
                </a:lnTo>
                <a:lnTo>
                  <a:pt x="143933" y="228600"/>
                </a:lnTo>
                <a:lnTo>
                  <a:pt x="135466" y="245533"/>
                </a:lnTo>
                <a:lnTo>
                  <a:pt x="118533" y="254000"/>
                </a:lnTo>
                <a:lnTo>
                  <a:pt x="110066" y="254000"/>
                </a:lnTo>
                <a:lnTo>
                  <a:pt x="93133" y="262467"/>
                </a:lnTo>
                <a:lnTo>
                  <a:pt x="76200" y="262467"/>
                </a:lnTo>
                <a:lnTo>
                  <a:pt x="59266" y="262467"/>
                </a:lnTo>
                <a:lnTo>
                  <a:pt x="42333" y="262467"/>
                </a:lnTo>
                <a:lnTo>
                  <a:pt x="25400" y="262467"/>
                </a:lnTo>
                <a:lnTo>
                  <a:pt x="16933" y="254000"/>
                </a:lnTo>
                <a:lnTo>
                  <a:pt x="8466" y="245533"/>
                </a:lnTo>
                <a:lnTo>
                  <a:pt x="8466" y="245533"/>
                </a:lnTo>
                <a:lnTo>
                  <a:pt x="0" y="228600"/>
                </a:lnTo>
                <a:lnTo>
                  <a:pt x="0" y="228600"/>
                </a:lnTo>
                <a:lnTo>
                  <a:pt x="8466" y="228600"/>
                </a:lnTo>
                <a:lnTo>
                  <a:pt x="8466"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5105400" y="3090333"/>
            <a:ext cx="152401" cy="287868"/>
          </a:xfrm>
          <a:custGeom>
            <a:avLst/>
            <a:gdLst/>
            <a:ahLst/>
            <a:cxnLst/>
            <a:rect l="0" t="0" r="0" b="0"/>
            <a:pathLst>
              <a:path w="152401" h="287868">
                <a:moveTo>
                  <a:pt x="16933" y="0"/>
                </a:moveTo>
                <a:lnTo>
                  <a:pt x="16933" y="0"/>
                </a:lnTo>
                <a:lnTo>
                  <a:pt x="16933" y="0"/>
                </a:lnTo>
                <a:lnTo>
                  <a:pt x="16933" y="0"/>
                </a:lnTo>
                <a:lnTo>
                  <a:pt x="16933" y="8467"/>
                </a:lnTo>
                <a:lnTo>
                  <a:pt x="16933" y="8467"/>
                </a:lnTo>
                <a:lnTo>
                  <a:pt x="16933" y="25400"/>
                </a:lnTo>
                <a:lnTo>
                  <a:pt x="8467" y="33867"/>
                </a:lnTo>
                <a:lnTo>
                  <a:pt x="8467" y="50800"/>
                </a:lnTo>
                <a:lnTo>
                  <a:pt x="8467" y="76200"/>
                </a:lnTo>
                <a:lnTo>
                  <a:pt x="0" y="93134"/>
                </a:lnTo>
                <a:lnTo>
                  <a:pt x="0" y="118534"/>
                </a:lnTo>
                <a:lnTo>
                  <a:pt x="0" y="143934"/>
                </a:lnTo>
                <a:lnTo>
                  <a:pt x="0" y="169334"/>
                </a:lnTo>
                <a:lnTo>
                  <a:pt x="8467" y="186267"/>
                </a:lnTo>
                <a:lnTo>
                  <a:pt x="16933" y="203200"/>
                </a:lnTo>
                <a:lnTo>
                  <a:pt x="25400" y="220134"/>
                </a:lnTo>
                <a:lnTo>
                  <a:pt x="33867" y="237067"/>
                </a:lnTo>
                <a:lnTo>
                  <a:pt x="42333" y="237067"/>
                </a:lnTo>
                <a:lnTo>
                  <a:pt x="50800" y="245534"/>
                </a:lnTo>
                <a:lnTo>
                  <a:pt x="67733" y="245534"/>
                </a:lnTo>
                <a:lnTo>
                  <a:pt x="84667" y="245534"/>
                </a:lnTo>
                <a:lnTo>
                  <a:pt x="93133" y="245534"/>
                </a:lnTo>
                <a:lnTo>
                  <a:pt x="110067" y="237067"/>
                </a:lnTo>
                <a:lnTo>
                  <a:pt x="118533" y="228600"/>
                </a:lnTo>
                <a:lnTo>
                  <a:pt x="135467" y="220134"/>
                </a:lnTo>
                <a:lnTo>
                  <a:pt x="143933" y="211667"/>
                </a:lnTo>
                <a:lnTo>
                  <a:pt x="152400" y="194734"/>
                </a:lnTo>
                <a:lnTo>
                  <a:pt x="152400" y="186267"/>
                </a:lnTo>
                <a:lnTo>
                  <a:pt x="152400" y="169334"/>
                </a:lnTo>
                <a:lnTo>
                  <a:pt x="152400" y="152400"/>
                </a:lnTo>
                <a:lnTo>
                  <a:pt x="152400" y="143934"/>
                </a:lnTo>
                <a:lnTo>
                  <a:pt x="143933" y="127000"/>
                </a:lnTo>
                <a:lnTo>
                  <a:pt x="143933" y="127000"/>
                </a:lnTo>
                <a:lnTo>
                  <a:pt x="135467" y="118534"/>
                </a:lnTo>
                <a:lnTo>
                  <a:pt x="127000" y="118534"/>
                </a:lnTo>
                <a:lnTo>
                  <a:pt x="127000" y="127000"/>
                </a:lnTo>
                <a:lnTo>
                  <a:pt x="118533" y="143934"/>
                </a:lnTo>
                <a:lnTo>
                  <a:pt x="110067" y="160867"/>
                </a:lnTo>
                <a:lnTo>
                  <a:pt x="101600" y="186267"/>
                </a:lnTo>
                <a:lnTo>
                  <a:pt x="93133" y="220134"/>
                </a:lnTo>
                <a:lnTo>
                  <a:pt x="93133" y="254000"/>
                </a:lnTo>
                <a:lnTo>
                  <a:pt x="93133" y="254000"/>
                </a:lnTo>
                <a:lnTo>
                  <a:pt x="93133" y="287867"/>
                </a:lnTo>
                <a:lnTo>
                  <a:pt x="93133"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7137400" y="2743200"/>
            <a:ext cx="237068" cy="406401"/>
          </a:xfrm>
          <a:custGeom>
            <a:avLst/>
            <a:gdLst/>
            <a:ahLst/>
            <a:cxnLst/>
            <a:rect l="0" t="0" r="0" b="0"/>
            <a:pathLst>
              <a:path w="237068" h="406401">
                <a:moveTo>
                  <a:pt x="25400" y="84667"/>
                </a:moveTo>
                <a:lnTo>
                  <a:pt x="16933" y="84667"/>
                </a:lnTo>
                <a:lnTo>
                  <a:pt x="16933" y="84667"/>
                </a:lnTo>
                <a:lnTo>
                  <a:pt x="8467" y="84667"/>
                </a:lnTo>
                <a:lnTo>
                  <a:pt x="0" y="84667"/>
                </a:lnTo>
                <a:lnTo>
                  <a:pt x="0" y="76200"/>
                </a:lnTo>
                <a:lnTo>
                  <a:pt x="0" y="76200"/>
                </a:lnTo>
                <a:lnTo>
                  <a:pt x="0" y="67733"/>
                </a:lnTo>
                <a:lnTo>
                  <a:pt x="0" y="67733"/>
                </a:lnTo>
                <a:lnTo>
                  <a:pt x="0" y="59267"/>
                </a:lnTo>
                <a:lnTo>
                  <a:pt x="0" y="59267"/>
                </a:lnTo>
                <a:lnTo>
                  <a:pt x="8467" y="50800"/>
                </a:lnTo>
                <a:lnTo>
                  <a:pt x="16933" y="42333"/>
                </a:lnTo>
                <a:lnTo>
                  <a:pt x="25400" y="33867"/>
                </a:lnTo>
                <a:lnTo>
                  <a:pt x="33867" y="25400"/>
                </a:lnTo>
                <a:lnTo>
                  <a:pt x="50800" y="16933"/>
                </a:lnTo>
                <a:lnTo>
                  <a:pt x="76200" y="8467"/>
                </a:lnTo>
                <a:lnTo>
                  <a:pt x="93133" y="8467"/>
                </a:lnTo>
                <a:lnTo>
                  <a:pt x="118533" y="0"/>
                </a:lnTo>
                <a:lnTo>
                  <a:pt x="135466" y="0"/>
                </a:lnTo>
                <a:lnTo>
                  <a:pt x="152400" y="0"/>
                </a:lnTo>
                <a:lnTo>
                  <a:pt x="169333" y="8467"/>
                </a:lnTo>
                <a:lnTo>
                  <a:pt x="177800" y="8467"/>
                </a:lnTo>
                <a:lnTo>
                  <a:pt x="186267" y="16933"/>
                </a:lnTo>
                <a:lnTo>
                  <a:pt x="186267" y="33867"/>
                </a:lnTo>
                <a:lnTo>
                  <a:pt x="186267" y="42333"/>
                </a:lnTo>
                <a:lnTo>
                  <a:pt x="186267" y="59267"/>
                </a:lnTo>
                <a:lnTo>
                  <a:pt x="177800" y="67733"/>
                </a:lnTo>
                <a:lnTo>
                  <a:pt x="169333" y="84667"/>
                </a:lnTo>
                <a:lnTo>
                  <a:pt x="160867" y="101600"/>
                </a:lnTo>
                <a:lnTo>
                  <a:pt x="143934" y="110067"/>
                </a:lnTo>
                <a:lnTo>
                  <a:pt x="135466" y="118533"/>
                </a:lnTo>
                <a:lnTo>
                  <a:pt x="118533" y="135467"/>
                </a:lnTo>
                <a:lnTo>
                  <a:pt x="110067" y="143933"/>
                </a:lnTo>
                <a:lnTo>
                  <a:pt x="110067" y="143933"/>
                </a:lnTo>
                <a:lnTo>
                  <a:pt x="101600" y="152400"/>
                </a:lnTo>
                <a:lnTo>
                  <a:pt x="101600" y="152400"/>
                </a:lnTo>
                <a:lnTo>
                  <a:pt x="101600" y="152400"/>
                </a:lnTo>
                <a:lnTo>
                  <a:pt x="110067" y="143933"/>
                </a:lnTo>
                <a:lnTo>
                  <a:pt x="110067" y="143933"/>
                </a:lnTo>
                <a:lnTo>
                  <a:pt x="118533" y="143933"/>
                </a:lnTo>
                <a:lnTo>
                  <a:pt x="127000" y="143933"/>
                </a:lnTo>
                <a:lnTo>
                  <a:pt x="143934" y="135467"/>
                </a:lnTo>
                <a:lnTo>
                  <a:pt x="160867" y="135467"/>
                </a:lnTo>
                <a:lnTo>
                  <a:pt x="177800" y="143933"/>
                </a:lnTo>
                <a:lnTo>
                  <a:pt x="194733" y="143933"/>
                </a:lnTo>
                <a:lnTo>
                  <a:pt x="211666" y="160867"/>
                </a:lnTo>
                <a:lnTo>
                  <a:pt x="220134" y="169333"/>
                </a:lnTo>
                <a:lnTo>
                  <a:pt x="228600" y="186267"/>
                </a:lnTo>
                <a:lnTo>
                  <a:pt x="237067" y="211667"/>
                </a:lnTo>
                <a:lnTo>
                  <a:pt x="237067" y="237067"/>
                </a:lnTo>
                <a:lnTo>
                  <a:pt x="237067" y="262467"/>
                </a:lnTo>
                <a:lnTo>
                  <a:pt x="237067" y="287867"/>
                </a:lnTo>
                <a:lnTo>
                  <a:pt x="237067" y="313267"/>
                </a:lnTo>
                <a:lnTo>
                  <a:pt x="228600" y="330200"/>
                </a:lnTo>
                <a:lnTo>
                  <a:pt x="220134" y="347133"/>
                </a:lnTo>
                <a:lnTo>
                  <a:pt x="203200" y="364067"/>
                </a:lnTo>
                <a:lnTo>
                  <a:pt x="186267" y="381000"/>
                </a:lnTo>
                <a:lnTo>
                  <a:pt x="177800" y="389467"/>
                </a:lnTo>
                <a:lnTo>
                  <a:pt x="160867" y="397933"/>
                </a:lnTo>
                <a:lnTo>
                  <a:pt x="143934" y="406400"/>
                </a:lnTo>
                <a:lnTo>
                  <a:pt x="127000" y="406400"/>
                </a:lnTo>
                <a:lnTo>
                  <a:pt x="110067" y="406400"/>
                </a:lnTo>
                <a:lnTo>
                  <a:pt x="101600" y="406400"/>
                </a:lnTo>
                <a:lnTo>
                  <a:pt x="84667" y="397933"/>
                </a:lnTo>
                <a:lnTo>
                  <a:pt x="67734" y="389467"/>
                </a:lnTo>
                <a:lnTo>
                  <a:pt x="50800" y="372533"/>
                </a:lnTo>
                <a:lnTo>
                  <a:pt x="42333" y="355600"/>
                </a:lnTo>
                <a:lnTo>
                  <a:pt x="33867" y="330200"/>
                </a:lnTo>
                <a:lnTo>
                  <a:pt x="25400" y="313267"/>
                </a:lnTo>
                <a:lnTo>
                  <a:pt x="25400" y="313267"/>
                </a:lnTo>
                <a:lnTo>
                  <a:pt x="33867" y="287867"/>
                </a:lnTo>
                <a:lnTo>
                  <a:pt x="33867"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7493000" y="2777067"/>
            <a:ext cx="42334" cy="372534"/>
          </a:xfrm>
          <a:custGeom>
            <a:avLst/>
            <a:gdLst/>
            <a:ahLst/>
            <a:cxnLst/>
            <a:rect l="0" t="0" r="0" b="0"/>
            <a:pathLst>
              <a:path w="42334" h="372534">
                <a:moveTo>
                  <a:pt x="8466" y="0"/>
                </a:moveTo>
                <a:lnTo>
                  <a:pt x="8466" y="0"/>
                </a:lnTo>
                <a:lnTo>
                  <a:pt x="8466" y="0"/>
                </a:lnTo>
                <a:lnTo>
                  <a:pt x="8466" y="0"/>
                </a:lnTo>
                <a:lnTo>
                  <a:pt x="8466" y="0"/>
                </a:lnTo>
                <a:lnTo>
                  <a:pt x="8466" y="8466"/>
                </a:lnTo>
                <a:lnTo>
                  <a:pt x="8466" y="25400"/>
                </a:lnTo>
                <a:lnTo>
                  <a:pt x="8466" y="33866"/>
                </a:lnTo>
                <a:lnTo>
                  <a:pt x="8466" y="59266"/>
                </a:lnTo>
                <a:lnTo>
                  <a:pt x="8466" y="76200"/>
                </a:lnTo>
                <a:lnTo>
                  <a:pt x="8466" y="110066"/>
                </a:lnTo>
                <a:lnTo>
                  <a:pt x="8466" y="135466"/>
                </a:lnTo>
                <a:lnTo>
                  <a:pt x="0" y="169333"/>
                </a:lnTo>
                <a:lnTo>
                  <a:pt x="0" y="203200"/>
                </a:lnTo>
                <a:lnTo>
                  <a:pt x="8466" y="237066"/>
                </a:lnTo>
                <a:lnTo>
                  <a:pt x="8466" y="262466"/>
                </a:lnTo>
                <a:lnTo>
                  <a:pt x="16934" y="296333"/>
                </a:lnTo>
                <a:lnTo>
                  <a:pt x="25400" y="321733"/>
                </a:lnTo>
                <a:lnTo>
                  <a:pt x="25400" y="338666"/>
                </a:lnTo>
                <a:lnTo>
                  <a:pt x="33867" y="364066"/>
                </a:lnTo>
                <a:lnTo>
                  <a:pt x="33867" y="364066"/>
                </a:lnTo>
                <a:lnTo>
                  <a:pt x="42333" y="372533"/>
                </a:lnTo>
                <a:lnTo>
                  <a:pt x="42333" y="372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670800" y="3141133"/>
            <a:ext cx="16934" cy="8468"/>
          </a:xfrm>
          <a:custGeom>
            <a:avLst/>
            <a:gdLst/>
            <a:ahLst/>
            <a:cxnLst/>
            <a:rect l="0" t="0" r="0" b="0"/>
            <a:pathLst>
              <a:path w="16934" h="8468">
                <a:moveTo>
                  <a:pt x="8467" y="0"/>
                </a:moveTo>
                <a:lnTo>
                  <a:pt x="0" y="0"/>
                </a:lnTo>
                <a:lnTo>
                  <a:pt x="0" y="0"/>
                </a:lnTo>
                <a:lnTo>
                  <a:pt x="0" y="0"/>
                </a:lnTo>
                <a:lnTo>
                  <a:pt x="0" y="0"/>
                </a:lnTo>
                <a:lnTo>
                  <a:pt x="8467" y="8467"/>
                </a:lnTo>
                <a:lnTo>
                  <a:pt x="8467" y="8467"/>
                </a:lnTo>
                <a:lnTo>
                  <a:pt x="8467" y="8467"/>
                </a:lnTo>
                <a:lnTo>
                  <a:pt x="8467" y="8467"/>
                </a:lnTo>
                <a:lnTo>
                  <a:pt x="16933" y="8467"/>
                </a:lnTo>
                <a:lnTo>
                  <a:pt x="16933"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7797800" y="2827867"/>
            <a:ext cx="194734" cy="372534"/>
          </a:xfrm>
          <a:custGeom>
            <a:avLst/>
            <a:gdLst/>
            <a:ahLst/>
            <a:cxnLst/>
            <a:rect l="0" t="0" r="0" b="0"/>
            <a:pathLst>
              <a:path w="194734" h="372534">
                <a:moveTo>
                  <a:pt x="50800" y="0"/>
                </a:moveTo>
                <a:lnTo>
                  <a:pt x="50800" y="0"/>
                </a:lnTo>
                <a:lnTo>
                  <a:pt x="42333" y="0"/>
                </a:lnTo>
                <a:lnTo>
                  <a:pt x="42333" y="0"/>
                </a:lnTo>
                <a:lnTo>
                  <a:pt x="42333" y="0"/>
                </a:lnTo>
                <a:lnTo>
                  <a:pt x="42333" y="8466"/>
                </a:lnTo>
                <a:lnTo>
                  <a:pt x="42333" y="16933"/>
                </a:lnTo>
                <a:lnTo>
                  <a:pt x="33867" y="33866"/>
                </a:lnTo>
                <a:lnTo>
                  <a:pt x="25400" y="59266"/>
                </a:lnTo>
                <a:lnTo>
                  <a:pt x="16934" y="76200"/>
                </a:lnTo>
                <a:lnTo>
                  <a:pt x="16934" y="101600"/>
                </a:lnTo>
                <a:lnTo>
                  <a:pt x="8466" y="127000"/>
                </a:lnTo>
                <a:lnTo>
                  <a:pt x="8466" y="152400"/>
                </a:lnTo>
                <a:lnTo>
                  <a:pt x="8466" y="186266"/>
                </a:lnTo>
                <a:lnTo>
                  <a:pt x="0" y="211666"/>
                </a:lnTo>
                <a:lnTo>
                  <a:pt x="8466" y="237066"/>
                </a:lnTo>
                <a:lnTo>
                  <a:pt x="8466" y="262466"/>
                </a:lnTo>
                <a:lnTo>
                  <a:pt x="16934" y="287866"/>
                </a:lnTo>
                <a:lnTo>
                  <a:pt x="25400" y="313266"/>
                </a:lnTo>
                <a:lnTo>
                  <a:pt x="42333" y="330200"/>
                </a:lnTo>
                <a:lnTo>
                  <a:pt x="50800" y="347133"/>
                </a:lnTo>
                <a:lnTo>
                  <a:pt x="67733" y="364066"/>
                </a:lnTo>
                <a:lnTo>
                  <a:pt x="84666" y="364066"/>
                </a:lnTo>
                <a:lnTo>
                  <a:pt x="101600" y="372533"/>
                </a:lnTo>
                <a:lnTo>
                  <a:pt x="118533" y="372533"/>
                </a:lnTo>
                <a:lnTo>
                  <a:pt x="135467" y="364066"/>
                </a:lnTo>
                <a:lnTo>
                  <a:pt x="152400" y="364066"/>
                </a:lnTo>
                <a:lnTo>
                  <a:pt x="160866" y="355600"/>
                </a:lnTo>
                <a:lnTo>
                  <a:pt x="177800" y="338666"/>
                </a:lnTo>
                <a:lnTo>
                  <a:pt x="186267" y="321733"/>
                </a:lnTo>
                <a:lnTo>
                  <a:pt x="186267" y="313266"/>
                </a:lnTo>
                <a:lnTo>
                  <a:pt x="194733" y="296333"/>
                </a:lnTo>
                <a:lnTo>
                  <a:pt x="194733" y="279400"/>
                </a:lnTo>
                <a:lnTo>
                  <a:pt x="194733" y="262466"/>
                </a:lnTo>
                <a:lnTo>
                  <a:pt x="194733" y="245533"/>
                </a:lnTo>
                <a:lnTo>
                  <a:pt x="186267" y="237066"/>
                </a:lnTo>
                <a:lnTo>
                  <a:pt x="177800" y="228600"/>
                </a:lnTo>
                <a:lnTo>
                  <a:pt x="169334" y="228600"/>
                </a:lnTo>
                <a:lnTo>
                  <a:pt x="160866" y="237066"/>
                </a:lnTo>
                <a:lnTo>
                  <a:pt x="152400" y="245533"/>
                </a:lnTo>
                <a:lnTo>
                  <a:pt x="143933" y="262466"/>
                </a:lnTo>
                <a:lnTo>
                  <a:pt x="135467" y="279400"/>
                </a:lnTo>
                <a:lnTo>
                  <a:pt x="127000" y="296333"/>
                </a:lnTo>
                <a:lnTo>
                  <a:pt x="127000" y="321733"/>
                </a:lnTo>
                <a:lnTo>
                  <a:pt x="127000" y="338666"/>
                </a:lnTo>
                <a:lnTo>
                  <a:pt x="135467" y="347133"/>
                </a:lnTo>
                <a:lnTo>
                  <a:pt x="135467" y="364066"/>
                </a:lnTo>
                <a:lnTo>
                  <a:pt x="152400" y="364066"/>
                </a:lnTo>
                <a:lnTo>
                  <a:pt x="160866" y="364066"/>
                </a:lnTo>
                <a:lnTo>
                  <a:pt x="160866" y="364066"/>
                </a:lnTo>
                <a:lnTo>
                  <a:pt x="169334" y="355600"/>
                </a:lnTo>
                <a:lnTo>
                  <a:pt x="169334" y="355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068733" y="2768600"/>
            <a:ext cx="76201" cy="118534"/>
          </a:xfrm>
          <a:custGeom>
            <a:avLst/>
            <a:gdLst/>
            <a:ahLst/>
            <a:cxnLst/>
            <a:rect l="0" t="0" r="0" b="0"/>
            <a:pathLst>
              <a:path w="76201" h="118534">
                <a:moveTo>
                  <a:pt x="25400" y="59267"/>
                </a:moveTo>
                <a:lnTo>
                  <a:pt x="25400" y="50800"/>
                </a:lnTo>
                <a:lnTo>
                  <a:pt x="16934" y="50800"/>
                </a:lnTo>
                <a:lnTo>
                  <a:pt x="8467" y="59267"/>
                </a:lnTo>
                <a:lnTo>
                  <a:pt x="8467" y="59267"/>
                </a:lnTo>
                <a:lnTo>
                  <a:pt x="0" y="67733"/>
                </a:lnTo>
                <a:lnTo>
                  <a:pt x="0" y="84667"/>
                </a:lnTo>
                <a:lnTo>
                  <a:pt x="0" y="93133"/>
                </a:lnTo>
                <a:lnTo>
                  <a:pt x="0" y="101600"/>
                </a:lnTo>
                <a:lnTo>
                  <a:pt x="8467" y="110067"/>
                </a:lnTo>
                <a:lnTo>
                  <a:pt x="16934" y="118533"/>
                </a:lnTo>
                <a:lnTo>
                  <a:pt x="25400" y="118533"/>
                </a:lnTo>
                <a:lnTo>
                  <a:pt x="33867" y="110067"/>
                </a:lnTo>
                <a:lnTo>
                  <a:pt x="42333" y="101600"/>
                </a:lnTo>
                <a:lnTo>
                  <a:pt x="50801" y="101600"/>
                </a:lnTo>
                <a:lnTo>
                  <a:pt x="59267" y="84667"/>
                </a:lnTo>
                <a:lnTo>
                  <a:pt x="67734" y="76200"/>
                </a:lnTo>
                <a:lnTo>
                  <a:pt x="67734" y="59267"/>
                </a:lnTo>
                <a:lnTo>
                  <a:pt x="76200" y="50800"/>
                </a:lnTo>
                <a:lnTo>
                  <a:pt x="67734" y="33867"/>
                </a:lnTo>
                <a:lnTo>
                  <a:pt x="67734" y="25400"/>
                </a:lnTo>
                <a:lnTo>
                  <a:pt x="59267" y="8467"/>
                </a:lnTo>
                <a:lnTo>
                  <a:pt x="59267" y="0"/>
                </a:lnTo>
                <a:lnTo>
                  <a:pt x="50801" y="0"/>
                </a:lnTo>
                <a:lnTo>
                  <a:pt x="33867" y="0"/>
                </a:lnTo>
                <a:lnTo>
                  <a:pt x="25400" y="0"/>
                </a:lnTo>
                <a:lnTo>
                  <a:pt x="16934" y="8467"/>
                </a:lnTo>
                <a:lnTo>
                  <a:pt x="16934" y="8467"/>
                </a:lnTo>
                <a:lnTo>
                  <a:pt x="8467" y="16933"/>
                </a:lnTo>
                <a:lnTo>
                  <a:pt x="8467"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8204200" y="2768600"/>
            <a:ext cx="93134" cy="465668"/>
          </a:xfrm>
          <a:custGeom>
            <a:avLst/>
            <a:gdLst/>
            <a:ahLst/>
            <a:cxnLst/>
            <a:rect l="0" t="0" r="0" b="0"/>
            <a:pathLst>
              <a:path w="93134" h="465668">
                <a:moveTo>
                  <a:pt x="93133" y="0"/>
                </a:moveTo>
                <a:lnTo>
                  <a:pt x="93133" y="8467"/>
                </a:lnTo>
                <a:lnTo>
                  <a:pt x="93133" y="8467"/>
                </a:lnTo>
                <a:lnTo>
                  <a:pt x="84667" y="25400"/>
                </a:lnTo>
                <a:lnTo>
                  <a:pt x="84667" y="42333"/>
                </a:lnTo>
                <a:lnTo>
                  <a:pt x="84667" y="59267"/>
                </a:lnTo>
                <a:lnTo>
                  <a:pt x="76200" y="76200"/>
                </a:lnTo>
                <a:lnTo>
                  <a:pt x="76200" y="101600"/>
                </a:lnTo>
                <a:lnTo>
                  <a:pt x="59266" y="127000"/>
                </a:lnTo>
                <a:lnTo>
                  <a:pt x="50800" y="152400"/>
                </a:lnTo>
                <a:lnTo>
                  <a:pt x="42333" y="186267"/>
                </a:lnTo>
                <a:lnTo>
                  <a:pt x="33867" y="211667"/>
                </a:lnTo>
                <a:lnTo>
                  <a:pt x="25400" y="245533"/>
                </a:lnTo>
                <a:lnTo>
                  <a:pt x="16933" y="279400"/>
                </a:lnTo>
                <a:lnTo>
                  <a:pt x="16933" y="304800"/>
                </a:lnTo>
                <a:lnTo>
                  <a:pt x="8467" y="330200"/>
                </a:lnTo>
                <a:lnTo>
                  <a:pt x="0" y="364067"/>
                </a:lnTo>
                <a:lnTo>
                  <a:pt x="0" y="389467"/>
                </a:lnTo>
                <a:lnTo>
                  <a:pt x="0" y="406400"/>
                </a:lnTo>
                <a:lnTo>
                  <a:pt x="0" y="423333"/>
                </a:lnTo>
                <a:lnTo>
                  <a:pt x="0" y="448733"/>
                </a:lnTo>
                <a:lnTo>
                  <a:pt x="0" y="457200"/>
                </a:lnTo>
                <a:lnTo>
                  <a:pt x="8467" y="465667"/>
                </a:lnTo>
                <a:lnTo>
                  <a:pt x="25400" y="465667"/>
                </a:lnTo>
                <a:lnTo>
                  <a:pt x="25400" y="465667"/>
                </a:lnTo>
                <a:lnTo>
                  <a:pt x="25400" y="465667"/>
                </a:lnTo>
                <a:lnTo>
                  <a:pt x="25400" y="4656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314267" y="3098800"/>
            <a:ext cx="76201" cy="127001"/>
          </a:xfrm>
          <a:custGeom>
            <a:avLst/>
            <a:gdLst/>
            <a:ahLst/>
            <a:cxnLst/>
            <a:rect l="0" t="0" r="0" b="0"/>
            <a:pathLst>
              <a:path w="76201" h="127001">
                <a:moveTo>
                  <a:pt x="42333" y="0"/>
                </a:moveTo>
                <a:lnTo>
                  <a:pt x="33867" y="0"/>
                </a:lnTo>
                <a:lnTo>
                  <a:pt x="33867" y="0"/>
                </a:lnTo>
                <a:lnTo>
                  <a:pt x="25399" y="8467"/>
                </a:lnTo>
                <a:lnTo>
                  <a:pt x="25399" y="16933"/>
                </a:lnTo>
                <a:lnTo>
                  <a:pt x="16933" y="25400"/>
                </a:lnTo>
                <a:lnTo>
                  <a:pt x="16933" y="42333"/>
                </a:lnTo>
                <a:lnTo>
                  <a:pt x="8466" y="59267"/>
                </a:lnTo>
                <a:lnTo>
                  <a:pt x="8466" y="76200"/>
                </a:lnTo>
                <a:lnTo>
                  <a:pt x="0" y="93133"/>
                </a:lnTo>
                <a:lnTo>
                  <a:pt x="8466" y="110067"/>
                </a:lnTo>
                <a:lnTo>
                  <a:pt x="8466" y="118533"/>
                </a:lnTo>
                <a:lnTo>
                  <a:pt x="16933" y="127000"/>
                </a:lnTo>
                <a:lnTo>
                  <a:pt x="25399" y="127000"/>
                </a:lnTo>
                <a:lnTo>
                  <a:pt x="33867" y="127000"/>
                </a:lnTo>
                <a:lnTo>
                  <a:pt x="42333" y="127000"/>
                </a:lnTo>
                <a:lnTo>
                  <a:pt x="50800" y="118533"/>
                </a:lnTo>
                <a:lnTo>
                  <a:pt x="59266" y="110067"/>
                </a:lnTo>
                <a:lnTo>
                  <a:pt x="67733" y="101600"/>
                </a:lnTo>
                <a:lnTo>
                  <a:pt x="67733" y="93133"/>
                </a:lnTo>
                <a:lnTo>
                  <a:pt x="76200" y="76200"/>
                </a:lnTo>
                <a:lnTo>
                  <a:pt x="76200" y="67733"/>
                </a:lnTo>
                <a:lnTo>
                  <a:pt x="67733" y="50800"/>
                </a:lnTo>
                <a:lnTo>
                  <a:pt x="67733" y="33867"/>
                </a:lnTo>
                <a:lnTo>
                  <a:pt x="59266" y="16933"/>
                </a:lnTo>
                <a:lnTo>
                  <a:pt x="42333" y="16933"/>
                </a:lnTo>
                <a:lnTo>
                  <a:pt x="42333" y="16933"/>
                </a:lnTo>
                <a:lnTo>
                  <a:pt x="33867" y="16933"/>
                </a:lnTo>
                <a:lnTo>
                  <a:pt x="33867"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53382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520" y="185904"/>
            <a:ext cx="6067880"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rPr>
              <a:t>Practice for 12.4. Example 1</a:t>
            </a:r>
            <a:endParaRPr lang="en-US" sz="4000" b="1" dirty="0">
              <a:ln/>
              <a:solidFill>
                <a:schemeClr val="accent4"/>
              </a:solidFill>
            </a:endParaRPr>
          </a:p>
        </p:txBody>
      </p:sp>
      <p:sp>
        <p:nvSpPr>
          <p:cNvPr id="3" name="TextBox 2"/>
          <p:cNvSpPr txBox="1"/>
          <p:nvPr/>
        </p:nvSpPr>
        <p:spPr>
          <a:xfrm>
            <a:off x="266724" y="1179631"/>
            <a:ext cx="11593972" cy="1200329"/>
          </a:xfrm>
          <a:prstGeom prst="rect">
            <a:avLst/>
          </a:prstGeom>
          <a:noFill/>
        </p:spPr>
        <p:txBody>
          <a:bodyPr wrap="square" rtlCol="0">
            <a:spAutoFit/>
          </a:bodyPr>
          <a:lstStyle/>
          <a:p>
            <a:r>
              <a:rPr lang="en-US" sz="2400" dirty="0" smtClean="0"/>
              <a:t>At a promotional event, a radio station lets visitors spin a prize wheel.  The wheel has 10 sectors of the same size for posters, 6 for T-shirts, and 2 for concert tickets.  What is the probability that two consecutive visitors will win posters?</a:t>
            </a:r>
            <a:endParaRPr lang="en-US" sz="2400" dirty="0"/>
          </a:p>
        </p:txBody>
      </p:sp>
      <p:sp>
        <p:nvSpPr>
          <p:cNvPr id="4" name="Freeform 3"/>
          <p:cNvSpPr/>
          <p:nvPr/>
        </p:nvSpPr>
        <p:spPr>
          <a:xfrm>
            <a:off x="2192867" y="3970867"/>
            <a:ext cx="1278467" cy="84667"/>
          </a:xfrm>
          <a:custGeom>
            <a:avLst/>
            <a:gdLst/>
            <a:ahLst/>
            <a:cxnLst/>
            <a:rect l="0" t="0" r="0" b="0"/>
            <a:pathLst>
              <a:path w="1278467" h="84667">
                <a:moveTo>
                  <a:pt x="0" y="0"/>
                </a:moveTo>
                <a:lnTo>
                  <a:pt x="0" y="0"/>
                </a:lnTo>
                <a:lnTo>
                  <a:pt x="0" y="8466"/>
                </a:lnTo>
                <a:lnTo>
                  <a:pt x="0" y="8466"/>
                </a:lnTo>
                <a:lnTo>
                  <a:pt x="0" y="8466"/>
                </a:lnTo>
                <a:lnTo>
                  <a:pt x="0" y="8466"/>
                </a:lnTo>
                <a:lnTo>
                  <a:pt x="0" y="8466"/>
                </a:lnTo>
                <a:lnTo>
                  <a:pt x="0" y="8466"/>
                </a:lnTo>
                <a:lnTo>
                  <a:pt x="0" y="8466"/>
                </a:lnTo>
                <a:lnTo>
                  <a:pt x="8466" y="8466"/>
                </a:lnTo>
                <a:lnTo>
                  <a:pt x="8466" y="8466"/>
                </a:lnTo>
                <a:lnTo>
                  <a:pt x="8466" y="8466"/>
                </a:lnTo>
                <a:lnTo>
                  <a:pt x="16933" y="8466"/>
                </a:lnTo>
                <a:lnTo>
                  <a:pt x="25400" y="8466"/>
                </a:lnTo>
                <a:lnTo>
                  <a:pt x="25400" y="8466"/>
                </a:lnTo>
                <a:lnTo>
                  <a:pt x="33866" y="8466"/>
                </a:lnTo>
                <a:lnTo>
                  <a:pt x="42333" y="8466"/>
                </a:lnTo>
                <a:lnTo>
                  <a:pt x="50800" y="8466"/>
                </a:lnTo>
                <a:lnTo>
                  <a:pt x="67733" y="8466"/>
                </a:lnTo>
                <a:lnTo>
                  <a:pt x="76200" y="8466"/>
                </a:lnTo>
                <a:lnTo>
                  <a:pt x="93133" y="8466"/>
                </a:lnTo>
                <a:lnTo>
                  <a:pt x="101600" y="8466"/>
                </a:lnTo>
                <a:lnTo>
                  <a:pt x="118533" y="16933"/>
                </a:lnTo>
                <a:lnTo>
                  <a:pt x="135466" y="16933"/>
                </a:lnTo>
                <a:lnTo>
                  <a:pt x="160866" y="16933"/>
                </a:lnTo>
                <a:lnTo>
                  <a:pt x="177800" y="16933"/>
                </a:lnTo>
                <a:lnTo>
                  <a:pt x="194733" y="16933"/>
                </a:lnTo>
                <a:lnTo>
                  <a:pt x="220133" y="16933"/>
                </a:lnTo>
                <a:lnTo>
                  <a:pt x="237066" y="16933"/>
                </a:lnTo>
                <a:lnTo>
                  <a:pt x="262466" y="16933"/>
                </a:lnTo>
                <a:lnTo>
                  <a:pt x="287866" y="25400"/>
                </a:lnTo>
                <a:lnTo>
                  <a:pt x="313266" y="25400"/>
                </a:lnTo>
                <a:lnTo>
                  <a:pt x="338666" y="25400"/>
                </a:lnTo>
                <a:lnTo>
                  <a:pt x="355600" y="25400"/>
                </a:lnTo>
                <a:lnTo>
                  <a:pt x="389466" y="25400"/>
                </a:lnTo>
                <a:lnTo>
                  <a:pt x="414866" y="25400"/>
                </a:lnTo>
                <a:lnTo>
                  <a:pt x="440266" y="25400"/>
                </a:lnTo>
                <a:lnTo>
                  <a:pt x="465666" y="25400"/>
                </a:lnTo>
                <a:lnTo>
                  <a:pt x="491066" y="25400"/>
                </a:lnTo>
                <a:lnTo>
                  <a:pt x="516466" y="25400"/>
                </a:lnTo>
                <a:lnTo>
                  <a:pt x="550333" y="33866"/>
                </a:lnTo>
                <a:lnTo>
                  <a:pt x="575733" y="33866"/>
                </a:lnTo>
                <a:lnTo>
                  <a:pt x="601133" y="33866"/>
                </a:lnTo>
                <a:lnTo>
                  <a:pt x="626533" y="33866"/>
                </a:lnTo>
                <a:lnTo>
                  <a:pt x="651933" y="33866"/>
                </a:lnTo>
                <a:lnTo>
                  <a:pt x="677333" y="33866"/>
                </a:lnTo>
                <a:lnTo>
                  <a:pt x="711200" y="33866"/>
                </a:lnTo>
                <a:lnTo>
                  <a:pt x="736600" y="33866"/>
                </a:lnTo>
                <a:lnTo>
                  <a:pt x="762000" y="33866"/>
                </a:lnTo>
                <a:lnTo>
                  <a:pt x="787400" y="33866"/>
                </a:lnTo>
                <a:lnTo>
                  <a:pt x="812800" y="42333"/>
                </a:lnTo>
                <a:lnTo>
                  <a:pt x="838200" y="42333"/>
                </a:lnTo>
                <a:lnTo>
                  <a:pt x="872066" y="42333"/>
                </a:lnTo>
                <a:lnTo>
                  <a:pt x="889000" y="42333"/>
                </a:lnTo>
                <a:lnTo>
                  <a:pt x="922866" y="42333"/>
                </a:lnTo>
                <a:lnTo>
                  <a:pt x="939800" y="42333"/>
                </a:lnTo>
                <a:lnTo>
                  <a:pt x="973666" y="50800"/>
                </a:lnTo>
                <a:lnTo>
                  <a:pt x="990600" y="50800"/>
                </a:lnTo>
                <a:lnTo>
                  <a:pt x="1016000" y="50800"/>
                </a:lnTo>
                <a:lnTo>
                  <a:pt x="1041400" y="50800"/>
                </a:lnTo>
                <a:lnTo>
                  <a:pt x="1066800" y="50800"/>
                </a:lnTo>
                <a:lnTo>
                  <a:pt x="1092200" y="59266"/>
                </a:lnTo>
                <a:lnTo>
                  <a:pt x="1117600" y="59266"/>
                </a:lnTo>
                <a:lnTo>
                  <a:pt x="1143000" y="67733"/>
                </a:lnTo>
                <a:lnTo>
                  <a:pt x="1168400" y="67733"/>
                </a:lnTo>
                <a:lnTo>
                  <a:pt x="1193800" y="76200"/>
                </a:lnTo>
                <a:lnTo>
                  <a:pt x="1210733" y="76200"/>
                </a:lnTo>
                <a:lnTo>
                  <a:pt x="1236133" y="84666"/>
                </a:lnTo>
                <a:lnTo>
                  <a:pt x="1253066" y="84666"/>
                </a:lnTo>
                <a:lnTo>
                  <a:pt x="1261533" y="84666"/>
                </a:lnTo>
                <a:lnTo>
                  <a:pt x="1261533" y="84666"/>
                </a:lnTo>
                <a:lnTo>
                  <a:pt x="1278466" y="84666"/>
                </a:lnTo>
                <a:lnTo>
                  <a:pt x="1278466" y="84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472267" y="4165600"/>
            <a:ext cx="8467" cy="270934"/>
          </a:xfrm>
          <a:custGeom>
            <a:avLst/>
            <a:gdLst/>
            <a:ahLst/>
            <a:cxnLst/>
            <a:rect l="0" t="0" r="0" b="0"/>
            <a:pathLst>
              <a:path w="8467" h="270934">
                <a:moveTo>
                  <a:pt x="8466" y="0"/>
                </a:moveTo>
                <a:lnTo>
                  <a:pt x="8466" y="0"/>
                </a:lnTo>
                <a:lnTo>
                  <a:pt x="8466" y="0"/>
                </a:lnTo>
                <a:lnTo>
                  <a:pt x="0" y="8467"/>
                </a:lnTo>
                <a:lnTo>
                  <a:pt x="0" y="8467"/>
                </a:lnTo>
                <a:lnTo>
                  <a:pt x="0" y="16933"/>
                </a:lnTo>
                <a:lnTo>
                  <a:pt x="0" y="16933"/>
                </a:lnTo>
                <a:lnTo>
                  <a:pt x="0" y="25400"/>
                </a:lnTo>
                <a:lnTo>
                  <a:pt x="0" y="33867"/>
                </a:lnTo>
                <a:lnTo>
                  <a:pt x="0" y="42333"/>
                </a:lnTo>
                <a:lnTo>
                  <a:pt x="0" y="59267"/>
                </a:lnTo>
                <a:lnTo>
                  <a:pt x="0" y="67733"/>
                </a:lnTo>
                <a:lnTo>
                  <a:pt x="0" y="84667"/>
                </a:lnTo>
                <a:lnTo>
                  <a:pt x="0" y="101600"/>
                </a:lnTo>
                <a:lnTo>
                  <a:pt x="0" y="118533"/>
                </a:lnTo>
                <a:lnTo>
                  <a:pt x="0" y="135467"/>
                </a:lnTo>
                <a:lnTo>
                  <a:pt x="0" y="152400"/>
                </a:lnTo>
                <a:lnTo>
                  <a:pt x="0" y="177800"/>
                </a:lnTo>
                <a:lnTo>
                  <a:pt x="0" y="194733"/>
                </a:lnTo>
                <a:lnTo>
                  <a:pt x="8466" y="211667"/>
                </a:lnTo>
                <a:lnTo>
                  <a:pt x="8466" y="228600"/>
                </a:lnTo>
                <a:lnTo>
                  <a:pt x="8466" y="245533"/>
                </a:lnTo>
                <a:lnTo>
                  <a:pt x="8466" y="254000"/>
                </a:lnTo>
                <a:lnTo>
                  <a:pt x="8466" y="262467"/>
                </a:lnTo>
                <a:lnTo>
                  <a:pt x="8466" y="270933"/>
                </a:lnTo>
                <a:lnTo>
                  <a:pt x="8466" y="270933"/>
                </a:lnTo>
                <a:lnTo>
                  <a:pt x="8466" y="270933"/>
                </a:lnTo>
                <a:lnTo>
                  <a:pt x="8466" y="270933"/>
                </a:lnTo>
                <a:lnTo>
                  <a:pt x="8466" y="270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548467" y="4174067"/>
            <a:ext cx="160867" cy="203201"/>
          </a:xfrm>
          <a:custGeom>
            <a:avLst/>
            <a:gdLst/>
            <a:ahLst/>
            <a:cxnLst/>
            <a:rect l="0" t="0" r="0" b="0"/>
            <a:pathLst>
              <a:path w="160867" h="203201">
                <a:moveTo>
                  <a:pt x="143933" y="0"/>
                </a:moveTo>
                <a:lnTo>
                  <a:pt x="143933" y="0"/>
                </a:lnTo>
                <a:lnTo>
                  <a:pt x="135466" y="0"/>
                </a:lnTo>
                <a:lnTo>
                  <a:pt x="135466" y="0"/>
                </a:lnTo>
                <a:lnTo>
                  <a:pt x="127000" y="0"/>
                </a:lnTo>
                <a:lnTo>
                  <a:pt x="118533" y="0"/>
                </a:lnTo>
                <a:lnTo>
                  <a:pt x="110066" y="0"/>
                </a:lnTo>
                <a:lnTo>
                  <a:pt x="101600" y="0"/>
                </a:lnTo>
                <a:lnTo>
                  <a:pt x="84666" y="8466"/>
                </a:lnTo>
                <a:lnTo>
                  <a:pt x="76200" y="8466"/>
                </a:lnTo>
                <a:lnTo>
                  <a:pt x="59266" y="16933"/>
                </a:lnTo>
                <a:lnTo>
                  <a:pt x="42333" y="16933"/>
                </a:lnTo>
                <a:lnTo>
                  <a:pt x="33866" y="16933"/>
                </a:lnTo>
                <a:lnTo>
                  <a:pt x="25400" y="25400"/>
                </a:lnTo>
                <a:lnTo>
                  <a:pt x="16933" y="33866"/>
                </a:lnTo>
                <a:lnTo>
                  <a:pt x="8466" y="33866"/>
                </a:lnTo>
                <a:lnTo>
                  <a:pt x="8466" y="42333"/>
                </a:lnTo>
                <a:lnTo>
                  <a:pt x="0" y="42333"/>
                </a:lnTo>
                <a:lnTo>
                  <a:pt x="8466" y="50800"/>
                </a:lnTo>
                <a:lnTo>
                  <a:pt x="8466" y="50800"/>
                </a:lnTo>
                <a:lnTo>
                  <a:pt x="16933" y="59266"/>
                </a:lnTo>
                <a:lnTo>
                  <a:pt x="25400" y="59266"/>
                </a:lnTo>
                <a:lnTo>
                  <a:pt x="42333" y="67733"/>
                </a:lnTo>
                <a:lnTo>
                  <a:pt x="50800" y="67733"/>
                </a:lnTo>
                <a:lnTo>
                  <a:pt x="67733" y="76200"/>
                </a:lnTo>
                <a:lnTo>
                  <a:pt x="84666" y="84666"/>
                </a:lnTo>
                <a:lnTo>
                  <a:pt x="93133" y="93133"/>
                </a:lnTo>
                <a:lnTo>
                  <a:pt x="110066" y="101600"/>
                </a:lnTo>
                <a:lnTo>
                  <a:pt x="127000" y="110066"/>
                </a:lnTo>
                <a:lnTo>
                  <a:pt x="135466" y="127000"/>
                </a:lnTo>
                <a:lnTo>
                  <a:pt x="143933" y="135466"/>
                </a:lnTo>
                <a:lnTo>
                  <a:pt x="152400" y="143933"/>
                </a:lnTo>
                <a:lnTo>
                  <a:pt x="160866" y="152400"/>
                </a:lnTo>
                <a:lnTo>
                  <a:pt x="160866" y="160866"/>
                </a:lnTo>
                <a:lnTo>
                  <a:pt x="160866" y="169333"/>
                </a:lnTo>
                <a:lnTo>
                  <a:pt x="160866" y="177800"/>
                </a:lnTo>
                <a:lnTo>
                  <a:pt x="152400" y="177800"/>
                </a:lnTo>
                <a:lnTo>
                  <a:pt x="143933" y="186266"/>
                </a:lnTo>
                <a:lnTo>
                  <a:pt x="135466" y="194733"/>
                </a:lnTo>
                <a:lnTo>
                  <a:pt x="127000" y="194733"/>
                </a:lnTo>
                <a:lnTo>
                  <a:pt x="110066" y="203200"/>
                </a:lnTo>
                <a:lnTo>
                  <a:pt x="93133" y="203200"/>
                </a:lnTo>
                <a:lnTo>
                  <a:pt x="84666" y="203200"/>
                </a:lnTo>
                <a:lnTo>
                  <a:pt x="67733" y="203200"/>
                </a:lnTo>
                <a:lnTo>
                  <a:pt x="50800" y="203200"/>
                </a:lnTo>
                <a:lnTo>
                  <a:pt x="42333" y="194733"/>
                </a:lnTo>
                <a:lnTo>
                  <a:pt x="33866" y="194733"/>
                </a:lnTo>
                <a:lnTo>
                  <a:pt x="25400" y="186266"/>
                </a:lnTo>
                <a:lnTo>
                  <a:pt x="16933" y="177800"/>
                </a:lnTo>
                <a:lnTo>
                  <a:pt x="16933" y="169333"/>
                </a:lnTo>
                <a:lnTo>
                  <a:pt x="16933" y="169333"/>
                </a:lnTo>
                <a:lnTo>
                  <a:pt x="16933" y="169333"/>
                </a:lnTo>
                <a:lnTo>
                  <a:pt x="16933" y="160866"/>
                </a:lnTo>
                <a:lnTo>
                  <a:pt x="16933" y="160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785533" y="4174067"/>
            <a:ext cx="16935" cy="203201"/>
          </a:xfrm>
          <a:custGeom>
            <a:avLst/>
            <a:gdLst/>
            <a:ahLst/>
            <a:cxnLst/>
            <a:rect l="0" t="0" r="0" b="0"/>
            <a:pathLst>
              <a:path w="16935" h="203201">
                <a:moveTo>
                  <a:pt x="8467" y="0"/>
                </a:moveTo>
                <a:lnTo>
                  <a:pt x="8467" y="0"/>
                </a:lnTo>
                <a:lnTo>
                  <a:pt x="8467" y="8466"/>
                </a:lnTo>
                <a:lnTo>
                  <a:pt x="8467" y="16933"/>
                </a:lnTo>
                <a:lnTo>
                  <a:pt x="8467" y="16933"/>
                </a:lnTo>
                <a:lnTo>
                  <a:pt x="0" y="33866"/>
                </a:lnTo>
                <a:lnTo>
                  <a:pt x="0" y="50800"/>
                </a:lnTo>
                <a:lnTo>
                  <a:pt x="0" y="59266"/>
                </a:lnTo>
                <a:lnTo>
                  <a:pt x="0" y="76200"/>
                </a:lnTo>
                <a:lnTo>
                  <a:pt x="0" y="93133"/>
                </a:lnTo>
                <a:lnTo>
                  <a:pt x="0" y="110066"/>
                </a:lnTo>
                <a:lnTo>
                  <a:pt x="0" y="127000"/>
                </a:lnTo>
                <a:lnTo>
                  <a:pt x="8467" y="143933"/>
                </a:lnTo>
                <a:lnTo>
                  <a:pt x="8467" y="160866"/>
                </a:lnTo>
                <a:lnTo>
                  <a:pt x="8467" y="169333"/>
                </a:lnTo>
                <a:lnTo>
                  <a:pt x="16934" y="186266"/>
                </a:lnTo>
                <a:lnTo>
                  <a:pt x="16934" y="194733"/>
                </a:lnTo>
                <a:lnTo>
                  <a:pt x="16934" y="203200"/>
                </a:lnTo>
                <a:lnTo>
                  <a:pt x="16934" y="203200"/>
                </a:lnTo>
                <a:lnTo>
                  <a:pt x="8467" y="203200"/>
                </a:lnTo>
                <a:lnTo>
                  <a:pt x="8467" y="203200"/>
                </a:lnTo>
                <a:lnTo>
                  <a:pt x="8467" y="203200"/>
                </a:lnTo>
                <a:lnTo>
                  <a:pt x="0" y="203200"/>
                </a:lnTo>
                <a:lnTo>
                  <a:pt x="0"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717800" y="4241800"/>
            <a:ext cx="177801" cy="8468"/>
          </a:xfrm>
          <a:custGeom>
            <a:avLst/>
            <a:gdLst/>
            <a:ahLst/>
            <a:cxnLst/>
            <a:rect l="0" t="0" r="0" b="0"/>
            <a:pathLst>
              <a:path w="177801" h="8468">
                <a:moveTo>
                  <a:pt x="0" y="8467"/>
                </a:moveTo>
                <a:lnTo>
                  <a:pt x="0" y="8467"/>
                </a:lnTo>
                <a:lnTo>
                  <a:pt x="0" y="8467"/>
                </a:lnTo>
                <a:lnTo>
                  <a:pt x="8467" y="8467"/>
                </a:lnTo>
                <a:lnTo>
                  <a:pt x="16933" y="0"/>
                </a:lnTo>
                <a:lnTo>
                  <a:pt x="16933" y="0"/>
                </a:lnTo>
                <a:lnTo>
                  <a:pt x="33867" y="0"/>
                </a:lnTo>
                <a:lnTo>
                  <a:pt x="42333" y="0"/>
                </a:lnTo>
                <a:lnTo>
                  <a:pt x="59267" y="0"/>
                </a:lnTo>
                <a:lnTo>
                  <a:pt x="76200" y="0"/>
                </a:lnTo>
                <a:lnTo>
                  <a:pt x="93133" y="0"/>
                </a:lnTo>
                <a:lnTo>
                  <a:pt x="110067" y="0"/>
                </a:lnTo>
                <a:lnTo>
                  <a:pt x="135467" y="0"/>
                </a:lnTo>
                <a:lnTo>
                  <a:pt x="152400" y="0"/>
                </a:lnTo>
                <a:lnTo>
                  <a:pt x="169333" y="8467"/>
                </a:lnTo>
                <a:lnTo>
                  <a:pt x="169333" y="8467"/>
                </a:lnTo>
                <a:lnTo>
                  <a:pt x="177800" y="8467"/>
                </a:lnTo>
                <a:lnTo>
                  <a:pt x="1778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396067" y="4605867"/>
            <a:ext cx="127001" cy="237067"/>
          </a:xfrm>
          <a:custGeom>
            <a:avLst/>
            <a:gdLst/>
            <a:ahLst/>
            <a:cxnLst/>
            <a:rect l="0" t="0" r="0" b="0"/>
            <a:pathLst>
              <a:path w="127001" h="237067">
                <a:moveTo>
                  <a:pt x="0" y="16933"/>
                </a:moveTo>
                <a:lnTo>
                  <a:pt x="0" y="16933"/>
                </a:lnTo>
                <a:lnTo>
                  <a:pt x="0" y="16933"/>
                </a:lnTo>
                <a:lnTo>
                  <a:pt x="0" y="8466"/>
                </a:lnTo>
                <a:lnTo>
                  <a:pt x="0" y="8466"/>
                </a:lnTo>
                <a:lnTo>
                  <a:pt x="0" y="8466"/>
                </a:lnTo>
                <a:lnTo>
                  <a:pt x="0" y="8466"/>
                </a:lnTo>
                <a:lnTo>
                  <a:pt x="0" y="0"/>
                </a:lnTo>
                <a:lnTo>
                  <a:pt x="0" y="0"/>
                </a:lnTo>
                <a:lnTo>
                  <a:pt x="8466" y="0"/>
                </a:lnTo>
                <a:lnTo>
                  <a:pt x="8466" y="0"/>
                </a:lnTo>
                <a:lnTo>
                  <a:pt x="8466" y="8466"/>
                </a:lnTo>
                <a:lnTo>
                  <a:pt x="16933" y="16933"/>
                </a:lnTo>
                <a:lnTo>
                  <a:pt x="16933" y="25400"/>
                </a:lnTo>
                <a:lnTo>
                  <a:pt x="16933" y="42333"/>
                </a:lnTo>
                <a:lnTo>
                  <a:pt x="25400" y="50800"/>
                </a:lnTo>
                <a:lnTo>
                  <a:pt x="25400" y="76200"/>
                </a:lnTo>
                <a:lnTo>
                  <a:pt x="33866" y="93133"/>
                </a:lnTo>
                <a:lnTo>
                  <a:pt x="33866" y="110066"/>
                </a:lnTo>
                <a:lnTo>
                  <a:pt x="42333" y="127000"/>
                </a:lnTo>
                <a:lnTo>
                  <a:pt x="42333" y="143933"/>
                </a:lnTo>
                <a:lnTo>
                  <a:pt x="50800" y="160866"/>
                </a:lnTo>
                <a:lnTo>
                  <a:pt x="59266" y="177800"/>
                </a:lnTo>
                <a:lnTo>
                  <a:pt x="59266" y="194733"/>
                </a:lnTo>
                <a:lnTo>
                  <a:pt x="67733" y="203200"/>
                </a:lnTo>
                <a:lnTo>
                  <a:pt x="67733" y="220133"/>
                </a:lnTo>
                <a:lnTo>
                  <a:pt x="76200" y="228600"/>
                </a:lnTo>
                <a:lnTo>
                  <a:pt x="76200" y="228600"/>
                </a:lnTo>
                <a:lnTo>
                  <a:pt x="84666" y="237066"/>
                </a:lnTo>
                <a:lnTo>
                  <a:pt x="84666" y="237066"/>
                </a:lnTo>
                <a:lnTo>
                  <a:pt x="84666" y="237066"/>
                </a:lnTo>
                <a:lnTo>
                  <a:pt x="93133" y="237066"/>
                </a:lnTo>
                <a:lnTo>
                  <a:pt x="93133" y="228600"/>
                </a:lnTo>
                <a:lnTo>
                  <a:pt x="93133" y="228600"/>
                </a:lnTo>
                <a:lnTo>
                  <a:pt x="93133" y="211666"/>
                </a:lnTo>
                <a:lnTo>
                  <a:pt x="101600" y="203200"/>
                </a:lnTo>
                <a:lnTo>
                  <a:pt x="101600" y="186266"/>
                </a:lnTo>
                <a:lnTo>
                  <a:pt x="101600" y="169333"/>
                </a:lnTo>
                <a:lnTo>
                  <a:pt x="101600" y="143933"/>
                </a:lnTo>
                <a:lnTo>
                  <a:pt x="101600" y="127000"/>
                </a:lnTo>
                <a:lnTo>
                  <a:pt x="110066" y="110066"/>
                </a:lnTo>
                <a:lnTo>
                  <a:pt x="110066" y="93133"/>
                </a:lnTo>
                <a:lnTo>
                  <a:pt x="110066" y="76200"/>
                </a:lnTo>
                <a:lnTo>
                  <a:pt x="110066" y="59266"/>
                </a:lnTo>
                <a:lnTo>
                  <a:pt x="118533" y="50800"/>
                </a:lnTo>
                <a:lnTo>
                  <a:pt x="118533" y="33866"/>
                </a:lnTo>
                <a:lnTo>
                  <a:pt x="118533" y="25400"/>
                </a:lnTo>
                <a:lnTo>
                  <a:pt x="127000" y="16933"/>
                </a:lnTo>
                <a:lnTo>
                  <a:pt x="127000" y="16933"/>
                </a:lnTo>
                <a:lnTo>
                  <a:pt x="127000" y="0"/>
                </a:lnTo>
                <a:lnTo>
                  <a:pt x="1270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624667" y="4682067"/>
            <a:ext cx="16934" cy="169334"/>
          </a:xfrm>
          <a:custGeom>
            <a:avLst/>
            <a:gdLst/>
            <a:ahLst/>
            <a:cxnLst/>
            <a:rect l="0" t="0" r="0" b="0"/>
            <a:pathLst>
              <a:path w="16934" h="169334">
                <a:moveTo>
                  <a:pt x="0" y="0"/>
                </a:moveTo>
                <a:lnTo>
                  <a:pt x="0" y="8466"/>
                </a:lnTo>
                <a:lnTo>
                  <a:pt x="0" y="8466"/>
                </a:lnTo>
                <a:lnTo>
                  <a:pt x="0" y="8466"/>
                </a:lnTo>
                <a:lnTo>
                  <a:pt x="0" y="16933"/>
                </a:lnTo>
                <a:lnTo>
                  <a:pt x="0" y="16933"/>
                </a:lnTo>
                <a:lnTo>
                  <a:pt x="0" y="25400"/>
                </a:lnTo>
                <a:lnTo>
                  <a:pt x="0" y="33866"/>
                </a:lnTo>
                <a:lnTo>
                  <a:pt x="0" y="50800"/>
                </a:lnTo>
                <a:lnTo>
                  <a:pt x="0" y="67733"/>
                </a:lnTo>
                <a:lnTo>
                  <a:pt x="0" y="76200"/>
                </a:lnTo>
                <a:lnTo>
                  <a:pt x="0" y="93133"/>
                </a:lnTo>
                <a:lnTo>
                  <a:pt x="0" y="110066"/>
                </a:lnTo>
                <a:lnTo>
                  <a:pt x="0" y="127000"/>
                </a:lnTo>
                <a:lnTo>
                  <a:pt x="8466" y="143933"/>
                </a:lnTo>
                <a:lnTo>
                  <a:pt x="8466" y="152400"/>
                </a:lnTo>
                <a:lnTo>
                  <a:pt x="8466" y="160866"/>
                </a:lnTo>
                <a:lnTo>
                  <a:pt x="8466" y="169333"/>
                </a:lnTo>
                <a:lnTo>
                  <a:pt x="8466" y="169333"/>
                </a:lnTo>
                <a:lnTo>
                  <a:pt x="8466" y="169333"/>
                </a:lnTo>
                <a:lnTo>
                  <a:pt x="8466" y="169333"/>
                </a:lnTo>
                <a:lnTo>
                  <a:pt x="8466" y="169333"/>
                </a:lnTo>
                <a:lnTo>
                  <a:pt x="16933" y="160866"/>
                </a:lnTo>
                <a:lnTo>
                  <a:pt x="16933" y="160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683933" y="4665133"/>
            <a:ext cx="152401" cy="186268"/>
          </a:xfrm>
          <a:custGeom>
            <a:avLst/>
            <a:gdLst/>
            <a:ahLst/>
            <a:cxnLst/>
            <a:rect l="0" t="0" r="0" b="0"/>
            <a:pathLst>
              <a:path w="152401" h="186268">
                <a:moveTo>
                  <a:pt x="101600" y="0"/>
                </a:moveTo>
                <a:lnTo>
                  <a:pt x="101600" y="0"/>
                </a:lnTo>
                <a:lnTo>
                  <a:pt x="101600" y="0"/>
                </a:lnTo>
                <a:lnTo>
                  <a:pt x="93134" y="0"/>
                </a:lnTo>
                <a:lnTo>
                  <a:pt x="93134" y="0"/>
                </a:lnTo>
                <a:lnTo>
                  <a:pt x="76200" y="0"/>
                </a:lnTo>
                <a:lnTo>
                  <a:pt x="67734" y="0"/>
                </a:lnTo>
                <a:lnTo>
                  <a:pt x="59267" y="0"/>
                </a:lnTo>
                <a:lnTo>
                  <a:pt x="50800" y="8467"/>
                </a:lnTo>
                <a:lnTo>
                  <a:pt x="42334" y="8467"/>
                </a:lnTo>
                <a:lnTo>
                  <a:pt x="25400" y="16934"/>
                </a:lnTo>
                <a:lnTo>
                  <a:pt x="16934" y="16934"/>
                </a:lnTo>
                <a:lnTo>
                  <a:pt x="8467" y="25400"/>
                </a:lnTo>
                <a:lnTo>
                  <a:pt x="0" y="33867"/>
                </a:lnTo>
                <a:lnTo>
                  <a:pt x="0" y="33867"/>
                </a:lnTo>
                <a:lnTo>
                  <a:pt x="0" y="42334"/>
                </a:lnTo>
                <a:lnTo>
                  <a:pt x="0" y="42334"/>
                </a:lnTo>
                <a:lnTo>
                  <a:pt x="8467" y="50800"/>
                </a:lnTo>
                <a:lnTo>
                  <a:pt x="16934" y="50800"/>
                </a:lnTo>
                <a:lnTo>
                  <a:pt x="25400" y="59267"/>
                </a:lnTo>
                <a:lnTo>
                  <a:pt x="42334" y="59267"/>
                </a:lnTo>
                <a:lnTo>
                  <a:pt x="50800" y="59267"/>
                </a:lnTo>
                <a:lnTo>
                  <a:pt x="67734" y="67734"/>
                </a:lnTo>
                <a:lnTo>
                  <a:pt x="76200" y="67734"/>
                </a:lnTo>
                <a:lnTo>
                  <a:pt x="93134" y="76200"/>
                </a:lnTo>
                <a:lnTo>
                  <a:pt x="110067" y="84667"/>
                </a:lnTo>
                <a:lnTo>
                  <a:pt x="127000" y="93134"/>
                </a:lnTo>
                <a:lnTo>
                  <a:pt x="135467" y="101600"/>
                </a:lnTo>
                <a:lnTo>
                  <a:pt x="143934" y="110067"/>
                </a:lnTo>
                <a:lnTo>
                  <a:pt x="152400" y="118534"/>
                </a:lnTo>
                <a:lnTo>
                  <a:pt x="152400" y="135467"/>
                </a:lnTo>
                <a:lnTo>
                  <a:pt x="152400" y="143934"/>
                </a:lnTo>
                <a:lnTo>
                  <a:pt x="152400" y="152400"/>
                </a:lnTo>
                <a:lnTo>
                  <a:pt x="152400" y="160867"/>
                </a:lnTo>
                <a:lnTo>
                  <a:pt x="143934" y="160867"/>
                </a:lnTo>
                <a:lnTo>
                  <a:pt x="135467" y="169334"/>
                </a:lnTo>
                <a:lnTo>
                  <a:pt x="118534" y="177800"/>
                </a:lnTo>
                <a:lnTo>
                  <a:pt x="110067" y="177800"/>
                </a:lnTo>
                <a:lnTo>
                  <a:pt x="93134" y="186267"/>
                </a:lnTo>
                <a:lnTo>
                  <a:pt x="84667" y="186267"/>
                </a:lnTo>
                <a:lnTo>
                  <a:pt x="67734" y="186267"/>
                </a:lnTo>
                <a:lnTo>
                  <a:pt x="59267" y="177800"/>
                </a:lnTo>
                <a:lnTo>
                  <a:pt x="50800" y="169334"/>
                </a:lnTo>
                <a:lnTo>
                  <a:pt x="42334" y="169334"/>
                </a:lnTo>
                <a:lnTo>
                  <a:pt x="42334" y="160867"/>
                </a:lnTo>
                <a:lnTo>
                  <a:pt x="42334" y="160867"/>
                </a:lnTo>
                <a:lnTo>
                  <a:pt x="42334" y="152400"/>
                </a:lnTo>
                <a:lnTo>
                  <a:pt x="42334"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904067" y="4707467"/>
            <a:ext cx="8467" cy="152401"/>
          </a:xfrm>
          <a:custGeom>
            <a:avLst/>
            <a:gdLst/>
            <a:ahLst/>
            <a:cxnLst/>
            <a:rect l="0" t="0" r="0" b="0"/>
            <a:pathLst>
              <a:path w="8467" h="152401">
                <a:moveTo>
                  <a:pt x="8466" y="0"/>
                </a:moveTo>
                <a:lnTo>
                  <a:pt x="0" y="8466"/>
                </a:lnTo>
                <a:lnTo>
                  <a:pt x="0" y="8466"/>
                </a:lnTo>
                <a:lnTo>
                  <a:pt x="0" y="16933"/>
                </a:lnTo>
                <a:lnTo>
                  <a:pt x="0" y="25400"/>
                </a:lnTo>
                <a:lnTo>
                  <a:pt x="0" y="42333"/>
                </a:lnTo>
                <a:lnTo>
                  <a:pt x="0" y="50800"/>
                </a:lnTo>
                <a:lnTo>
                  <a:pt x="0" y="67733"/>
                </a:lnTo>
                <a:lnTo>
                  <a:pt x="0" y="84666"/>
                </a:lnTo>
                <a:lnTo>
                  <a:pt x="8466" y="101600"/>
                </a:lnTo>
                <a:lnTo>
                  <a:pt x="8466" y="110066"/>
                </a:lnTo>
                <a:lnTo>
                  <a:pt x="8466" y="127000"/>
                </a:lnTo>
                <a:lnTo>
                  <a:pt x="8466" y="135466"/>
                </a:lnTo>
                <a:lnTo>
                  <a:pt x="8466" y="143933"/>
                </a:lnTo>
                <a:lnTo>
                  <a:pt x="8466" y="152400"/>
                </a:lnTo>
                <a:lnTo>
                  <a:pt x="8466" y="152400"/>
                </a:lnTo>
                <a:lnTo>
                  <a:pt x="8466" y="143933"/>
                </a:lnTo>
                <a:lnTo>
                  <a:pt x="8466" y="143933"/>
                </a:lnTo>
                <a:lnTo>
                  <a:pt x="8466" y="143933"/>
                </a:lnTo>
                <a:lnTo>
                  <a:pt x="8466" y="143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861733" y="4580467"/>
            <a:ext cx="16935" cy="8467"/>
          </a:xfrm>
          <a:custGeom>
            <a:avLst/>
            <a:gdLst/>
            <a:ahLst/>
            <a:cxnLst/>
            <a:rect l="0" t="0" r="0" b="0"/>
            <a:pathLst>
              <a:path w="16935" h="8467">
                <a:moveTo>
                  <a:pt x="0" y="8466"/>
                </a:moveTo>
                <a:lnTo>
                  <a:pt x="0" y="8466"/>
                </a:lnTo>
                <a:lnTo>
                  <a:pt x="0" y="8466"/>
                </a:lnTo>
                <a:lnTo>
                  <a:pt x="8467" y="8466"/>
                </a:lnTo>
                <a:lnTo>
                  <a:pt x="8467" y="8466"/>
                </a:lnTo>
                <a:lnTo>
                  <a:pt x="8467" y="8466"/>
                </a:lnTo>
                <a:lnTo>
                  <a:pt x="8467" y="8466"/>
                </a:lnTo>
                <a:lnTo>
                  <a:pt x="16934" y="0"/>
                </a:lnTo>
                <a:lnTo>
                  <a:pt x="169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980267" y="4546600"/>
            <a:ext cx="42334" cy="287868"/>
          </a:xfrm>
          <a:custGeom>
            <a:avLst/>
            <a:gdLst/>
            <a:ahLst/>
            <a:cxnLst/>
            <a:rect l="0" t="0" r="0" b="0"/>
            <a:pathLst>
              <a:path w="42334" h="287868">
                <a:moveTo>
                  <a:pt x="0" y="0"/>
                </a:moveTo>
                <a:lnTo>
                  <a:pt x="0" y="0"/>
                </a:lnTo>
                <a:lnTo>
                  <a:pt x="0" y="8467"/>
                </a:lnTo>
                <a:lnTo>
                  <a:pt x="0" y="16933"/>
                </a:lnTo>
                <a:lnTo>
                  <a:pt x="8466" y="25400"/>
                </a:lnTo>
                <a:lnTo>
                  <a:pt x="16933" y="42333"/>
                </a:lnTo>
                <a:lnTo>
                  <a:pt x="16933" y="59267"/>
                </a:lnTo>
                <a:lnTo>
                  <a:pt x="16933" y="76200"/>
                </a:lnTo>
                <a:lnTo>
                  <a:pt x="25400" y="93133"/>
                </a:lnTo>
                <a:lnTo>
                  <a:pt x="25400" y="118533"/>
                </a:lnTo>
                <a:lnTo>
                  <a:pt x="33866" y="143933"/>
                </a:lnTo>
                <a:lnTo>
                  <a:pt x="42333" y="169333"/>
                </a:lnTo>
                <a:lnTo>
                  <a:pt x="42333" y="194733"/>
                </a:lnTo>
                <a:lnTo>
                  <a:pt x="42333" y="211667"/>
                </a:lnTo>
                <a:lnTo>
                  <a:pt x="42333" y="237067"/>
                </a:lnTo>
                <a:lnTo>
                  <a:pt x="42333" y="254000"/>
                </a:lnTo>
                <a:lnTo>
                  <a:pt x="42333" y="262467"/>
                </a:lnTo>
                <a:lnTo>
                  <a:pt x="42333" y="279400"/>
                </a:lnTo>
                <a:lnTo>
                  <a:pt x="42333" y="279400"/>
                </a:lnTo>
                <a:lnTo>
                  <a:pt x="42333" y="287867"/>
                </a:lnTo>
                <a:lnTo>
                  <a:pt x="33866" y="287867"/>
                </a:lnTo>
                <a:lnTo>
                  <a:pt x="33866" y="287867"/>
                </a:lnTo>
                <a:lnTo>
                  <a:pt x="33866" y="287867"/>
                </a:lnTo>
                <a:lnTo>
                  <a:pt x="33866"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971800" y="4639733"/>
            <a:ext cx="245534" cy="186268"/>
          </a:xfrm>
          <a:custGeom>
            <a:avLst/>
            <a:gdLst/>
            <a:ahLst/>
            <a:cxnLst/>
            <a:rect l="0" t="0" r="0" b="0"/>
            <a:pathLst>
              <a:path w="245534" h="186268">
                <a:moveTo>
                  <a:pt x="0" y="33867"/>
                </a:moveTo>
                <a:lnTo>
                  <a:pt x="0" y="33867"/>
                </a:lnTo>
                <a:lnTo>
                  <a:pt x="0" y="33867"/>
                </a:lnTo>
                <a:lnTo>
                  <a:pt x="8467" y="33867"/>
                </a:lnTo>
                <a:lnTo>
                  <a:pt x="16933" y="33867"/>
                </a:lnTo>
                <a:lnTo>
                  <a:pt x="33867" y="33867"/>
                </a:lnTo>
                <a:lnTo>
                  <a:pt x="42333" y="33867"/>
                </a:lnTo>
                <a:lnTo>
                  <a:pt x="59267" y="33867"/>
                </a:lnTo>
                <a:lnTo>
                  <a:pt x="76200" y="33867"/>
                </a:lnTo>
                <a:lnTo>
                  <a:pt x="93133" y="33867"/>
                </a:lnTo>
                <a:lnTo>
                  <a:pt x="110067" y="33867"/>
                </a:lnTo>
                <a:lnTo>
                  <a:pt x="118533" y="33867"/>
                </a:lnTo>
                <a:lnTo>
                  <a:pt x="135467" y="33867"/>
                </a:lnTo>
                <a:lnTo>
                  <a:pt x="152400" y="33867"/>
                </a:lnTo>
                <a:lnTo>
                  <a:pt x="160867" y="33867"/>
                </a:lnTo>
                <a:lnTo>
                  <a:pt x="169333" y="33867"/>
                </a:lnTo>
                <a:lnTo>
                  <a:pt x="177800" y="33867"/>
                </a:lnTo>
                <a:lnTo>
                  <a:pt x="186267" y="33867"/>
                </a:lnTo>
                <a:lnTo>
                  <a:pt x="186267" y="33867"/>
                </a:lnTo>
                <a:lnTo>
                  <a:pt x="186267" y="33867"/>
                </a:lnTo>
                <a:lnTo>
                  <a:pt x="186267" y="33867"/>
                </a:lnTo>
                <a:lnTo>
                  <a:pt x="186267" y="33867"/>
                </a:lnTo>
                <a:lnTo>
                  <a:pt x="186267" y="33867"/>
                </a:lnTo>
                <a:lnTo>
                  <a:pt x="186267" y="33867"/>
                </a:lnTo>
                <a:lnTo>
                  <a:pt x="177800" y="42334"/>
                </a:lnTo>
                <a:lnTo>
                  <a:pt x="169333" y="42334"/>
                </a:lnTo>
                <a:lnTo>
                  <a:pt x="160867" y="50800"/>
                </a:lnTo>
                <a:lnTo>
                  <a:pt x="160867" y="50800"/>
                </a:lnTo>
                <a:lnTo>
                  <a:pt x="152400" y="59267"/>
                </a:lnTo>
                <a:lnTo>
                  <a:pt x="152400" y="67734"/>
                </a:lnTo>
                <a:lnTo>
                  <a:pt x="143933" y="84667"/>
                </a:lnTo>
                <a:lnTo>
                  <a:pt x="143933" y="93134"/>
                </a:lnTo>
                <a:lnTo>
                  <a:pt x="135467" y="110067"/>
                </a:lnTo>
                <a:lnTo>
                  <a:pt x="135467" y="118534"/>
                </a:lnTo>
                <a:lnTo>
                  <a:pt x="143933" y="135467"/>
                </a:lnTo>
                <a:lnTo>
                  <a:pt x="143933" y="143934"/>
                </a:lnTo>
                <a:lnTo>
                  <a:pt x="152400" y="160867"/>
                </a:lnTo>
                <a:lnTo>
                  <a:pt x="160867" y="169334"/>
                </a:lnTo>
                <a:lnTo>
                  <a:pt x="177800" y="177800"/>
                </a:lnTo>
                <a:lnTo>
                  <a:pt x="186267" y="186267"/>
                </a:lnTo>
                <a:lnTo>
                  <a:pt x="203200" y="186267"/>
                </a:lnTo>
                <a:lnTo>
                  <a:pt x="211667" y="186267"/>
                </a:lnTo>
                <a:lnTo>
                  <a:pt x="220133" y="186267"/>
                </a:lnTo>
                <a:lnTo>
                  <a:pt x="228600" y="177800"/>
                </a:lnTo>
                <a:lnTo>
                  <a:pt x="237067" y="169334"/>
                </a:lnTo>
                <a:lnTo>
                  <a:pt x="245533" y="160867"/>
                </a:lnTo>
                <a:lnTo>
                  <a:pt x="245533" y="143934"/>
                </a:lnTo>
                <a:lnTo>
                  <a:pt x="245533" y="127000"/>
                </a:lnTo>
                <a:lnTo>
                  <a:pt x="245533" y="110067"/>
                </a:lnTo>
                <a:lnTo>
                  <a:pt x="245533" y="93134"/>
                </a:lnTo>
                <a:lnTo>
                  <a:pt x="237067" y="76200"/>
                </a:lnTo>
                <a:lnTo>
                  <a:pt x="228600" y="59267"/>
                </a:lnTo>
                <a:lnTo>
                  <a:pt x="220133" y="50800"/>
                </a:lnTo>
                <a:lnTo>
                  <a:pt x="211667" y="33867"/>
                </a:lnTo>
                <a:lnTo>
                  <a:pt x="203200" y="25400"/>
                </a:lnTo>
                <a:lnTo>
                  <a:pt x="186267" y="16934"/>
                </a:lnTo>
                <a:lnTo>
                  <a:pt x="186267" y="8467"/>
                </a:lnTo>
                <a:lnTo>
                  <a:pt x="177800" y="8467"/>
                </a:lnTo>
                <a:lnTo>
                  <a:pt x="177800" y="8467"/>
                </a:lnTo>
                <a:lnTo>
                  <a:pt x="169333" y="0"/>
                </a:lnTo>
                <a:lnTo>
                  <a:pt x="1693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251200" y="4639733"/>
            <a:ext cx="135468" cy="194735"/>
          </a:xfrm>
          <a:custGeom>
            <a:avLst/>
            <a:gdLst/>
            <a:ahLst/>
            <a:cxnLst/>
            <a:rect l="0" t="0" r="0" b="0"/>
            <a:pathLst>
              <a:path w="135468" h="194735">
                <a:moveTo>
                  <a:pt x="0" y="33867"/>
                </a:moveTo>
                <a:lnTo>
                  <a:pt x="0" y="33867"/>
                </a:lnTo>
                <a:lnTo>
                  <a:pt x="0" y="42334"/>
                </a:lnTo>
                <a:lnTo>
                  <a:pt x="8467" y="59267"/>
                </a:lnTo>
                <a:lnTo>
                  <a:pt x="16933" y="67734"/>
                </a:lnTo>
                <a:lnTo>
                  <a:pt x="16933" y="84667"/>
                </a:lnTo>
                <a:lnTo>
                  <a:pt x="16933" y="93134"/>
                </a:lnTo>
                <a:lnTo>
                  <a:pt x="25400" y="110067"/>
                </a:lnTo>
                <a:lnTo>
                  <a:pt x="25400" y="127000"/>
                </a:lnTo>
                <a:lnTo>
                  <a:pt x="25400" y="135467"/>
                </a:lnTo>
                <a:lnTo>
                  <a:pt x="25400" y="152400"/>
                </a:lnTo>
                <a:lnTo>
                  <a:pt x="33867" y="169334"/>
                </a:lnTo>
                <a:lnTo>
                  <a:pt x="33867" y="177800"/>
                </a:lnTo>
                <a:lnTo>
                  <a:pt x="33867" y="186267"/>
                </a:lnTo>
                <a:lnTo>
                  <a:pt x="33867" y="186267"/>
                </a:lnTo>
                <a:lnTo>
                  <a:pt x="33867" y="194734"/>
                </a:lnTo>
                <a:lnTo>
                  <a:pt x="33867" y="194734"/>
                </a:lnTo>
                <a:lnTo>
                  <a:pt x="25400" y="194734"/>
                </a:lnTo>
                <a:lnTo>
                  <a:pt x="25400" y="194734"/>
                </a:lnTo>
                <a:lnTo>
                  <a:pt x="25400" y="186267"/>
                </a:lnTo>
                <a:lnTo>
                  <a:pt x="25400" y="177800"/>
                </a:lnTo>
                <a:lnTo>
                  <a:pt x="16933" y="169334"/>
                </a:lnTo>
                <a:lnTo>
                  <a:pt x="16933" y="152400"/>
                </a:lnTo>
                <a:lnTo>
                  <a:pt x="16933" y="143934"/>
                </a:lnTo>
                <a:lnTo>
                  <a:pt x="16933" y="127000"/>
                </a:lnTo>
                <a:lnTo>
                  <a:pt x="16933" y="101600"/>
                </a:lnTo>
                <a:lnTo>
                  <a:pt x="16933" y="84667"/>
                </a:lnTo>
                <a:lnTo>
                  <a:pt x="25400" y="67734"/>
                </a:lnTo>
                <a:lnTo>
                  <a:pt x="25400" y="50800"/>
                </a:lnTo>
                <a:lnTo>
                  <a:pt x="25400" y="42334"/>
                </a:lnTo>
                <a:lnTo>
                  <a:pt x="33867" y="25400"/>
                </a:lnTo>
                <a:lnTo>
                  <a:pt x="42333" y="25400"/>
                </a:lnTo>
                <a:lnTo>
                  <a:pt x="59267" y="16934"/>
                </a:lnTo>
                <a:lnTo>
                  <a:pt x="76200" y="8467"/>
                </a:lnTo>
                <a:lnTo>
                  <a:pt x="84667" y="8467"/>
                </a:lnTo>
                <a:lnTo>
                  <a:pt x="101600" y="8467"/>
                </a:lnTo>
                <a:lnTo>
                  <a:pt x="110067" y="0"/>
                </a:lnTo>
                <a:lnTo>
                  <a:pt x="127000" y="0"/>
                </a:lnTo>
                <a:lnTo>
                  <a:pt x="135467" y="0"/>
                </a:lnTo>
                <a:lnTo>
                  <a:pt x="135467" y="0"/>
                </a:lnTo>
                <a:lnTo>
                  <a:pt x="135467" y="0"/>
                </a:lnTo>
                <a:lnTo>
                  <a:pt x="135467" y="0"/>
                </a:lnTo>
                <a:lnTo>
                  <a:pt x="1354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624667" y="4504267"/>
            <a:ext cx="8467" cy="1"/>
          </a:xfrm>
          <a:custGeom>
            <a:avLst/>
            <a:gdLst/>
            <a:ahLst/>
            <a:cxnLst/>
            <a:rect l="0" t="0" r="0" b="0"/>
            <a:pathLst>
              <a:path w="8467" h="1">
                <a:moveTo>
                  <a:pt x="0" y="0"/>
                </a:moveTo>
                <a:lnTo>
                  <a:pt x="0" y="0"/>
                </a:lnTo>
                <a:lnTo>
                  <a:pt x="0" y="0"/>
                </a:lnTo>
                <a:lnTo>
                  <a:pt x="8466" y="0"/>
                </a:lnTo>
                <a:lnTo>
                  <a:pt x="8466" y="0"/>
                </a:lnTo>
                <a:lnTo>
                  <a:pt x="8466" y="0"/>
                </a:lnTo>
                <a:lnTo>
                  <a:pt x="8466"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504267" y="4157133"/>
            <a:ext cx="1456267" cy="59268"/>
          </a:xfrm>
          <a:custGeom>
            <a:avLst/>
            <a:gdLst/>
            <a:ahLst/>
            <a:cxnLst/>
            <a:rect l="0" t="0" r="0" b="0"/>
            <a:pathLst>
              <a:path w="1456267" h="59268">
                <a:moveTo>
                  <a:pt x="0" y="0"/>
                </a:moveTo>
                <a:lnTo>
                  <a:pt x="0" y="0"/>
                </a:lnTo>
                <a:lnTo>
                  <a:pt x="0" y="0"/>
                </a:lnTo>
                <a:lnTo>
                  <a:pt x="0" y="0"/>
                </a:lnTo>
                <a:lnTo>
                  <a:pt x="0" y="0"/>
                </a:lnTo>
                <a:lnTo>
                  <a:pt x="0" y="0"/>
                </a:lnTo>
                <a:lnTo>
                  <a:pt x="0" y="0"/>
                </a:lnTo>
                <a:lnTo>
                  <a:pt x="8466" y="0"/>
                </a:lnTo>
                <a:lnTo>
                  <a:pt x="8466" y="0"/>
                </a:lnTo>
                <a:lnTo>
                  <a:pt x="16933" y="0"/>
                </a:lnTo>
                <a:lnTo>
                  <a:pt x="25400" y="0"/>
                </a:lnTo>
                <a:lnTo>
                  <a:pt x="33866" y="0"/>
                </a:lnTo>
                <a:lnTo>
                  <a:pt x="42333" y="0"/>
                </a:lnTo>
                <a:lnTo>
                  <a:pt x="50800" y="0"/>
                </a:lnTo>
                <a:lnTo>
                  <a:pt x="67733" y="0"/>
                </a:lnTo>
                <a:lnTo>
                  <a:pt x="84666" y="0"/>
                </a:lnTo>
                <a:lnTo>
                  <a:pt x="101600" y="8467"/>
                </a:lnTo>
                <a:lnTo>
                  <a:pt x="118533" y="8467"/>
                </a:lnTo>
                <a:lnTo>
                  <a:pt x="135466" y="8467"/>
                </a:lnTo>
                <a:lnTo>
                  <a:pt x="160866" y="8467"/>
                </a:lnTo>
                <a:lnTo>
                  <a:pt x="177800" y="8467"/>
                </a:lnTo>
                <a:lnTo>
                  <a:pt x="203200" y="8467"/>
                </a:lnTo>
                <a:lnTo>
                  <a:pt x="228600" y="8467"/>
                </a:lnTo>
                <a:lnTo>
                  <a:pt x="254000" y="8467"/>
                </a:lnTo>
                <a:lnTo>
                  <a:pt x="279400" y="8467"/>
                </a:lnTo>
                <a:lnTo>
                  <a:pt x="304800" y="16934"/>
                </a:lnTo>
                <a:lnTo>
                  <a:pt x="321733" y="8467"/>
                </a:lnTo>
                <a:lnTo>
                  <a:pt x="355600" y="8467"/>
                </a:lnTo>
                <a:lnTo>
                  <a:pt x="381000" y="8467"/>
                </a:lnTo>
                <a:lnTo>
                  <a:pt x="406400" y="8467"/>
                </a:lnTo>
                <a:lnTo>
                  <a:pt x="431800" y="8467"/>
                </a:lnTo>
                <a:lnTo>
                  <a:pt x="465666" y="16934"/>
                </a:lnTo>
                <a:lnTo>
                  <a:pt x="491066" y="16934"/>
                </a:lnTo>
                <a:lnTo>
                  <a:pt x="524933" y="16934"/>
                </a:lnTo>
                <a:lnTo>
                  <a:pt x="558800" y="16934"/>
                </a:lnTo>
                <a:lnTo>
                  <a:pt x="584200" y="25400"/>
                </a:lnTo>
                <a:lnTo>
                  <a:pt x="618066" y="25400"/>
                </a:lnTo>
                <a:lnTo>
                  <a:pt x="643466" y="25400"/>
                </a:lnTo>
                <a:lnTo>
                  <a:pt x="677333" y="25400"/>
                </a:lnTo>
                <a:lnTo>
                  <a:pt x="702733" y="25400"/>
                </a:lnTo>
                <a:lnTo>
                  <a:pt x="728133" y="33867"/>
                </a:lnTo>
                <a:lnTo>
                  <a:pt x="762000" y="33867"/>
                </a:lnTo>
                <a:lnTo>
                  <a:pt x="787400" y="33867"/>
                </a:lnTo>
                <a:lnTo>
                  <a:pt x="812800" y="33867"/>
                </a:lnTo>
                <a:lnTo>
                  <a:pt x="846666" y="33867"/>
                </a:lnTo>
                <a:lnTo>
                  <a:pt x="872066" y="33867"/>
                </a:lnTo>
                <a:lnTo>
                  <a:pt x="897466" y="33867"/>
                </a:lnTo>
                <a:lnTo>
                  <a:pt x="922866" y="33867"/>
                </a:lnTo>
                <a:lnTo>
                  <a:pt x="948266" y="33867"/>
                </a:lnTo>
                <a:lnTo>
                  <a:pt x="973666" y="42334"/>
                </a:lnTo>
                <a:lnTo>
                  <a:pt x="999066" y="42334"/>
                </a:lnTo>
                <a:lnTo>
                  <a:pt x="1024466" y="42334"/>
                </a:lnTo>
                <a:lnTo>
                  <a:pt x="1049866" y="42334"/>
                </a:lnTo>
                <a:lnTo>
                  <a:pt x="1075266" y="42334"/>
                </a:lnTo>
                <a:lnTo>
                  <a:pt x="1109133" y="42334"/>
                </a:lnTo>
                <a:lnTo>
                  <a:pt x="1126066" y="50800"/>
                </a:lnTo>
                <a:lnTo>
                  <a:pt x="1151466" y="50800"/>
                </a:lnTo>
                <a:lnTo>
                  <a:pt x="1176866" y="50800"/>
                </a:lnTo>
                <a:lnTo>
                  <a:pt x="1202266" y="50800"/>
                </a:lnTo>
                <a:lnTo>
                  <a:pt x="1219200" y="50800"/>
                </a:lnTo>
                <a:lnTo>
                  <a:pt x="1244600" y="50800"/>
                </a:lnTo>
                <a:lnTo>
                  <a:pt x="1261533" y="50800"/>
                </a:lnTo>
                <a:lnTo>
                  <a:pt x="1278466" y="50800"/>
                </a:lnTo>
                <a:lnTo>
                  <a:pt x="1303866" y="50800"/>
                </a:lnTo>
                <a:lnTo>
                  <a:pt x="1320800" y="50800"/>
                </a:lnTo>
                <a:lnTo>
                  <a:pt x="1337733" y="50800"/>
                </a:lnTo>
                <a:lnTo>
                  <a:pt x="1354666" y="50800"/>
                </a:lnTo>
                <a:lnTo>
                  <a:pt x="1371600" y="50800"/>
                </a:lnTo>
                <a:lnTo>
                  <a:pt x="1388533" y="59267"/>
                </a:lnTo>
                <a:lnTo>
                  <a:pt x="1405466" y="59267"/>
                </a:lnTo>
                <a:lnTo>
                  <a:pt x="1422400" y="50800"/>
                </a:lnTo>
                <a:lnTo>
                  <a:pt x="1439333" y="50800"/>
                </a:lnTo>
                <a:lnTo>
                  <a:pt x="1447800" y="50800"/>
                </a:lnTo>
                <a:lnTo>
                  <a:pt x="1447800" y="50800"/>
                </a:lnTo>
                <a:lnTo>
                  <a:pt x="1456266" y="50800"/>
                </a:lnTo>
                <a:lnTo>
                  <a:pt x="1456266"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783667" y="4377267"/>
            <a:ext cx="245534" cy="279401"/>
          </a:xfrm>
          <a:custGeom>
            <a:avLst/>
            <a:gdLst/>
            <a:ahLst/>
            <a:cxnLst/>
            <a:rect l="0" t="0" r="0" b="0"/>
            <a:pathLst>
              <a:path w="245534" h="279401">
                <a:moveTo>
                  <a:pt x="67733" y="42333"/>
                </a:moveTo>
                <a:lnTo>
                  <a:pt x="59266" y="42333"/>
                </a:lnTo>
                <a:lnTo>
                  <a:pt x="59266" y="50800"/>
                </a:lnTo>
                <a:lnTo>
                  <a:pt x="50800" y="50800"/>
                </a:lnTo>
                <a:lnTo>
                  <a:pt x="50800" y="59266"/>
                </a:lnTo>
                <a:lnTo>
                  <a:pt x="50800" y="59266"/>
                </a:lnTo>
                <a:lnTo>
                  <a:pt x="42333" y="59266"/>
                </a:lnTo>
                <a:lnTo>
                  <a:pt x="42333" y="59266"/>
                </a:lnTo>
                <a:lnTo>
                  <a:pt x="42333" y="59266"/>
                </a:lnTo>
                <a:lnTo>
                  <a:pt x="42333" y="50800"/>
                </a:lnTo>
                <a:lnTo>
                  <a:pt x="42333" y="42333"/>
                </a:lnTo>
                <a:lnTo>
                  <a:pt x="42333" y="42333"/>
                </a:lnTo>
                <a:lnTo>
                  <a:pt x="42333" y="33866"/>
                </a:lnTo>
                <a:lnTo>
                  <a:pt x="50800" y="33866"/>
                </a:lnTo>
                <a:lnTo>
                  <a:pt x="50800" y="25400"/>
                </a:lnTo>
                <a:lnTo>
                  <a:pt x="59266" y="16933"/>
                </a:lnTo>
                <a:lnTo>
                  <a:pt x="67733" y="8466"/>
                </a:lnTo>
                <a:lnTo>
                  <a:pt x="84666" y="8466"/>
                </a:lnTo>
                <a:lnTo>
                  <a:pt x="93133" y="0"/>
                </a:lnTo>
                <a:lnTo>
                  <a:pt x="101600" y="0"/>
                </a:lnTo>
                <a:lnTo>
                  <a:pt x="118533" y="0"/>
                </a:lnTo>
                <a:lnTo>
                  <a:pt x="135466" y="0"/>
                </a:lnTo>
                <a:lnTo>
                  <a:pt x="143933" y="0"/>
                </a:lnTo>
                <a:lnTo>
                  <a:pt x="160866" y="8466"/>
                </a:lnTo>
                <a:lnTo>
                  <a:pt x="177800" y="16933"/>
                </a:lnTo>
                <a:lnTo>
                  <a:pt x="186266" y="25400"/>
                </a:lnTo>
                <a:lnTo>
                  <a:pt x="194733" y="42333"/>
                </a:lnTo>
                <a:lnTo>
                  <a:pt x="194733" y="59266"/>
                </a:lnTo>
                <a:lnTo>
                  <a:pt x="203200" y="76200"/>
                </a:lnTo>
                <a:lnTo>
                  <a:pt x="203200" y="93133"/>
                </a:lnTo>
                <a:lnTo>
                  <a:pt x="203200" y="110066"/>
                </a:lnTo>
                <a:lnTo>
                  <a:pt x="203200" y="135466"/>
                </a:lnTo>
                <a:lnTo>
                  <a:pt x="203200" y="152400"/>
                </a:lnTo>
                <a:lnTo>
                  <a:pt x="194733" y="177800"/>
                </a:lnTo>
                <a:lnTo>
                  <a:pt x="186266" y="194733"/>
                </a:lnTo>
                <a:lnTo>
                  <a:pt x="177800" y="211666"/>
                </a:lnTo>
                <a:lnTo>
                  <a:pt x="160866" y="228600"/>
                </a:lnTo>
                <a:lnTo>
                  <a:pt x="143933" y="237066"/>
                </a:lnTo>
                <a:lnTo>
                  <a:pt x="127000" y="245533"/>
                </a:lnTo>
                <a:lnTo>
                  <a:pt x="110066" y="262466"/>
                </a:lnTo>
                <a:lnTo>
                  <a:pt x="93133" y="262466"/>
                </a:lnTo>
                <a:lnTo>
                  <a:pt x="76200" y="270933"/>
                </a:lnTo>
                <a:lnTo>
                  <a:pt x="59266" y="270933"/>
                </a:lnTo>
                <a:lnTo>
                  <a:pt x="42333" y="270933"/>
                </a:lnTo>
                <a:lnTo>
                  <a:pt x="33866" y="262466"/>
                </a:lnTo>
                <a:lnTo>
                  <a:pt x="16933" y="254000"/>
                </a:lnTo>
                <a:lnTo>
                  <a:pt x="8466" y="245533"/>
                </a:lnTo>
                <a:lnTo>
                  <a:pt x="0" y="237066"/>
                </a:lnTo>
                <a:lnTo>
                  <a:pt x="0" y="228600"/>
                </a:lnTo>
                <a:lnTo>
                  <a:pt x="0" y="220133"/>
                </a:lnTo>
                <a:lnTo>
                  <a:pt x="0" y="211666"/>
                </a:lnTo>
                <a:lnTo>
                  <a:pt x="8466" y="203200"/>
                </a:lnTo>
                <a:lnTo>
                  <a:pt x="16933" y="194733"/>
                </a:lnTo>
                <a:lnTo>
                  <a:pt x="33866" y="186266"/>
                </a:lnTo>
                <a:lnTo>
                  <a:pt x="50800" y="177800"/>
                </a:lnTo>
                <a:lnTo>
                  <a:pt x="67733" y="177800"/>
                </a:lnTo>
                <a:lnTo>
                  <a:pt x="84666" y="177800"/>
                </a:lnTo>
                <a:lnTo>
                  <a:pt x="110066" y="177800"/>
                </a:lnTo>
                <a:lnTo>
                  <a:pt x="127000" y="177800"/>
                </a:lnTo>
                <a:lnTo>
                  <a:pt x="143933" y="186266"/>
                </a:lnTo>
                <a:lnTo>
                  <a:pt x="169333" y="186266"/>
                </a:lnTo>
                <a:lnTo>
                  <a:pt x="177800" y="203200"/>
                </a:lnTo>
                <a:lnTo>
                  <a:pt x="194733" y="211666"/>
                </a:lnTo>
                <a:lnTo>
                  <a:pt x="203200" y="228600"/>
                </a:lnTo>
                <a:lnTo>
                  <a:pt x="211666" y="237066"/>
                </a:lnTo>
                <a:lnTo>
                  <a:pt x="220133" y="254000"/>
                </a:lnTo>
                <a:lnTo>
                  <a:pt x="228600" y="262466"/>
                </a:lnTo>
                <a:lnTo>
                  <a:pt x="237066" y="270933"/>
                </a:lnTo>
                <a:lnTo>
                  <a:pt x="237066" y="279400"/>
                </a:lnTo>
                <a:lnTo>
                  <a:pt x="237066" y="279400"/>
                </a:lnTo>
                <a:lnTo>
                  <a:pt x="245533" y="279400"/>
                </a:lnTo>
                <a:lnTo>
                  <a:pt x="245533" y="270933"/>
                </a:lnTo>
                <a:lnTo>
                  <a:pt x="245533" y="270933"/>
                </a:lnTo>
                <a:lnTo>
                  <a:pt x="245533" y="262466"/>
                </a:lnTo>
                <a:lnTo>
                  <a:pt x="245533" y="262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105400" y="4461933"/>
            <a:ext cx="194734" cy="169335"/>
          </a:xfrm>
          <a:custGeom>
            <a:avLst/>
            <a:gdLst/>
            <a:ahLst/>
            <a:cxnLst/>
            <a:rect l="0" t="0" r="0" b="0"/>
            <a:pathLst>
              <a:path w="194734" h="169335">
                <a:moveTo>
                  <a:pt x="0" y="8467"/>
                </a:moveTo>
                <a:lnTo>
                  <a:pt x="0" y="8467"/>
                </a:lnTo>
                <a:lnTo>
                  <a:pt x="0" y="8467"/>
                </a:lnTo>
                <a:lnTo>
                  <a:pt x="8467" y="8467"/>
                </a:lnTo>
                <a:lnTo>
                  <a:pt x="8467" y="16934"/>
                </a:lnTo>
                <a:lnTo>
                  <a:pt x="16933" y="16934"/>
                </a:lnTo>
                <a:lnTo>
                  <a:pt x="16933" y="25400"/>
                </a:lnTo>
                <a:lnTo>
                  <a:pt x="16933" y="42334"/>
                </a:lnTo>
                <a:lnTo>
                  <a:pt x="16933" y="59267"/>
                </a:lnTo>
                <a:lnTo>
                  <a:pt x="16933" y="76200"/>
                </a:lnTo>
                <a:lnTo>
                  <a:pt x="16933" y="93134"/>
                </a:lnTo>
                <a:lnTo>
                  <a:pt x="16933" y="110067"/>
                </a:lnTo>
                <a:lnTo>
                  <a:pt x="16933" y="127000"/>
                </a:lnTo>
                <a:lnTo>
                  <a:pt x="16933" y="143934"/>
                </a:lnTo>
                <a:lnTo>
                  <a:pt x="16933" y="152400"/>
                </a:lnTo>
                <a:lnTo>
                  <a:pt x="8467" y="160867"/>
                </a:lnTo>
                <a:lnTo>
                  <a:pt x="8467" y="169334"/>
                </a:lnTo>
                <a:lnTo>
                  <a:pt x="8467" y="169334"/>
                </a:lnTo>
                <a:lnTo>
                  <a:pt x="8467" y="169334"/>
                </a:lnTo>
                <a:lnTo>
                  <a:pt x="8467" y="160867"/>
                </a:lnTo>
                <a:lnTo>
                  <a:pt x="8467" y="160867"/>
                </a:lnTo>
                <a:lnTo>
                  <a:pt x="8467" y="152400"/>
                </a:lnTo>
                <a:lnTo>
                  <a:pt x="8467" y="135467"/>
                </a:lnTo>
                <a:lnTo>
                  <a:pt x="8467" y="127000"/>
                </a:lnTo>
                <a:lnTo>
                  <a:pt x="8467" y="101600"/>
                </a:lnTo>
                <a:lnTo>
                  <a:pt x="16933" y="84667"/>
                </a:lnTo>
                <a:lnTo>
                  <a:pt x="16933" y="67734"/>
                </a:lnTo>
                <a:lnTo>
                  <a:pt x="16933" y="50800"/>
                </a:lnTo>
                <a:lnTo>
                  <a:pt x="25400" y="33867"/>
                </a:lnTo>
                <a:lnTo>
                  <a:pt x="25400" y="25400"/>
                </a:lnTo>
                <a:lnTo>
                  <a:pt x="33867" y="8467"/>
                </a:lnTo>
                <a:lnTo>
                  <a:pt x="50800" y="8467"/>
                </a:lnTo>
                <a:lnTo>
                  <a:pt x="59267" y="0"/>
                </a:lnTo>
                <a:lnTo>
                  <a:pt x="76200" y="0"/>
                </a:lnTo>
                <a:lnTo>
                  <a:pt x="84667" y="0"/>
                </a:lnTo>
                <a:lnTo>
                  <a:pt x="93133" y="0"/>
                </a:lnTo>
                <a:lnTo>
                  <a:pt x="110067" y="8467"/>
                </a:lnTo>
                <a:lnTo>
                  <a:pt x="118533" y="16934"/>
                </a:lnTo>
                <a:lnTo>
                  <a:pt x="127000" y="33867"/>
                </a:lnTo>
                <a:lnTo>
                  <a:pt x="135467" y="42334"/>
                </a:lnTo>
                <a:lnTo>
                  <a:pt x="135467" y="59267"/>
                </a:lnTo>
                <a:lnTo>
                  <a:pt x="143933" y="84667"/>
                </a:lnTo>
                <a:lnTo>
                  <a:pt x="143933" y="101600"/>
                </a:lnTo>
                <a:lnTo>
                  <a:pt x="143933" y="118534"/>
                </a:lnTo>
                <a:lnTo>
                  <a:pt x="143933" y="127000"/>
                </a:lnTo>
                <a:lnTo>
                  <a:pt x="152400" y="143934"/>
                </a:lnTo>
                <a:lnTo>
                  <a:pt x="152400" y="152400"/>
                </a:lnTo>
                <a:lnTo>
                  <a:pt x="152400" y="160867"/>
                </a:lnTo>
                <a:lnTo>
                  <a:pt x="152400" y="160867"/>
                </a:lnTo>
                <a:lnTo>
                  <a:pt x="160867" y="160867"/>
                </a:lnTo>
                <a:lnTo>
                  <a:pt x="169333" y="160867"/>
                </a:lnTo>
                <a:lnTo>
                  <a:pt x="186267" y="160867"/>
                </a:lnTo>
                <a:lnTo>
                  <a:pt x="186267" y="160867"/>
                </a:lnTo>
                <a:lnTo>
                  <a:pt x="194733" y="152400"/>
                </a:lnTo>
                <a:lnTo>
                  <a:pt x="194733"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291667" y="4351867"/>
            <a:ext cx="220134" cy="304801"/>
          </a:xfrm>
          <a:custGeom>
            <a:avLst/>
            <a:gdLst/>
            <a:ahLst/>
            <a:cxnLst/>
            <a:rect l="0" t="0" r="0" b="0"/>
            <a:pathLst>
              <a:path w="220134" h="304801">
                <a:moveTo>
                  <a:pt x="169333" y="143933"/>
                </a:moveTo>
                <a:lnTo>
                  <a:pt x="169333" y="143933"/>
                </a:lnTo>
                <a:lnTo>
                  <a:pt x="169333" y="135466"/>
                </a:lnTo>
                <a:lnTo>
                  <a:pt x="169333" y="135466"/>
                </a:lnTo>
                <a:lnTo>
                  <a:pt x="169333" y="127000"/>
                </a:lnTo>
                <a:lnTo>
                  <a:pt x="169333" y="118533"/>
                </a:lnTo>
                <a:lnTo>
                  <a:pt x="160866" y="118533"/>
                </a:lnTo>
                <a:lnTo>
                  <a:pt x="152400" y="118533"/>
                </a:lnTo>
                <a:lnTo>
                  <a:pt x="135466" y="110066"/>
                </a:lnTo>
                <a:lnTo>
                  <a:pt x="127000" y="110066"/>
                </a:lnTo>
                <a:lnTo>
                  <a:pt x="110066" y="110066"/>
                </a:lnTo>
                <a:lnTo>
                  <a:pt x="93133" y="110066"/>
                </a:lnTo>
                <a:lnTo>
                  <a:pt x="76200" y="118533"/>
                </a:lnTo>
                <a:lnTo>
                  <a:pt x="59266" y="118533"/>
                </a:lnTo>
                <a:lnTo>
                  <a:pt x="42333" y="127000"/>
                </a:lnTo>
                <a:lnTo>
                  <a:pt x="25400" y="143933"/>
                </a:lnTo>
                <a:lnTo>
                  <a:pt x="16933" y="152400"/>
                </a:lnTo>
                <a:lnTo>
                  <a:pt x="8466" y="169333"/>
                </a:lnTo>
                <a:lnTo>
                  <a:pt x="0" y="186266"/>
                </a:lnTo>
                <a:lnTo>
                  <a:pt x="0" y="203200"/>
                </a:lnTo>
                <a:lnTo>
                  <a:pt x="0" y="220133"/>
                </a:lnTo>
                <a:lnTo>
                  <a:pt x="8466" y="228600"/>
                </a:lnTo>
                <a:lnTo>
                  <a:pt x="25400" y="245533"/>
                </a:lnTo>
                <a:lnTo>
                  <a:pt x="33866" y="254000"/>
                </a:lnTo>
                <a:lnTo>
                  <a:pt x="50800" y="262466"/>
                </a:lnTo>
                <a:lnTo>
                  <a:pt x="67733" y="270933"/>
                </a:lnTo>
                <a:lnTo>
                  <a:pt x="84666" y="270933"/>
                </a:lnTo>
                <a:lnTo>
                  <a:pt x="101600" y="270933"/>
                </a:lnTo>
                <a:lnTo>
                  <a:pt x="118533" y="270933"/>
                </a:lnTo>
                <a:lnTo>
                  <a:pt x="135466" y="262466"/>
                </a:lnTo>
                <a:lnTo>
                  <a:pt x="152400" y="254000"/>
                </a:lnTo>
                <a:lnTo>
                  <a:pt x="160866" y="237066"/>
                </a:lnTo>
                <a:lnTo>
                  <a:pt x="169333" y="228600"/>
                </a:lnTo>
                <a:lnTo>
                  <a:pt x="177800" y="211666"/>
                </a:lnTo>
                <a:lnTo>
                  <a:pt x="186266" y="186266"/>
                </a:lnTo>
                <a:lnTo>
                  <a:pt x="186266" y="169333"/>
                </a:lnTo>
                <a:lnTo>
                  <a:pt x="186266" y="143933"/>
                </a:lnTo>
                <a:lnTo>
                  <a:pt x="186266" y="118533"/>
                </a:lnTo>
                <a:lnTo>
                  <a:pt x="177800" y="101600"/>
                </a:lnTo>
                <a:lnTo>
                  <a:pt x="177800" y="76200"/>
                </a:lnTo>
                <a:lnTo>
                  <a:pt x="169333" y="59266"/>
                </a:lnTo>
                <a:lnTo>
                  <a:pt x="169333" y="42333"/>
                </a:lnTo>
                <a:lnTo>
                  <a:pt x="160866" y="33866"/>
                </a:lnTo>
                <a:lnTo>
                  <a:pt x="160866" y="16933"/>
                </a:lnTo>
                <a:lnTo>
                  <a:pt x="152400" y="8466"/>
                </a:lnTo>
                <a:lnTo>
                  <a:pt x="152400" y="8466"/>
                </a:lnTo>
                <a:lnTo>
                  <a:pt x="152400" y="0"/>
                </a:lnTo>
                <a:lnTo>
                  <a:pt x="152400" y="0"/>
                </a:lnTo>
                <a:lnTo>
                  <a:pt x="143933" y="0"/>
                </a:lnTo>
                <a:lnTo>
                  <a:pt x="143933" y="0"/>
                </a:lnTo>
                <a:lnTo>
                  <a:pt x="143933" y="8466"/>
                </a:lnTo>
                <a:lnTo>
                  <a:pt x="143933" y="16933"/>
                </a:lnTo>
                <a:lnTo>
                  <a:pt x="135466" y="33866"/>
                </a:lnTo>
                <a:lnTo>
                  <a:pt x="135466" y="50800"/>
                </a:lnTo>
                <a:lnTo>
                  <a:pt x="135466" y="67733"/>
                </a:lnTo>
                <a:lnTo>
                  <a:pt x="143933" y="93133"/>
                </a:lnTo>
                <a:lnTo>
                  <a:pt x="143933" y="110066"/>
                </a:lnTo>
                <a:lnTo>
                  <a:pt x="143933" y="135466"/>
                </a:lnTo>
                <a:lnTo>
                  <a:pt x="152400" y="152400"/>
                </a:lnTo>
                <a:lnTo>
                  <a:pt x="152400" y="177800"/>
                </a:lnTo>
                <a:lnTo>
                  <a:pt x="160866" y="194733"/>
                </a:lnTo>
                <a:lnTo>
                  <a:pt x="169333" y="211666"/>
                </a:lnTo>
                <a:lnTo>
                  <a:pt x="177800" y="228600"/>
                </a:lnTo>
                <a:lnTo>
                  <a:pt x="186266" y="254000"/>
                </a:lnTo>
                <a:lnTo>
                  <a:pt x="194733" y="262466"/>
                </a:lnTo>
                <a:lnTo>
                  <a:pt x="203200" y="279400"/>
                </a:lnTo>
                <a:lnTo>
                  <a:pt x="211666" y="287866"/>
                </a:lnTo>
                <a:lnTo>
                  <a:pt x="220133" y="296333"/>
                </a:lnTo>
                <a:lnTo>
                  <a:pt x="220133" y="304800"/>
                </a:lnTo>
                <a:lnTo>
                  <a:pt x="220133" y="304800"/>
                </a:lnTo>
                <a:lnTo>
                  <a:pt x="220133" y="304800"/>
                </a:lnTo>
                <a:lnTo>
                  <a:pt x="211666" y="304800"/>
                </a:lnTo>
                <a:lnTo>
                  <a:pt x="211666"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766733" y="4868333"/>
            <a:ext cx="152401" cy="262468"/>
          </a:xfrm>
          <a:custGeom>
            <a:avLst/>
            <a:gdLst/>
            <a:ahLst/>
            <a:cxnLst/>
            <a:rect l="0" t="0" r="0" b="0"/>
            <a:pathLst>
              <a:path w="152401" h="262468">
                <a:moveTo>
                  <a:pt x="0" y="16934"/>
                </a:moveTo>
                <a:lnTo>
                  <a:pt x="0" y="16934"/>
                </a:lnTo>
                <a:lnTo>
                  <a:pt x="0" y="16934"/>
                </a:lnTo>
                <a:lnTo>
                  <a:pt x="0" y="16934"/>
                </a:lnTo>
                <a:lnTo>
                  <a:pt x="0" y="16934"/>
                </a:lnTo>
                <a:lnTo>
                  <a:pt x="0" y="16934"/>
                </a:lnTo>
                <a:lnTo>
                  <a:pt x="0" y="16934"/>
                </a:lnTo>
                <a:lnTo>
                  <a:pt x="0" y="16934"/>
                </a:lnTo>
                <a:lnTo>
                  <a:pt x="0" y="16934"/>
                </a:lnTo>
                <a:lnTo>
                  <a:pt x="8467" y="25400"/>
                </a:lnTo>
                <a:lnTo>
                  <a:pt x="8467" y="42334"/>
                </a:lnTo>
                <a:lnTo>
                  <a:pt x="8467" y="50800"/>
                </a:lnTo>
                <a:lnTo>
                  <a:pt x="16934" y="67734"/>
                </a:lnTo>
                <a:lnTo>
                  <a:pt x="25400" y="84667"/>
                </a:lnTo>
                <a:lnTo>
                  <a:pt x="33867" y="110067"/>
                </a:lnTo>
                <a:lnTo>
                  <a:pt x="42334" y="127000"/>
                </a:lnTo>
                <a:lnTo>
                  <a:pt x="42334" y="152400"/>
                </a:lnTo>
                <a:lnTo>
                  <a:pt x="50800" y="169334"/>
                </a:lnTo>
                <a:lnTo>
                  <a:pt x="59267" y="194734"/>
                </a:lnTo>
                <a:lnTo>
                  <a:pt x="67734" y="211667"/>
                </a:lnTo>
                <a:lnTo>
                  <a:pt x="76200" y="228600"/>
                </a:lnTo>
                <a:lnTo>
                  <a:pt x="84667" y="245534"/>
                </a:lnTo>
                <a:lnTo>
                  <a:pt x="93134" y="254000"/>
                </a:lnTo>
                <a:lnTo>
                  <a:pt x="93134" y="262467"/>
                </a:lnTo>
                <a:lnTo>
                  <a:pt x="101600" y="262467"/>
                </a:lnTo>
                <a:lnTo>
                  <a:pt x="101600" y="262467"/>
                </a:lnTo>
                <a:lnTo>
                  <a:pt x="101600" y="262467"/>
                </a:lnTo>
                <a:lnTo>
                  <a:pt x="101600" y="262467"/>
                </a:lnTo>
                <a:lnTo>
                  <a:pt x="101600" y="262467"/>
                </a:lnTo>
                <a:lnTo>
                  <a:pt x="101600" y="254000"/>
                </a:lnTo>
                <a:lnTo>
                  <a:pt x="101600" y="245534"/>
                </a:lnTo>
                <a:lnTo>
                  <a:pt x="101600" y="228600"/>
                </a:lnTo>
                <a:lnTo>
                  <a:pt x="101600" y="211667"/>
                </a:lnTo>
                <a:lnTo>
                  <a:pt x="101600" y="186267"/>
                </a:lnTo>
                <a:lnTo>
                  <a:pt x="101600" y="160867"/>
                </a:lnTo>
                <a:lnTo>
                  <a:pt x="101600" y="135467"/>
                </a:lnTo>
                <a:lnTo>
                  <a:pt x="110067" y="118534"/>
                </a:lnTo>
                <a:lnTo>
                  <a:pt x="110067" y="93134"/>
                </a:lnTo>
                <a:lnTo>
                  <a:pt x="118534" y="76200"/>
                </a:lnTo>
                <a:lnTo>
                  <a:pt x="127000" y="67734"/>
                </a:lnTo>
                <a:lnTo>
                  <a:pt x="135467" y="50800"/>
                </a:lnTo>
                <a:lnTo>
                  <a:pt x="135467" y="33867"/>
                </a:lnTo>
                <a:lnTo>
                  <a:pt x="143934" y="25400"/>
                </a:lnTo>
                <a:lnTo>
                  <a:pt x="143934" y="16934"/>
                </a:lnTo>
                <a:lnTo>
                  <a:pt x="152400" y="8467"/>
                </a:lnTo>
                <a:lnTo>
                  <a:pt x="152400" y="8467"/>
                </a:lnTo>
                <a:lnTo>
                  <a:pt x="152400" y="0"/>
                </a:lnTo>
                <a:lnTo>
                  <a:pt x="1524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995333" y="4902200"/>
            <a:ext cx="16935" cy="220134"/>
          </a:xfrm>
          <a:custGeom>
            <a:avLst/>
            <a:gdLst/>
            <a:ahLst/>
            <a:cxnLst/>
            <a:rect l="0" t="0" r="0" b="0"/>
            <a:pathLst>
              <a:path w="16935" h="220134">
                <a:moveTo>
                  <a:pt x="0" y="0"/>
                </a:moveTo>
                <a:lnTo>
                  <a:pt x="0" y="0"/>
                </a:lnTo>
                <a:lnTo>
                  <a:pt x="0" y="8467"/>
                </a:lnTo>
                <a:lnTo>
                  <a:pt x="0" y="16933"/>
                </a:lnTo>
                <a:lnTo>
                  <a:pt x="8467" y="25400"/>
                </a:lnTo>
                <a:lnTo>
                  <a:pt x="16934" y="33867"/>
                </a:lnTo>
                <a:lnTo>
                  <a:pt x="16934" y="42333"/>
                </a:lnTo>
                <a:lnTo>
                  <a:pt x="16934" y="59267"/>
                </a:lnTo>
                <a:lnTo>
                  <a:pt x="16934" y="76200"/>
                </a:lnTo>
                <a:lnTo>
                  <a:pt x="16934" y="84667"/>
                </a:lnTo>
                <a:lnTo>
                  <a:pt x="16934" y="101600"/>
                </a:lnTo>
                <a:lnTo>
                  <a:pt x="16934" y="118533"/>
                </a:lnTo>
                <a:lnTo>
                  <a:pt x="8467" y="135467"/>
                </a:lnTo>
                <a:lnTo>
                  <a:pt x="8467" y="152400"/>
                </a:lnTo>
                <a:lnTo>
                  <a:pt x="8467" y="169333"/>
                </a:lnTo>
                <a:lnTo>
                  <a:pt x="8467" y="194733"/>
                </a:lnTo>
                <a:lnTo>
                  <a:pt x="8467" y="203200"/>
                </a:lnTo>
                <a:lnTo>
                  <a:pt x="8467" y="211667"/>
                </a:lnTo>
                <a:lnTo>
                  <a:pt x="8467" y="220133"/>
                </a:lnTo>
                <a:lnTo>
                  <a:pt x="8467" y="220133"/>
                </a:lnTo>
                <a:lnTo>
                  <a:pt x="16934" y="220133"/>
                </a:lnTo>
                <a:lnTo>
                  <a:pt x="16934" y="211667"/>
                </a:lnTo>
                <a:lnTo>
                  <a:pt x="16934" y="211667"/>
                </a:lnTo>
                <a:lnTo>
                  <a:pt x="16934" y="203200"/>
                </a:lnTo>
                <a:lnTo>
                  <a:pt x="16934"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071533" y="4936067"/>
            <a:ext cx="169335" cy="211667"/>
          </a:xfrm>
          <a:custGeom>
            <a:avLst/>
            <a:gdLst/>
            <a:ahLst/>
            <a:cxnLst/>
            <a:rect l="0" t="0" r="0" b="0"/>
            <a:pathLst>
              <a:path w="169335" h="211667">
                <a:moveTo>
                  <a:pt x="76200" y="0"/>
                </a:moveTo>
                <a:lnTo>
                  <a:pt x="76200" y="0"/>
                </a:lnTo>
                <a:lnTo>
                  <a:pt x="76200" y="0"/>
                </a:lnTo>
                <a:lnTo>
                  <a:pt x="76200" y="8466"/>
                </a:lnTo>
                <a:lnTo>
                  <a:pt x="67734" y="8466"/>
                </a:lnTo>
                <a:lnTo>
                  <a:pt x="67734" y="8466"/>
                </a:lnTo>
                <a:lnTo>
                  <a:pt x="59267" y="16933"/>
                </a:lnTo>
                <a:lnTo>
                  <a:pt x="50800" y="25400"/>
                </a:lnTo>
                <a:lnTo>
                  <a:pt x="42334" y="25400"/>
                </a:lnTo>
                <a:lnTo>
                  <a:pt x="25400" y="33866"/>
                </a:lnTo>
                <a:lnTo>
                  <a:pt x="16934" y="42333"/>
                </a:lnTo>
                <a:lnTo>
                  <a:pt x="8467" y="42333"/>
                </a:lnTo>
                <a:lnTo>
                  <a:pt x="0" y="42333"/>
                </a:lnTo>
                <a:lnTo>
                  <a:pt x="0" y="50800"/>
                </a:lnTo>
                <a:lnTo>
                  <a:pt x="0" y="50800"/>
                </a:lnTo>
                <a:lnTo>
                  <a:pt x="0" y="59266"/>
                </a:lnTo>
                <a:lnTo>
                  <a:pt x="0" y="59266"/>
                </a:lnTo>
                <a:lnTo>
                  <a:pt x="8467" y="59266"/>
                </a:lnTo>
                <a:lnTo>
                  <a:pt x="16934" y="67733"/>
                </a:lnTo>
                <a:lnTo>
                  <a:pt x="33867" y="67733"/>
                </a:lnTo>
                <a:lnTo>
                  <a:pt x="50800" y="76200"/>
                </a:lnTo>
                <a:lnTo>
                  <a:pt x="67734" y="76200"/>
                </a:lnTo>
                <a:lnTo>
                  <a:pt x="84667" y="84666"/>
                </a:lnTo>
                <a:lnTo>
                  <a:pt x="110067" y="93133"/>
                </a:lnTo>
                <a:lnTo>
                  <a:pt x="127000" y="101600"/>
                </a:lnTo>
                <a:lnTo>
                  <a:pt x="135467" y="118533"/>
                </a:lnTo>
                <a:lnTo>
                  <a:pt x="152400" y="127000"/>
                </a:lnTo>
                <a:lnTo>
                  <a:pt x="160867" y="143933"/>
                </a:lnTo>
                <a:lnTo>
                  <a:pt x="169334" y="160866"/>
                </a:lnTo>
                <a:lnTo>
                  <a:pt x="169334" y="169333"/>
                </a:lnTo>
                <a:lnTo>
                  <a:pt x="169334" y="177800"/>
                </a:lnTo>
                <a:lnTo>
                  <a:pt x="160867" y="194733"/>
                </a:lnTo>
                <a:lnTo>
                  <a:pt x="152400" y="203200"/>
                </a:lnTo>
                <a:lnTo>
                  <a:pt x="143934" y="211666"/>
                </a:lnTo>
                <a:lnTo>
                  <a:pt x="135467" y="211666"/>
                </a:lnTo>
                <a:lnTo>
                  <a:pt x="118534" y="211666"/>
                </a:lnTo>
                <a:lnTo>
                  <a:pt x="110067" y="211666"/>
                </a:lnTo>
                <a:lnTo>
                  <a:pt x="84667" y="211666"/>
                </a:lnTo>
                <a:lnTo>
                  <a:pt x="76200" y="211666"/>
                </a:lnTo>
                <a:lnTo>
                  <a:pt x="59267" y="203200"/>
                </a:lnTo>
                <a:lnTo>
                  <a:pt x="50800" y="194733"/>
                </a:lnTo>
                <a:lnTo>
                  <a:pt x="33867" y="186266"/>
                </a:lnTo>
                <a:lnTo>
                  <a:pt x="33867" y="177800"/>
                </a:lnTo>
                <a:lnTo>
                  <a:pt x="25400" y="160866"/>
                </a:lnTo>
                <a:lnTo>
                  <a:pt x="25400" y="160866"/>
                </a:lnTo>
                <a:lnTo>
                  <a:pt x="25400" y="152400"/>
                </a:lnTo>
                <a:lnTo>
                  <a:pt x="25400"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257800" y="4969933"/>
            <a:ext cx="42334" cy="177801"/>
          </a:xfrm>
          <a:custGeom>
            <a:avLst/>
            <a:gdLst/>
            <a:ahLst/>
            <a:cxnLst/>
            <a:rect l="0" t="0" r="0" b="0"/>
            <a:pathLst>
              <a:path w="42334" h="177801">
                <a:moveTo>
                  <a:pt x="0" y="0"/>
                </a:moveTo>
                <a:lnTo>
                  <a:pt x="8467" y="0"/>
                </a:lnTo>
                <a:lnTo>
                  <a:pt x="8467" y="8467"/>
                </a:lnTo>
                <a:lnTo>
                  <a:pt x="16933" y="8467"/>
                </a:lnTo>
                <a:lnTo>
                  <a:pt x="25400" y="25400"/>
                </a:lnTo>
                <a:lnTo>
                  <a:pt x="25400" y="33867"/>
                </a:lnTo>
                <a:lnTo>
                  <a:pt x="33867" y="42334"/>
                </a:lnTo>
                <a:lnTo>
                  <a:pt x="33867" y="50800"/>
                </a:lnTo>
                <a:lnTo>
                  <a:pt x="33867" y="67734"/>
                </a:lnTo>
                <a:lnTo>
                  <a:pt x="42333" y="84667"/>
                </a:lnTo>
                <a:lnTo>
                  <a:pt x="42333" y="101600"/>
                </a:lnTo>
                <a:lnTo>
                  <a:pt x="42333" y="118534"/>
                </a:lnTo>
                <a:lnTo>
                  <a:pt x="42333" y="135467"/>
                </a:lnTo>
                <a:lnTo>
                  <a:pt x="42333" y="152400"/>
                </a:lnTo>
                <a:lnTo>
                  <a:pt x="42333" y="160867"/>
                </a:lnTo>
                <a:lnTo>
                  <a:pt x="42333" y="169334"/>
                </a:lnTo>
                <a:lnTo>
                  <a:pt x="42333" y="177800"/>
                </a:lnTo>
                <a:lnTo>
                  <a:pt x="42333" y="169334"/>
                </a:lnTo>
                <a:lnTo>
                  <a:pt x="42333" y="169334"/>
                </a:lnTo>
                <a:lnTo>
                  <a:pt x="42333" y="169334"/>
                </a:lnTo>
                <a:lnTo>
                  <a:pt x="42333" y="160867"/>
                </a:lnTo>
                <a:lnTo>
                  <a:pt x="42333" y="160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266267" y="4834467"/>
            <a:ext cx="25401" cy="50801"/>
          </a:xfrm>
          <a:custGeom>
            <a:avLst/>
            <a:gdLst/>
            <a:ahLst/>
            <a:cxnLst/>
            <a:rect l="0" t="0" r="0" b="0"/>
            <a:pathLst>
              <a:path w="25401" h="50801">
                <a:moveTo>
                  <a:pt x="0" y="50800"/>
                </a:moveTo>
                <a:lnTo>
                  <a:pt x="0" y="50800"/>
                </a:lnTo>
                <a:lnTo>
                  <a:pt x="0" y="50800"/>
                </a:lnTo>
                <a:lnTo>
                  <a:pt x="0" y="42333"/>
                </a:lnTo>
                <a:lnTo>
                  <a:pt x="8466" y="42333"/>
                </a:lnTo>
                <a:lnTo>
                  <a:pt x="8466" y="33866"/>
                </a:lnTo>
                <a:lnTo>
                  <a:pt x="16933" y="25400"/>
                </a:lnTo>
                <a:lnTo>
                  <a:pt x="16933" y="16933"/>
                </a:lnTo>
                <a:lnTo>
                  <a:pt x="25400" y="8466"/>
                </a:lnTo>
                <a:lnTo>
                  <a:pt x="25400" y="8466"/>
                </a:lnTo>
                <a:lnTo>
                  <a:pt x="25400" y="0"/>
                </a:lnTo>
                <a:lnTo>
                  <a:pt x="254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376333" y="4826000"/>
            <a:ext cx="76201" cy="287868"/>
          </a:xfrm>
          <a:custGeom>
            <a:avLst/>
            <a:gdLst/>
            <a:ahLst/>
            <a:cxnLst/>
            <a:rect l="0" t="0" r="0" b="0"/>
            <a:pathLst>
              <a:path w="76201" h="287868">
                <a:moveTo>
                  <a:pt x="0" y="0"/>
                </a:moveTo>
                <a:lnTo>
                  <a:pt x="0" y="0"/>
                </a:lnTo>
                <a:lnTo>
                  <a:pt x="8467" y="8467"/>
                </a:lnTo>
                <a:lnTo>
                  <a:pt x="8467" y="25400"/>
                </a:lnTo>
                <a:lnTo>
                  <a:pt x="16934" y="42333"/>
                </a:lnTo>
                <a:lnTo>
                  <a:pt x="16934" y="59267"/>
                </a:lnTo>
                <a:lnTo>
                  <a:pt x="25400" y="76200"/>
                </a:lnTo>
                <a:lnTo>
                  <a:pt x="25400" y="93133"/>
                </a:lnTo>
                <a:lnTo>
                  <a:pt x="33867" y="118533"/>
                </a:lnTo>
                <a:lnTo>
                  <a:pt x="42334" y="143933"/>
                </a:lnTo>
                <a:lnTo>
                  <a:pt x="42334" y="160867"/>
                </a:lnTo>
                <a:lnTo>
                  <a:pt x="50800" y="186267"/>
                </a:lnTo>
                <a:lnTo>
                  <a:pt x="50800" y="203200"/>
                </a:lnTo>
                <a:lnTo>
                  <a:pt x="67734" y="228600"/>
                </a:lnTo>
                <a:lnTo>
                  <a:pt x="67734" y="245533"/>
                </a:lnTo>
                <a:lnTo>
                  <a:pt x="67734" y="254000"/>
                </a:lnTo>
                <a:lnTo>
                  <a:pt x="76200" y="270933"/>
                </a:lnTo>
                <a:lnTo>
                  <a:pt x="76200" y="279400"/>
                </a:lnTo>
                <a:lnTo>
                  <a:pt x="76200" y="287867"/>
                </a:lnTo>
                <a:lnTo>
                  <a:pt x="67734" y="287867"/>
                </a:lnTo>
                <a:lnTo>
                  <a:pt x="67734" y="287867"/>
                </a:lnTo>
                <a:lnTo>
                  <a:pt x="67734" y="287867"/>
                </a:lnTo>
                <a:lnTo>
                  <a:pt x="67734" y="279400"/>
                </a:lnTo>
                <a:lnTo>
                  <a:pt x="67734"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359400" y="4927600"/>
            <a:ext cx="313268" cy="220134"/>
          </a:xfrm>
          <a:custGeom>
            <a:avLst/>
            <a:gdLst/>
            <a:ahLst/>
            <a:cxnLst/>
            <a:rect l="0" t="0" r="0" b="0"/>
            <a:pathLst>
              <a:path w="313268" h="220134">
                <a:moveTo>
                  <a:pt x="0" y="67733"/>
                </a:moveTo>
                <a:lnTo>
                  <a:pt x="0" y="67733"/>
                </a:lnTo>
                <a:lnTo>
                  <a:pt x="0" y="67733"/>
                </a:lnTo>
                <a:lnTo>
                  <a:pt x="0" y="67733"/>
                </a:lnTo>
                <a:lnTo>
                  <a:pt x="0" y="67733"/>
                </a:lnTo>
                <a:lnTo>
                  <a:pt x="8467" y="67733"/>
                </a:lnTo>
                <a:lnTo>
                  <a:pt x="16933" y="67733"/>
                </a:lnTo>
                <a:lnTo>
                  <a:pt x="25400" y="59267"/>
                </a:lnTo>
                <a:lnTo>
                  <a:pt x="42333" y="59267"/>
                </a:lnTo>
                <a:lnTo>
                  <a:pt x="50800" y="59267"/>
                </a:lnTo>
                <a:lnTo>
                  <a:pt x="67733" y="50800"/>
                </a:lnTo>
                <a:lnTo>
                  <a:pt x="84667" y="50800"/>
                </a:lnTo>
                <a:lnTo>
                  <a:pt x="110067" y="50800"/>
                </a:lnTo>
                <a:lnTo>
                  <a:pt x="127000" y="42333"/>
                </a:lnTo>
                <a:lnTo>
                  <a:pt x="143933" y="42333"/>
                </a:lnTo>
                <a:lnTo>
                  <a:pt x="160867" y="33867"/>
                </a:lnTo>
                <a:lnTo>
                  <a:pt x="177800" y="33867"/>
                </a:lnTo>
                <a:lnTo>
                  <a:pt x="194733" y="33867"/>
                </a:lnTo>
                <a:lnTo>
                  <a:pt x="203200" y="33867"/>
                </a:lnTo>
                <a:lnTo>
                  <a:pt x="220133" y="33867"/>
                </a:lnTo>
                <a:lnTo>
                  <a:pt x="220133" y="33867"/>
                </a:lnTo>
                <a:lnTo>
                  <a:pt x="228600" y="33867"/>
                </a:lnTo>
                <a:lnTo>
                  <a:pt x="228600" y="42333"/>
                </a:lnTo>
                <a:lnTo>
                  <a:pt x="228600" y="42333"/>
                </a:lnTo>
                <a:lnTo>
                  <a:pt x="228600" y="50800"/>
                </a:lnTo>
                <a:lnTo>
                  <a:pt x="228600" y="59267"/>
                </a:lnTo>
                <a:lnTo>
                  <a:pt x="220133" y="67733"/>
                </a:lnTo>
                <a:lnTo>
                  <a:pt x="220133" y="76200"/>
                </a:lnTo>
                <a:lnTo>
                  <a:pt x="211667" y="84667"/>
                </a:lnTo>
                <a:lnTo>
                  <a:pt x="211667" y="101600"/>
                </a:lnTo>
                <a:lnTo>
                  <a:pt x="211667" y="118533"/>
                </a:lnTo>
                <a:lnTo>
                  <a:pt x="203200" y="127000"/>
                </a:lnTo>
                <a:lnTo>
                  <a:pt x="203200" y="143933"/>
                </a:lnTo>
                <a:lnTo>
                  <a:pt x="203200" y="160867"/>
                </a:lnTo>
                <a:lnTo>
                  <a:pt x="211667" y="177800"/>
                </a:lnTo>
                <a:lnTo>
                  <a:pt x="211667" y="186267"/>
                </a:lnTo>
                <a:lnTo>
                  <a:pt x="220133" y="203200"/>
                </a:lnTo>
                <a:lnTo>
                  <a:pt x="237067" y="203200"/>
                </a:lnTo>
                <a:lnTo>
                  <a:pt x="245533" y="211667"/>
                </a:lnTo>
                <a:lnTo>
                  <a:pt x="254000" y="220133"/>
                </a:lnTo>
                <a:lnTo>
                  <a:pt x="270933" y="220133"/>
                </a:lnTo>
                <a:lnTo>
                  <a:pt x="279400" y="211667"/>
                </a:lnTo>
                <a:lnTo>
                  <a:pt x="287867" y="203200"/>
                </a:lnTo>
                <a:lnTo>
                  <a:pt x="304800" y="194733"/>
                </a:lnTo>
                <a:lnTo>
                  <a:pt x="304800" y="186267"/>
                </a:lnTo>
                <a:lnTo>
                  <a:pt x="313267" y="169333"/>
                </a:lnTo>
                <a:lnTo>
                  <a:pt x="313267" y="152400"/>
                </a:lnTo>
                <a:lnTo>
                  <a:pt x="313267" y="135467"/>
                </a:lnTo>
                <a:lnTo>
                  <a:pt x="313267" y="118533"/>
                </a:lnTo>
                <a:lnTo>
                  <a:pt x="304800" y="93133"/>
                </a:lnTo>
                <a:lnTo>
                  <a:pt x="296333" y="76200"/>
                </a:lnTo>
                <a:lnTo>
                  <a:pt x="287867" y="59267"/>
                </a:lnTo>
                <a:lnTo>
                  <a:pt x="279400" y="42333"/>
                </a:lnTo>
                <a:lnTo>
                  <a:pt x="270933" y="33867"/>
                </a:lnTo>
                <a:lnTo>
                  <a:pt x="254000" y="25400"/>
                </a:lnTo>
                <a:lnTo>
                  <a:pt x="245533" y="16933"/>
                </a:lnTo>
                <a:lnTo>
                  <a:pt x="237067" y="16933"/>
                </a:lnTo>
                <a:lnTo>
                  <a:pt x="228600" y="8467"/>
                </a:lnTo>
                <a:lnTo>
                  <a:pt x="220133" y="8467"/>
                </a:lnTo>
                <a:lnTo>
                  <a:pt x="220133" y="8467"/>
                </a:lnTo>
                <a:lnTo>
                  <a:pt x="211667" y="0"/>
                </a:lnTo>
                <a:lnTo>
                  <a:pt x="2116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715000" y="4902200"/>
            <a:ext cx="152401" cy="270934"/>
          </a:xfrm>
          <a:custGeom>
            <a:avLst/>
            <a:gdLst/>
            <a:ahLst/>
            <a:cxnLst/>
            <a:rect l="0" t="0" r="0" b="0"/>
            <a:pathLst>
              <a:path w="152401" h="270934">
                <a:moveTo>
                  <a:pt x="0" y="59267"/>
                </a:moveTo>
                <a:lnTo>
                  <a:pt x="8467" y="59267"/>
                </a:lnTo>
                <a:lnTo>
                  <a:pt x="8467" y="76200"/>
                </a:lnTo>
                <a:lnTo>
                  <a:pt x="16933" y="93133"/>
                </a:lnTo>
                <a:lnTo>
                  <a:pt x="25400" y="101600"/>
                </a:lnTo>
                <a:lnTo>
                  <a:pt x="33867" y="127000"/>
                </a:lnTo>
                <a:lnTo>
                  <a:pt x="33867" y="135467"/>
                </a:lnTo>
                <a:lnTo>
                  <a:pt x="42333" y="160867"/>
                </a:lnTo>
                <a:lnTo>
                  <a:pt x="50800" y="177800"/>
                </a:lnTo>
                <a:lnTo>
                  <a:pt x="59267" y="194733"/>
                </a:lnTo>
                <a:lnTo>
                  <a:pt x="59267" y="211667"/>
                </a:lnTo>
                <a:lnTo>
                  <a:pt x="67733" y="228600"/>
                </a:lnTo>
                <a:lnTo>
                  <a:pt x="76200" y="237067"/>
                </a:lnTo>
                <a:lnTo>
                  <a:pt x="76200" y="254000"/>
                </a:lnTo>
                <a:lnTo>
                  <a:pt x="76200" y="262467"/>
                </a:lnTo>
                <a:lnTo>
                  <a:pt x="76200" y="262467"/>
                </a:lnTo>
                <a:lnTo>
                  <a:pt x="76200" y="270933"/>
                </a:lnTo>
                <a:lnTo>
                  <a:pt x="76200" y="270933"/>
                </a:lnTo>
                <a:lnTo>
                  <a:pt x="67733" y="270933"/>
                </a:lnTo>
                <a:lnTo>
                  <a:pt x="67733" y="262467"/>
                </a:lnTo>
                <a:lnTo>
                  <a:pt x="50800" y="254000"/>
                </a:lnTo>
                <a:lnTo>
                  <a:pt x="42333" y="245533"/>
                </a:lnTo>
                <a:lnTo>
                  <a:pt x="33867" y="228600"/>
                </a:lnTo>
                <a:lnTo>
                  <a:pt x="25400" y="211667"/>
                </a:lnTo>
                <a:lnTo>
                  <a:pt x="16933" y="194733"/>
                </a:lnTo>
                <a:lnTo>
                  <a:pt x="16933" y="169333"/>
                </a:lnTo>
                <a:lnTo>
                  <a:pt x="8467" y="152400"/>
                </a:lnTo>
                <a:lnTo>
                  <a:pt x="8467" y="127000"/>
                </a:lnTo>
                <a:lnTo>
                  <a:pt x="8467" y="110067"/>
                </a:lnTo>
                <a:lnTo>
                  <a:pt x="8467" y="93133"/>
                </a:lnTo>
                <a:lnTo>
                  <a:pt x="16933" y="76200"/>
                </a:lnTo>
                <a:lnTo>
                  <a:pt x="25400" y="59267"/>
                </a:lnTo>
                <a:lnTo>
                  <a:pt x="33867" y="50800"/>
                </a:lnTo>
                <a:lnTo>
                  <a:pt x="50800" y="42333"/>
                </a:lnTo>
                <a:lnTo>
                  <a:pt x="67733" y="33867"/>
                </a:lnTo>
                <a:lnTo>
                  <a:pt x="84667" y="25400"/>
                </a:lnTo>
                <a:lnTo>
                  <a:pt x="101600" y="25400"/>
                </a:lnTo>
                <a:lnTo>
                  <a:pt x="118533" y="16933"/>
                </a:lnTo>
                <a:lnTo>
                  <a:pt x="135467" y="16933"/>
                </a:lnTo>
                <a:lnTo>
                  <a:pt x="143933" y="16933"/>
                </a:lnTo>
                <a:lnTo>
                  <a:pt x="152400" y="16933"/>
                </a:lnTo>
                <a:lnTo>
                  <a:pt x="152400" y="16933"/>
                </a:lnTo>
                <a:lnTo>
                  <a:pt x="152400" y="16933"/>
                </a:lnTo>
                <a:lnTo>
                  <a:pt x="143933" y="8467"/>
                </a:lnTo>
                <a:lnTo>
                  <a:pt x="135467" y="8467"/>
                </a:lnTo>
                <a:lnTo>
                  <a:pt x="135467" y="8467"/>
                </a:lnTo>
                <a:lnTo>
                  <a:pt x="118533" y="0"/>
                </a:lnTo>
                <a:lnTo>
                  <a:pt x="1185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046133" y="4775200"/>
            <a:ext cx="16935" cy="1"/>
          </a:xfrm>
          <a:custGeom>
            <a:avLst/>
            <a:gdLst/>
            <a:ahLst/>
            <a:cxnLst/>
            <a:rect l="0" t="0" r="0" b="0"/>
            <a:pathLst>
              <a:path w="16935" h="1">
                <a:moveTo>
                  <a:pt x="16934" y="0"/>
                </a:moveTo>
                <a:lnTo>
                  <a:pt x="16934" y="0"/>
                </a:lnTo>
                <a:lnTo>
                  <a:pt x="16934" y="0"/>
                </a:lnTo>
                <a:lnTo>
                  <a:pt x="16934" y="0"/>
                </a:lnTo>
                <a:lnTo>
                  <a:pt x="8467" y="0"/>
                </a:lnTo>
                <a:lnTo>
                  <a:pt x="8467" y="0"/>
                </a:lnTo>
                <a:lnTo>
                  <a:pt x="8467" y="0"/>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286000" y="5164667"/>
            <a:ext cx="42334" cy="533401"/>
          </a:xfrm>
          <a:custGeom>
            <a:avLst/>
            <a:gdLst/>
            <a:ahLst/>
            <a:cxnLst/>
            <a:rect l="0" t="0" r="0" b="0"/>
            <a:pathLst>
              <a:path w="42334" h="533401">
                <a:moveTo>
                  <a:pt x="0" y="0"/>
                </a:moveTo>
                <a:lnTo>
                  <a:pt x="0" y="0"/>
                </a:lnTo>
                <a:lnTo>
                  <a:pt x="8467" y="8466"/>
                </a:lnTo>
                <a:lnTo>
                  <a:pt x="8467" y="16933"/>
                </a:lnTo>
                <a:lnTo>
                  <a:pt x="8467" y="25400"/>
                </a:lnTo>
                <a:lnTo>
                  <a:pt x="8467" y="33866"/>
                </a:lnTo>
                <a:lnTo>
                  <a:pt x="16933" y="50800"/>
                </a:lnTo>
                <a:lnTo>
                  <a:pt x="16933" y="59266"/>
                </a:lnTo>
                <a:lnTo>
                  <a:pt x="16933" y="76200"/>
                </a:lnTo>
                <a:lnTo>
                  <a:pt x="16933" y="93133"/>
                </a:lnTo>
                <a:lnTo>
                  <a:pt x="16933" y="101600"/>
                </a:lnTo>
                <a:lnTo>
                  <a:pt x="16933" y="127000"/>
                </a:lnTo>
                <a:lnTo>
                  <a:pt x="16933" y="143933"/>
                </a:lnTo>
                <a:lnTo>
                  <a:pt x="16933" y="169333"/>
                </a:lnTo>
                <a:lnTo>
                  <a:pt x="16933" y="186266"/>
                </a:lnTo>
                <a:lnTo>
                  <a:pt x="25400" y="211666"/>
                </a:lnTo>
                <a:lnTo>
                  <a:pt x="25400" y="237066"/>
                </a:lnTo>
                <a:lnTo>
                  <a:pt x="25400" y="262466"/>
                </a:lnTo>
                <a:lnTo>
                  <a:pt x="25400" y="287866"/>
                </a:lnTo>
                <a:lnTo>
                  <a:pt x="25400" y="313266"/>
                </a:lnTo>
                <a:lnTo>
                  <a:pt x="25400" y="347133"/>
                </a:lnTo>
                <a:lnTo>
                  <a:pt x="25400" y="372533"/>
                </a:lnTo>
                <a:lnTo>
                  <a:pt x="25400" y="397933"/>
                </a:lnTo>
                <a:lnTo>
                  <a:pt x="33867" y="423333"/>
                </a:lnTo>
                <a:lnTo>
                  <a:pt x="33867" y="448733"/>
                </a:lnTo>
                <a:lnTo>
                  <a:pt x="33867" y="474133"/>
                </a:lnTo>
                <a:lnTo>
                  <a:pt x="33867" y="491066"/>
                </a:lnTo>
                <a:lnTo>
                  <a:pt x="33867" y="508000"/>
                </a:lnTo>
                <a:lnTo>
                  <a:pt x="42333" y="524933"/>
                </a:lnTo>
                <a:lnTo>
                  <a:pt x="42333" y="524933"/>
                </a:lnTo>
                <a:lnTo>
                  <a:pt x="42333" y="533400"/>
                </a:lnTo>
                <a:lnTo>
                  <a:pt x="42333" y="533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260600" y="5130800"/>
            <a:ext cx="254001" cy="355601"/>
          </a:xfrm>
          <a:custGeom>
            <a:avLst/>
            <a:gdLst/>
            <a:ahLst/>
            <a:cxnLst/>
            <a:rect l="0" t="0" r="0" b="0"/>
            <a:pathLst>
              <a:path w="254001" h="355601">
                <a:moveTo>
                  <a:pt x="25400" y="42333"/>
                </a:moveTo>
                <a:lnTo>
                  <a:pt x="25400" y="42333"/>
                </a:lnTo>
                <a:lnTo>
                  <a:pt x="25400" y="33867"/>
                </a:lnTo>
                <a:lnTo>
                  <a:pt x="25400" y="33867"/>
                </a:lnTo>
                <a:lnTo>
                  <a:pt x="25400" y="33867"/>
                </a:lnTo>
                <a:lnTo>
                  <a:pt x="25400" y="25400"/>
                </a:lnTo>
                <a:lnTo>
                  <a:pt x="25400" y="16933"/>
                </a:lnTo>
                <a:lnTo>
                  <a:pt x="33867" y="16933"/>
                </a:lnTo>
                <a:lnTo>
                  <a:pt x="42333" y="16933"/>
                </a:lnTo>
                <a:lnTo>
                  <a:pt x="42333" y="8467"/>
                </a:lnTo>
                <a:lnTo>
                  <a:pt x="50800" y="8467"/>
                </a:lnTo>
                <a:lnTo>
                  <a:pt x="59267" y="0"/>
                </a:lnTo>
                <a:lnTo>
                  <a:pt x="67733" y="0"/>
                </a:lnTo>
                <a:lnTo>
                  <a:pt x="84667" y="0"/>
                </a:lnTo>
                <a:lnTo>
                  <a:pt x="93133" y="8467"/>
                </a:lnTo>
                <a:lnTo>
                  <a:pt x="101600" y="8467"/>
                </a:lnTo>
                <a:lnTo>
                  <a:pt x="110067" y="8467"/>
                </a:lnTo>
                <a:lnTo>
                  <a:pt x="118533" y="8467"/>
                </a:lnTo>
                <a:lnTo>
                  <a:pt x="135467" y="16933"/>
                </a:lnTo>
                <a:lnTo>
                  <a:pt x="143933" y="16933"/>
                </a:lnTo>
                <a:lnTo>
                  <a:pt x="152400" y="25400"/>
                </a:lnTo>
                <a:lnTo>
                  <a:pt x="169333" y="33867"/>
                </a:lnTo>
                <a:lnTo>
                  <a:pt x="177800" y="42333"/>
                </a:lnTo>
                <a:lnTo>
                  <a:pt x="186267" y="50800"/>
                </a:lnTo>
                <a:lnTo>
                  <a:pt x="203200" y="59267"/>
                </a:lnTo>
                <a:lnTo>
                  <a:pt x="211667" y="67733"/>
                </a:lnTo>
                <a:lnTo>
                  <a:pt x="220133" y="84667"/>
                </a:lnTo>
                <a:lnTo>
                  <a:pt x="228600" y="93133"/>
                </a:lnTo>
                <a:lnTo>
                  <a:pt x="228600" y="110067"/>
                </a:lnTo>
                <a:lnTo>
                  <a:pt x="237067" y="118533"/>
                </a:lnTo>
                <a:lnTo>
                  <a:pt x="245533" y="135467"/>
                </a:lnTo>
                <a:lnTo>
                  <a:pt x="254000" y="152400"/>
                </a:lnTo>
                <a:lnTo>
                  <a:pt x="254000" y="169333"/>
                </a:lnTo>
                <a:lnTo>
                  <a:pt x="254000" y="177800"/>
                </a:lnTo>
                <a:lnTo>
                  <a:pt x="254000" y="194733"/>
                </a:lnTo>
                <a:lnTo>
                  <a:pt x="254000" y="211667"/>
                </a:lnTo>
                <a:lnTo>
                  <a:pt x="254000" y="228600"/>
                </a:lnTo>
                <a:lnTo>
                  <a:pt x="245533" y="245533"/>
                </a:lnTo>
                <a:lnTo>
                  <a:pt x="245533" y="254000"/>
                </a:lnTo>
                <a:lnTo>
                  <a:pt x="237067" y="270933"/>
                </a:lnTo>
                <a:lnTo>
                  <a:pt x="228600" y="279400"/>
                </a:lnTo>
                <a:lnTo>
                  <a:pt x="220133" y="296333"/>
                </a:lnTo>
                <a:lnTo>
                  <a:pt x="211667" y="304800"/>
                </a:lnTo>
                <a:lnTo>
                  <a:pt x="203200" y="313267"/>
                </a:lnTo>
                <a:lnTo>
                  <a:pt x="194733" y="321733"/>
                </a:lnTo>
                <a:lnTo>
                  <a:pt x="186267" y="330200"/>
                </a:lnTo>
                <a:lnTo>
                  <a:pt x="169333" y="338667"/>
                </a:lnTo>
                <a:lnTo>
                  <a:pt x="160867" y="347133"/>
                </a:lnTo>
                <a:lnTo>
                  <a:pt x="152400" y="355600"/>
                </a:lnTo>
                <a:lnTo>
                  <a:pt x="143933" y="355600"/>
                </a:lnTo>
                <a:lnTo>
                  <a:pt x="127000" y="355600"/>
                </a:lnTo>
                <a:lnTo>
                  <a:pt x="110067" y="355600"/>
                </a:lnTo>
                <a:lnTo>
                  <a:pt x="101600" y="355600"/>
                </a:lnTo>
                <a:lnTo>
                  <a:pt x="84667" y="355600"/>
                </a:lnTo>
                <a:lnTo>
                  <a:pt x="67733" y="355600"/>
                </a:lnTo>
                <a:lnTo>
                  <a:pt x="59267" y="347133"/>
                </a:lnTo>
                <a:lnTo>
                  <a:pt x="42333" y="338667"/>
                </a:lnTo>
                <a:lnTo>
                  <a:pt x="33867" y="330200"/>
                </a:lnTo>
                <a:lnTo>
                  <a:pt x="16933" y="321733"/>
                </a:lnTo>
                <a:lnTo>
                  <a:pt x="16933" y="321733"/>
                </a:lnTo>
                <a:lnTo>
                  <a:pt x="0" y="304800"/>
                </a:lnTo>
                <a:lnTo>
                  <a:pt x="0"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616200" y="5122333"/>
            <a:ext cx="152401" cy="635001"/>
          </a:xfrm>
          <a:custGeom>
            <a:avLst/>
            <a:gdLst/>
            <a:ahLst/>
            <a:cxnLst/>
            <a:rect l="0" t="0" r="0" b="0"/>
            <a:pathLst>
              <a:path w="152401" h="635001">
                <a:moveTo>
                  <a:pt x="152400" y="0"/>
                </a:moveTo>
                <a:lnTo>
                  <a:pt x="152400" y="0"/>
                </a:lnTo>
                <a:lnTo>
                  <a:pt x="143933" y="8467"/>
                </a:lnTo>
                <a:lnTo>
                  <a:pt x="143933" y="8467"/>
                </a:lnTo>
                <a:lnTo>
                  <a:pt x="135467" y="8467"/>
                </a:lnTo>
                <a:lnTo>
                  <a:pt x="127000" y="16934"/>
                </a:lnTo>
                <a:lnTo>
                  <a:pt x="127000" y="16934"/>
                </a:lnTo>
                <a:lnTo>
                  <a:pt x="118533" y="25400"/>
                </a:lnTo>
                <a:lnTo>
                  <a:pt x="110067" y="25400"/>
                </a:lnTo>
                <a:lnTo>
                  <a:pt x="110067" y="25400"/>
                </a:lnTo>
                <a:lnTo>
                  <a:pt x="101600" y="33867"/>
                </a:lnTo>
                <a:lnTo>
                  <a:pt x="93133" y="33867"/>
                </a:lnTo>
                <a:lnTo>
                  <a:pt x="93133" y="42334"/>
                </a:lnTo>
                <a:lnTo>
                  <a:pt x="84667" y="50800"/>
                </a:lnTo>
                <a:lnTo>
                  <a:pt x="84667" y="50800"/>
                </a:lnTo>
                <a:lnTo>
                  <a:pt x="76200" y="59267"/>
                </a:lnTo>
                <a:lnTo>
                  <a:pt x="67733" y="67734"/>
                </a:lnTo>
                <a:lnTo>
                  <a:pt x="59267" y="76200"/>
                </a:lnTo>
                <a:lnTo>
                  <a:pt x="59267" y="84667"/>
                </a:lnTo>
                <a:lnTo>
                  <a:pt x="50800" y="93134"/>
                </a:lnTo>
                <a:lnTo>
                  <a:pt x="42333" y="101600"/>
                </a:lnTo>
                <a:lnTo>
                  <a:pt x="42333" y="118534"/>
                </a:lnTo>
                <a:lnTo>
                  <a:pt x="33867" y="127000"/>
                </a:lnTo>
                <a:lnTo>
                  <a:pt x="33867" y="135467"/>
                </a:lnTo>
                <a:lnTo>
                  <a:pt x="25400" y="143934"/>
                </a:lnTo>
                <a:lnTo>
                  <a:pt x="25400" y="160867"/>
                </a:lnTo>
                <a:lnTo>
                  <a:pt x="16933" y="169334"/>
                </a:lnTo>
                <a:lnTo>
                  <a:pt x="16933" y="186267"/>
                </a:lnTo>
                <a:lnTo>
                  <a:pt x="8467" y="194734"/>
                </a:lnTo>
                <a:lnTo>
                  <a:pt x="8467" y="211667"/>
                </a:lnTo>
                <a:lnTo>
                  <a:pt x="8467" y="220134"/>
                </a:lnTo>
                <a:lnTo>
                  <a:pt x="0" y="237067"/>
                </a:lnTo>
                <a:lnTo>
                  <a:pt x="0" y="254000"/>
                </a:lnTo>
                <a:lnTo>
                  <a:pt x="0" y="270934"/>
                </a:lnTo>
                <a:lnTo>
                  <a:pt x="0" y="287867"/>
                </a:lnTo>
                <a:lnTo>
                  <a:pt x="0" y="304800"/>
                </a:lnTo>
                <a:lnTo>
                  <a:pt x="0" y="313267"/>
                </a:lnTo>
                <a:lnTo>
                  <a:pt x="0" y="330200"/>
                </a:lnTo>
                <a:lnTo>
                  <a:pt x="0" y="347134"/>
                </a:lnTo>
                <a:lnTo>
                  <a:pt x="0" y="364067"/>
                </a:lnTo>
                <a:lnTo>
                  <a:pt x="0" y="389467"/>
                </a:lnTo>
                <a:lnTo>
                  <a:pt x="8467" y="406400"/>
                </a:lnTo>
                <a:lnTo>
                  <a:pt x="8467" y="414867"/>
                </a:lnTo>
                <a:lnTo>
                  <a:pt x="8467" y="431800"/>
                </a:lnTo>
                <a:lnTo>
                  <a:pt x="16933" y="448734"/>
                </a:lnTo>
                <a:lnTo>
                  <a:pt x="25400" y="465667"/>
                </a:lnTo>
                <a:lnTo>
                  <a:pt x="25400" y="482600"/>
                </a:lnTo>
                <a:lnTo>
                  <a:pt x="33867" y="499534"/>
                </a:lnTo>
                <a:lnTo>
                  <a:pt x="33867" y="508000"/>
                </a:lnTo>
                <a:lnTo>
                  <a:pt x="42333" y="524934"/>
                </a:lnTo>
                <a:lnTo>
                  <a:pt x="50800" y="541867"/>
                </a:lnTo>
                <a:lnTo>
                  <a:pt x="59267" y="550334"/>
                </a:lnTo>
                <a:lnTo>
                  <a:pt x="67733" y="567267"/>
                </a:lnTo>
                <a:lnTo>
                  <a:pt x="76200" y="575734"/>
                </a:lnTo>
                <a:lnTo>
                  <a:pt x="84667" y="592667"/>
                </a:lnTo>
                <a:lnTo>
                  <a:pt x="101600" y="592667"/>
                </a:lnTo>
                <a:lnTo>
                  <a:pt x="110067" y="609600"/>
                </a:lnTo>
                <a:lnTo>
                  <a:pt x="118533" y="618067"/>
                </a:lnTo>
                <a:lnTo>
                  <a:pt x="127000" y="618067"/>
                </a:lnTo>
                <a:lnTo>
                  <a:pt x="135467" y="626534"/>
                </a:lnTo>
                <a:lnTo>
                  <a:pt x="143933" y="635000"/>
                </a:lnTo>
                <a:lnTo>
                  <a:pt x="143933" y="635000"/>
                </a:lnTo>
                <a:lnTo>
                  <a:pt x="152400" y="635000"/>
                </a:lnTo>
                <a:lnTo>
                  <a:pt x="152400" y="635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844800" y="5334000"/>
            <a:ext cx="160868" cy="330201"/>
          </a:xfrm>
          <a:custGeom>
            <a:avLst/>
            <a:gdLst/>
            <a:ahLst/>
            <a:cxnLst/>
            <a:rect l="0" t="0" r="0" b="0"/>
            <a:pathLst>
              <a:path w="160868" h="330201">
                <a:moveTo>
                  <a:pt x="0" y="76200"/>
                </a:moveTo>
                <a:lnTo>
                  <a:pt x="0" y="76200"/>
                </a:lnTo>
                <a:lnTo>
                  <a:pt x="0" y="76200"/>
                </a:lnTo>
                <a:lnTo>
                  <a:pt x="8467" y="76200"/>
                </a:lnTo>
                <a:lnTo>
                  <a:pt x="8467" y="76200"/>
                </a:lnTo>
                <a:lnTo>
                  <a:pt x="8467" y="76200"/>
                </a:lnTo>
                <a:lnTo>
                  <a:pt x="8467" y="84667"/>
                </a:lnTo>
                <a:lnTo>
                  <a:pt x="8467" y="93133"/>
                </a:lnTo>
                <a:lnTo>
                  <a:pt x="16933" y="101600"/>
                </a:lnTo>
                <a:lnTo>
                  <a:pt x="16933" y="110067"/>
                </a:lnTo>
                <a:lnTo>
                  <a:pt x="16933" y="118533"/>
                </a:lnTo>
                <a:lnTo>
                  <a:pt x="25400" y="135467"/>
                </a:lnTo>
                <a:lnTo>
                  <a:pt x="25400" y="152400"/>
                </a:lnTo>
                <a:lnTo>
                  <a:pt x="25400" y="169333"/>
                </a:lnTo>
                <a:lnTo>
                  <a:pt x="25400" y="186267"/>
                </a:lnTo>
                <a:lnTo>
                  <a:pt x="25400" y="203200"/>
                </a:lnTo>
                <a:lnTo>
                  <a:pt x="25400" y="228600"/>
                </a:lnTo>
                <a:lnTo>
                  <a:pt x="33867" y="245533"/>
                </a:lnTo>
                <a:lnTo>
                  <a:pt x="33867" y="262467"/>
                </a:lnTo>
                <a:lnTo>
                  <a:pt x="33867" y="279400"/>
                </a:lnTo>
                <a:lnTo>
                  <a:pt x="42333" y="296333"/>
                </a:lnTo>
                <a:lnTo>
                  <a:pt x="42333" y="304800"/>
                </a:lnTo>
                <a:lnTo>
                  <a:pt x="50800" y="321733"/>
                </a:lnTo>
                <a:lnTo>
                  <a:pt x="50800" y="330200"/>
                </a:lnTo>
                <a:lnTo>
                  <a:pt x="50800" y="330200"/>
                </a:lnTo>
                <a:lnTo>
                  <a:pt x="50800" y="330200"/>
                </a:lnTo>
                <a:lnTo>
                  <a:pt x="50800" y="330200"/>
                </a:lnTo>
                <a:lnTo>
                  <a:pt x="50800" y="330200"/>
                </a:lnTo>
                <a:lnTo>
                  <a:pt x="50800" y="313267"/>
                </a:lnTo>
                <a:lnTo>
                  <a:pt x="42333" y="304800"/>
                </a:lnTo>
                <a:lnTo>
                  <a:pt x="42333" y="287867"/>
                </a:lnTo>
                <a:lnTo>
                  <a:pt x="33867" y="270933"/>
                </a:lnTo>
                <a:lnTo>
                  <a:pt x="25400" y="254000"/>
                </a:lnTo>
                <a:lnTo>
                  <a:pt x="16933" y="228600"/>
                </a:lnTo>
                <a:lnTo>
                  <a:pt x="16933" y="211667"/>
                </a:lnTo>
                <a:lnTo>
                  <a:pt x="8467" y="186267"/>
                </a:lnTo>
                <a:lnTo>
                  <a:pt x="8467" y="160867"/>
                </a:lnTo>
                <a:lnTo>
                  <a:pt x="8467" y="135467"/>
                </a:lnTo>
                <a:lnTo>
                  <a:pt x="8467" y="110067"/>
                </a:lnTo>
                <a:lnTo>
                  <a:pt x="8467" y="93133"/>
                </a:lnTo>
                <a:lnTo>
                  <a:pt x="8467" y="67733"/>
                </a:lnTo>
                <a:lnTo>
                  <a:pt x="8467" y="50800"/>
                </a:lnTo>
                <a:lnTo>
                  <a:pt x="16933" y="42333"/>
                </a:lnTo>
                <a:lnTo>
                  <a:pt x="16933" y="25400"/>
                </a:lnTo>
                <a:lnTo>
                  <a:pt x="25400" y="16933"/>
                </a:lnTo>
                <a:lnTo>
                  <a:pt x="33867" y="8467"/>
                </a:lnTo>
                <a:lnTo>
                  <a:pt x="42333" y="0"/>
                </a:lnTo>
                <a:lnTo>
                  <a:pt x="50800" y="0"/>
                </a:lnTo>
                <a:lnTo>
                  <a:pt x="59267" y="0"/>
                </a:lnTo>
                <a:lnTo>
                  <a:pt x="67733" y="0"/>
                </a:lnTo>
                <a:lnTo>
                  <a:pt x="76200" y="8467"/>
                </a:lnTo>
                <a:lnTo>
                  <a:pt x="93133" y="16933"/>
                </a:lnTo>
                <a:lnTo>
                  <a:pt x="101600" y="25400"/>
                </a:lnTo>
                <a:lnTo>
                  <a:pt x="110067" y="33867"/>
                </a:lnTo>
                <a:lnTo>
                  <a:pt x="118533" y="50800"/>
                </a:lnTo>
                <a:lnTo>
                  <a:pt x="135467" y="67733"/>
                </a:lnTo>
                <a:lnTo>
                  <a:pt x="143933" y="84667"/>
                </a:lnTo>
                <a:lnTo>
                  <a:pt x="152400" y="101600"/>
                </a:lnTo>
                <a:lnTo>
                  <a:pt x="152400" y="118533"/>
                </a:lnTo>
                <a:lnTo>
                  <a:pt x="160867" y="127000"/>
                </a:lnTo>
                <a:lnTo>
                  <a:pt x="160867" y="143933"/>
                </a:lnTo>
                <a:lnTo>
                  <a:pt x="160867" y="152400"/>
                </a:lnTo>
                <a:lnTo>
                  <a:pt x="152400" y="160867"/>
                </a:lnTo>
                <a:lnTo>
                  <a:pt x="152400" y="169333"/>
                </a:lnTo>
                <a:lnTo>
                  <a:pt x="135467" y="177800"/>
                </a:lnTo>
                <a:lnTo>
                  <a:pt x="127000" y="177800"/>
                </a:lnTo>
                <a:lnTo>
                  <a:pt x="110067" y="177800"/>
                </a:lnTo>
                <a:lnTo>
                  <a:pt x="101600" y="177800"/>
                </a:lnTo>
                <a:lnTo>
                  <a:pt x="84667" y="177800"/>
                </a:lnTo>
                <a:lnTo>
                  <a:pt x="67733" y="177800"/>
                </a:lnTo>
                <a:lnTo>
                  <a:pt x="59267" y="169333"/>
                </a:lnTo>
                <a:lnTo>
                  <a:pt x="42333" y="169333"/>
                </a:lnTo>
                <a:lnTo>
                  <a:pt x="42333" y="169333"/>
                </a:lnTo>
                <a:lnTo>
                  <a:pt x="33867" y="160867"/>
                </a:lnTo>
                <a:lnTo>
                  <a:pt x="33867" y="160867"/>
                </a:lnTo>
                <a:lnTo>
                  <a:pt x="33867" y="160867"/>
                </a:lnTo>
                <a:lnTo>
                  <a:pt x="33867" y="152400"/>
                </a:lnTo>
                <a:lnTo>
                  <a:pt x="33867"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005667" y="5486400"/>
            <a:ext cx="127001" cy="160868"/>
          </a:xfrm>
          <a:custGeom>
            <a:avLst/>
            <a:gdLst/>
            <a:ahLst/>
            <a:cxnLst/>
            <a:rect l="0" t="0" r="0" b="0"/>
            <a:pathLst>
              <a:path w="127001" h="160868">
                <a:moveTo>
                  <a:pt x="50800" y="16933"/>
                </a:moveTo>
                <a:lnTo>
                  <a:pt x="50800" y="16933"/>
                </a:lnTo>
                <a:lnTo>
                  <a:pt x="42333" y="16933"/>
                </a:lnTo>
                <a:lnTo>
                  <a:pt x="33866" y="16933"/>
                </a:lnTo>
                <a:lnTo>
                  <a:pt x="25400" y="25400"/>
                </a:lnTo>
                <a:lnTo>
                  <a:pt x="25400" y="25400"/>
                </a:lnTo>
                <a:lnTo>
                  <a:pt x="16933" y="25400"/>
                </a:lnTo>
                <a:lnTo>
                  <a:pt x="8466" y="33867"/>
                </a:lnTo>
                <a:lnTo>
                  <a:pt x="8466" y="42333"/>
                </a:lnTo>
                <a:lnTo>
                  <a:pt x="0" y="50800"/>
                </a:lnTo>
                <a:lnTo>
                  <a:pt x="0" y="59267"/>
                </a:lnTo>
                <a:lnTo>
                  <a:pt x="0" y="67733"/>
                </a:lnTo>
                <a:lnTo>
                  <a:pt x="0" y="76200"/>
                </a:lnTo>
                <a:lnTo>
                  <a:pt x="0" y="93133"/>
                </a:lnTo>
                <a:lnTo>
                  <a:pt x="0" y="101600"/>
                </a:lnTo>
                <a:lnTo>
                  <a:pt x="8466" y="118533"/>
                </a:lnTo>
                <a:lnTo>
                  <a:pt x="16933" y="127000"/>
                </a:lnTo>
                <a:lnTo>
                  <a:pt x="25400" y="135467"/>
                </a:lnTo>
                <a:lnTo>
                  <a:pt x="33866" y="152400"/>
                </a:lnTo>
                <a:lnTo>
                  <a:pt x="42333" y="152400"/>
                </a:lnTo>
                <a:lnTo>
                  <a:pt x="50800" y="160867"/>
                </a:lnTo>
                <a:lnTo>
                  <a:pt x="59266" y="160867"/>
                </a:lnTo>
                <a:lnTo>
                  <a:pt x="76200" y="160867"/>
                </a:lnTo>
                <a:lnTo>
                  <a:pt x="84666" y="160867"/>
                </a:lnTo>
                <a:lnTo>
                  <a:pt x="93133" y="160867"/>
                </a:lnTo>
                <a:lnTo>
                  <a:pt x="101600" y="152400"/>
                </a:lnTo>
                <a:lnTo>
                  <a:pt x="110066" y="143933"/>
                </a:lnTo>
                <a:lnTo>
                  <a:pt x="118533" y="135467"/>
                </a:lnTo>
                <a:lnTo>
                  <a:pt x="118533" y="127000"/>
                </a:lnTo>
                <a:lnTo>
                  <a:pt x="127000" y="118533"/>
                </a:lnTo>
                <a:lnTo>
                  <a:pt x="127000" y="101600"/>
                </a:lnTo>
                <a:lnTo>
                  <a:pt x="127000" y="93133"/>
                </a:lnTo>
                <a:lnTo>
                  <a:pt x="127000" y="76200"/>
                </a:lnTo>
                <a:lnTo>
                  <a:pt x="118533" y="67733"/>
                </a:lnTo>
                <a:lnTo>
                  <a:pt x="118533" y="50800"/>
                </a:lnTo>
                <a:lnTo>
                  <a:pt x="110066" y="33867"/>
                </a:lnTo>
                <a:lnTo>
                  <a:pt x="101600" y="25400"/>
                </a:lnTo>
                <a:lnTo>
                  <a:pt x="93133" y="16933"/>
                </a:lnTo>
                <a:lnTo>
                  <a:pt x="84666" y="8467"/>
                </a:lnTo>
                <a:lnTo>
                  <a:pt x="76200" y="8467"/>
                </a:lnTo>
                <a:lnTo>
                  <a:pt x="67733" y="8467"/>
                </a:lnTo>
                <a:lnTo>
                  <a:pt x="59266" y="0"/>
                </a:lnTo>
                <a:lnTo>
                  <a:pt x="50800" y="0"/>
                </a:lnTo>
                <a:lnTo>
                  <a:pt x="42333" y="8467"/>
                </a:lnTo>
                <a:lnTo>
                  <a:pt x="25400" y="8467"/>
                </a:lnTo>
                <a:lnTo>
                  <a:pt x="25400" y="8467"/>
                </a:lnTo>
                <a:lnTo>
                  <a:pt x="16933" y="8467"/>
                </a:lnTo>
                <a:lnTo>
                  <a:pt x="16933" y="16933"/>
                </a:lnTo>
                <a:lnTo>
                  <a:pt x="16933" y="16933"/>
                </a:lnTo>
                <a:lnTo>
                  <a:pt x="16933" y="16933"/>
                </a:lnTo>
                <a:lnTo>
                  <a:pt x="16933"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158067" y="5477933"/>
            <a:ext cx="169334" cy="228601"/>
          </a:xfrm>
          <a:custGeom>
            <a:avLst/>
            <a:gdLst/>
            <a:ahLst/>
            <a:cxnLst/>
            <a:rect l="0" t="0" r="0" b="0"/>
            <a:pathLst>
              <a:path w="169334" h="228601">
                <a:moveTo>
                  <a:pt x="67733" y="8467"/>
                </a:moveTo>
                <a:lnTo>
                  <a:pt x="67733" y="8467"/>
                </a:lnTo>
                <a:lnTo>
                  <a:pt x="67733" y="8467"/>
                </a:lnTo>
                <a:lnTo>
                  <a:pt x="67733" y="0"/>
                </a:lnTo>
                <a:lnTo>
                  <a:pt x="67733" y="0"/>
                </a:lnTo>
                <a:lnTo>
                  <a:pt x="59266" y="0"/>
                </a:lnTo>
                <a:lnTo>
                  <a:pt x="59266" y="0"/>
                </a:lnTo>
                <a:lnTo>
                  <a:pt x="50800" y="0"/>
                </a:lnTo>
                <a:lnTo>
                  <a:pt x="50800" y="8467"/>
                </a:lnTo>
                <a:lnTo>
                  <a:pt x="42333" y="8467"/>
                </a:lnTo>
                <a:lnTo>
                  <a:pt x="33866" y="8467"/>
                </a:lnTo>
                <a:lnTo>
                  <a:pt x="33866" y="16934"/>
                </a:lnTo>
                <a:lnTo>
                  <a:pt x="25400" y="25400"/>
                </a:lnTo>
                <a:lnTo>
                  <a:pt x="16933" y="25400"/>
                </a:lnTo>
                <a:lnTo>
                  <a:pt x="8466" y="33867"/>
                </a:lnTo>
                <a:lnTo>
                  <a:pt x="0" y="42334"/>
                </a:lnTo>
                <a:lnTo>
                  <a:pt x="0" y="50800"/>
                </a:lnTo>
                <a:lnTo>
                  <a:pt x="0" y="50800"/>
                </a:lnTo>
                <a:lnTo>
                  <a:pt x="0" y="50800"/>
                </a:lnTo>
                <a:lnTo>
                  <a:pt x="0" y="59267"/>
                </a:lnTo>
                <a:lnTo>
                  <a:pt x="0" y="59267"/>
                </a:lnTo>
                <a:lnTo>
                  <a:pt x="8466" y="67734"/>
                </a:lnTo>
                <a:lnTo>
                  <a:pt x="8466" y="67734"/>
                </a:lnTo>
                <a:lnTo>
                  <a:pt x="16933" y="67734"/>
                </a:lnTo>
                <a:lnTo>
                  <a:pt x="25400" y="67734"/>
                </a:lnTo>
                <a:lnTo>
                  <a:pt x="33866" y="67734"/>
                </a:lnTo>
                <a:lnTo>
                  <a:pt x="42333" y="67734"/>
                </a:lnTo>
                <a:lnTo>
                  <a:pt x="50800" y="67734"/>
                </a:lnTo>
                <a:lnTo>
                  <a:pt x="67733" y="67734"/>
                </a:lnTo>
                <a:lnTo>
                  <a:pt x="76200" y="67734"/>
                </a:lnTo>
                <a:lnTo>
                  <a:pt x="84666" y="67734"/>
                </a:lnTo>
                <a:lnTo>
                  <a:pt x="93133" y="76200"/>
                </a:lnTo>
                <a:lnTo>
                  <a:pt x="110066" y="84667"/>
                </a:lnTo>
                <a:lnTo>
                  <a:pt x="118533" y="84667"/>
                </a:lnTo>
                <a:lnTo>
                  <a:pt x="127000" y="93134"/>
                </a:lnTo>
                <a:lnTo>
                  <a:pt x="135466" y="101600"/>
                </a:lnTo>
                <a:lnTo>
                  <a:pt x="143933" y="110067"/>
                </a:lnTo>
                <a:lnTo>
                  <a:pt x="152400" y="127000"/>
                </a:lnTo>
                <a:lnTo>
                  <a:pt x="160866" y="135467"/>
                </a:lnTo>
                <a:lnTo>
                  <a:pt x="169333" y="152400"/>
                </a:lnTo>
                <a:lnTo>
                  <a:pt x="169333" y="169334"/>
                </a:lnTo>
                <a:lnTo>
                  <a:pt x="169333" y="177800"/>
                </a:lnTo>
                <a:lnTo>
                  <a:pt x="169333" y="186267"/>
                </a:lnTo>
                <a:lnTo>
                  <a:pt x="169333" y="203200"/>
                </a:lnTo>
                <a:lnTo>
                  <a:pt x="160866" y="211667"/>
                </a:lnTo>
                <a:lnTo>
                  <a:pt x="152400" y="220134"/>
                </a:lnTo>
                <a:lnTo>
                  <a:pt x="143933" y="220134"/>
                </a:lnTo>
                <a:lnTo>
                  <a:pt x="127000" y="228600"/>
                </a:lnTo>
                <a:lnTo>
                  <a:pt x="118533" y="228600"/>
                </a:lnTo>
                <a:lnTo>
                  <a:pt x="101600" y="228600"/>
                </a:lnTo>
                <a:lnTo>
                  <a:pt x="84666" y="228600"/>
                </a:lnTo>
                <a:lnTo>
                  <a:pt x="76200" y="220134"/>
                </a:lnTo>
                <a:lnTo>
                  <a:pt x="59266" y="211667"/>
                </a:lnTo>
                <a:lnTo>
                  <a:pt x="42333" y="203200"/>
                </a:lnTo>
                <a:lnTo>
                  <a:pt x="33866" y="203200"/>
                </a:lnTo>
                <a:lnTo>
                  <a:pt x="25400" y="194734"/>
                </a:lnTo>
                <a:lnTo>
                  <a:pt x="25400" y="186267"/>
                </a:lnTo>
                <a:lnTo>
                  <a:pt x="16933" y="169334"/>
                </a:lnTo>
                <a:lnTo>
                  <a:pt x="8466" y="160867"/>
                </a:lnTo>
                <a:lnTo>
                  <a:pt x="8466" y="160867"/>
                </a:lnTo>
                <a:lnTo>
                  <a:pt x="8466" y="152400"/>
                </a:lnTo>
                <a:lnTo>
                  <a:pt x="8466"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335867" y="5350933"/>
            <a:ext cx="76201" cy="372535"/>
          </a:xfrm>
          <a:custGeom>
            <a:avLst/>
            <a:gdLst/>
            <a:ahLst/>
            <a:cxnLst/>
            <a:rect l="0" t="0" r="0" b="0"/>
            <a:pathLst>
              <a:path w="76201" h="372535">
                <a:moveTo>
                  <a:pt x="0" y="0"/>
                </a:moveTo>
                <a:lnTo>
                  <a:pt x="0" y="0"/>
                </a:lnTo>
                <a:lnTo>
                  <a:pt x="0" y="0"/>
                </a:lnTo>
                <a:lnTo>
                  <a:pt x="0" y="0"/>
                </a:lnTo>
                <a:lnTo>
                  <a:pt x="8466" y="0"/>
                </a:lnTo>
                <a:lnTo>
                  <a:pt x="16933" y="0"/>
                </a:lnTo>
                <a:lnTo>
                  <a:pt x="16933" y="0"/>
                </a:lnTo>
                <a:lnTo>
                  <a:pt x="25400" y="8467"/>
                </a:lnTo>
                <a:lnTo>
                  <a:pt x="33866" y="25400"/>
                </a:lnTo>
                <a:lnTo>
                  <a:pt x="42333" y="33867"/>
                </a:lnTo>
                <a:lnTo>
                  <a:pt x="42333" y="50800"/>
                </a:lnTo>
                <a:lnTo>
                  <a:pt x="50800" y="59267"/>
                </a:lnTo>
                <a:lnTo>
                  <a:pt x="50800" y="76200"/>
                </a:lnTo>
                <a:lnTo>
                  <a:pt x="50800" y="93134"/>
                </a:lnTo>
                <a:lnTo>
                  <a:pt x="50800" y="118534"/>
                </a:lnTo>
                <a:lnTo>
                  <a:pt x="59266" y="135467"/>
                </a:lnTo>
                <a:lnTo>
                  <a:pt x="59266" y="152400"/>
                </a:lnTo>
                <a:lnTo>
                  <a:pt x="59266" y="177800"/>
                </a:lnTo>
                <a:lnTo>
                  <a:pt x="59266" y="203200"/>
                </a:lnTo>
                <a:lnTo>
                  <a:pt x="59266" y="220134"/>
                </a:lnTo>
                <a:lnTo>
                  <a:pt x="59266" y="245534"/>
                </a:lnTo>
                <a:lnTo>
                  <a:pt x="59266" y="262467"/>
                </a:lnTo>
                <a:lnTo>
                  <a:pt x="67733" y="287867"/>
                </a:lnTo>
                <a:lnTo>
                  <a:pt x="67733" y="304800"/>
                </a:lnTo>
                <a:lnTo>
                  <a:pt x="76200" y="321734"/>
                </a:lnTo>
                <a:lnTo>
                  <a:pt x="76200" y="338667"/>
                </a:lnTo>
                <a:lnTo>
                  <a:pt x="76200" y="355600"/>
                </a:lnTo>
                <a:lnTo>
                  <a:pt x="76200" y="364067"/>
                </a:lnTo>
                <a:lnTo>
                  <a:pt x="76200" y="364067"/>
                </a:lnTo>
                <a:lnTo>
                  <a:pt x="76200" y="372534"/>
                </a:lnTo>
                <a:lnTo>
                  <a:pt x="76200" y="3725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302000" y="5444067"/>
            <a:ext cx="254001" cy="237067"/>
          </a:xfrm>
          <a:custGeom>
            <a:avLst/>
            <a:gdLst/>
            <a:ahLst/>
            <a:cxnLst/>
            <a:rect l="0" t="0" r="0" b="0"/>
            <a:pathLst>
              <a:path w="254001" h="237067">
                <a:moveTo>
                  <a:pt x="0" y="59266"/>
                </a:moveTo>
                <a:lnTo>
                  <a:pt x="0" y="50800"/>
                </a:lnTo>
                <a:lnTo>
                  <a:pt x="8467" y="50800"/>
                </a:lnTo>
                <a:lnTo>
                  <a:pt x="8467" y="50800"/>
                </a:lnTo>
                <a:lnTo>
                  <a:pt x="16933" y="42333"/>
                </a:lnTo>
                <a:lnTo>
                  <a:pt x="33867" y="42333"/>
                </a:lnTo>
                <a:lnTo>
                  <a:pt x="42333" y="42333"/>
                </a:lnTo>
                <a:lnTo>
                  <a:pt x="59267" y="42333"/>
                </a:lnTo>
                <a:lnTo>
                  <a:pt x="76200" y="50800"/>
                </a:lnTo>
                <a:lnTo>
                  <a:pt x="93133" y="50800"/>
                </a:lnTo>
                <a:lnTo>
                  <a:pt x="110067" y="50800"/>
                </a:lnTo>
                <a:lnTo>
                  <a:pt x="127000" y="59266"/>
                </a:lnTo>
                <a:lnTo>
                  <a:pt x="143933" y="67733"/>
                </a:lnTo>
                <a:lnTo>
                  <a:pt x="160867" y="67733"/>
                </a:lnTo>
                <a:lnTo>
                  <a:pt x="177800" y="76200"/>
                </a:lnTo>
                <a:lnTo>
                  <a:pt x="194733" y="76200"/>
                </a:lnTo>
                <a:lnTo>
                  <a:pt x="203200" y="84666"/>
                </a:lnTo>
                <a:lnTo>
                  <a:pt x="211667" y="84666"/>
                </a:lnTo>
                <a:lnTo>
                  <a:pt x="220133" y="84666"/>
                </a:lnTo>
                <a:lnTo>
                  <a:pt x="237067" y="76200"/>
                </a:lnTo>
                <a:lnTo>
                  <a:pt x="237067" y="76200"/>
                </a:lnTo>
                <a:lnTo>
                  <a:pt x="245533" y="67733"/>
                </a:lnTo>
                <a:lnTo>
                  <a:pt x="254000" y="59266"/>
                </a:lnTo>
                <a:lnTo>
                  <a:pt x="254000" y="59266"/>
                </a:lnTo>
                <a:lnTo>
                  <a:pt x="254000" y="50800"/>
                </a:lnTo>
                <a:lnTo>
                  <a:pt x="254000" y="42333"/>
                </a:lnTo>
                <a:lnTo>
                  <a:pt x="254000" y="33866"/>
                </a:lnTo>
                <a:lnTo>
                  <a:pt x="254000" y="25400"/>
                </a:lnTo>
                <a:lnTo>
                  <a:pt x="245533" y="16933"/>
                </a:lnTo>
                <a:lnTo>
                  <a:pt x="237067" y="8466"/>
                </a:lnTo>
                <a:lnTo>
                  <a:pt x="237067" y="8466"/>
                </a:lnTo>
                <a:lnTo>
                  <a:pt x="220133" y="0"/>
                </a:lnTo>
                <a:lnTo>
                  <a:pt x="211667" y="0"/>
                </a:lnTo>
                <a:lnTo>
                  <a:pt x="203200" y="0"/>
                </a:lnTo>
                <a:lnTo>
                  <a:pt x="194733" y="8466"/>
                </a:lnTo>
                <a:lnTo>
                  <a:pt x="186267" y="8466"/>
                </a:lnTo>
                <a:lnTo>
                  <a:pt x="169333" y="16933"/>
                </a:lnTo>
                <a:lnTo>
                  <a:pt x="160867" y="25400"/>
                </a:lnTo>
                <a:lnTo>
                  <a:pt x="152400" y="42333"/>
                </a:lnTo>
                <a:lnTo>
                  <a:pt x="152400" y="59266"/>
                </a:lnTo>
                <a:lnTo>
                  <a:pt x="143933" y="67733"/>
                </a:lnTo>
                <a:lnTo>
                  <a:pt x="143933" y="93133"/>
                </a:lnTo>
                <a:lnTo>
                  <a:pt x="135467" y="110066"/>
                </a:lnTo>
                <a:lnTo>
                  <a:pt x="135467" y="127000"/>
                </a:lnTo>
                <a:lnTo>
                  <a:pt x="143933" y="143933"/>
                </a:lnTo>
                <a:lnTo>
                  <a:pt x="143933" y="160866"/>
                </a:lnTo>
                <a:lnTo>
                  <a:pt x="152400" y="177800"/>
                </a:lnTo>
                <a:lnTo>
                  <a:pt x="160867" y="194733"/>
                </a:lnTo>
                <a:lnTo>
                  <a:pt x="169333" y="211666"/>
                </a:lnTo>
                <a:lnTo>
                  <a:pt x="186267" y="220133"/>
                </a:lnTo>
                <a:lnTo>
                  <a:pt x="194733" y="228600"/>
                </a:lnTo>
                <a:lnTo>
                  <a:pt x="203200" y="237066"/>
                </a:lnTo>
                <a:lnTo>
                  <a:pt x="211667" y="237066"/>
                </a:lnTo>
                <a:lnTo>
                  <a:pt x="211667" y="228600"/>
                </a:lnTo>
                <a:lnTo>
                  <a:pt x="211667" y="228600"/>
                </a:lnTo>
                <a:lnTo>
                  <a:pt x="220133" y="220133"/>
                </a:lnTo>
                <a:lnTo>
                  <a:pt x="220133" y="220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598333" y="5469467"/>
            <a:ext cx="118535" cy="194734"/>
          </a:xfrm>
          <a:custGeom>
            <a:avLst/>
            <a:gdLst/>
            <a:ahLst/>
            <a:cxnLst/>
            <a:rect l="0" t="0" r="0" b="0"/>
            <a:pathLst>
              <a:path w="118535" h="194734">
                <a:moveTo>
                  <a:pt x="0" y="0"/>
                </a:moveTo>
                <a:lnTo>
                  <a:pt x="0" y="0"/>
                </a:lnTo>
                <a:lnTo>
                  <a:pt x="0" y="8466"/>
                </a:lnTo>
                <a:lnTo>
                  <a:pt x="0" y="8466"/>
                </a:lnTo>
                <a:lnTo>
                  <a:pt x="0" y="16933"/>
                </a:lnTo>
                <a:lnTo>
                  <a:pt x="0" y="25400"/>
                </a:lnTo>
                <a:lnTo>
                  <a:pt x="0" y="33866"/>
                </a:lnTo>
                <a:lnTo>
                  <a:pt x="0" y="50800"/>
                </a:lnTo>
                <a:lnTo>
                  <a:pt x="8467" y="59266"/>
                </a:lnTo>
                <a:lnTo>
                  <a:pt x="8467" y="76200"/>
                </a:lnTo>
                <a:lnTo>
                  <a:pt x="8467" y="93133"/>
                </a:lnTo>
                <a:lnTo>
                  <a:pt x="16934" y="110066"/>
                </a:lnTo>
                <a:lnTo>
                  <a:pt x="25400" y="127000"/>
                </a:lnTo>
                <a:lnTo>
                  <a:pt x="25400" y="143933"/>
                </a:lnTo>
                <a:lnTo>
                  <a:pt x="33867" y="160866"/>
                </a:lnTo>
                <a:lnTo>
                  <a:pt x="33867" y="169333"/>
                </a:lnTo>
                <a:lnTo>
                  <a:pt x="33867" y="177800"/>
                </a:lnTo>
                <a:lnTo>
                  <a:pt x="42334" y="186266"/>
                </a:lnTo>
                <a:lnTo>
                  <a:pt x="42334" y="194733"/>
                </a:lnTo>
                <a:lnTo>
                  <a:pt x="42334" y="194733"/>
                </a:lnTo>
                <a:lnTo>
                  <a:pt x="42334" y="194733"/>
                </a:lnTo>
                <a:lnTo>
                  <a:pt x="42334" y="194733"/>
                </a:lnTo>
                <a:lnTo>
                  <a:pt x="42334" y="186266"/>
                </a:lnTo>
                <a:lnTo>
                  <a:pt x="42334" y="186266"/>
                </a:lnTo>
                <a:lnTo>
                  <a:pt x="33867" y="169333"/>
                </a:lnTo>
                <a:lnTo>
                  <a:pt x="33867" y="160866"/>
                </a:lnTo>
                <a:lnTo>
                  <a:pt x="33867" y="143933"/>
                </a:lnTo>
                <a:lnTo>
                  <a:pt x="25400" y="135466"/>
                </a:lnTo>
                <a:lnTo>
                  <a:pt x="25400" y="110066"/>
                </a:lnTo>
                <a:lnTo>
                  <a:pt x="25400" y="101600"/>
                </a:lnTo>
                <a:lnTo>
                  <a:pt x="16934" y="84666"/>
                </a:lnTo>
                <a:lnTo>
                  <a:pt x="16934" y="67733"/>
                </a:lnTo>
                <a:lnTo>
                  <a:pt x="16934" y="59266"/>
                </a:lnTo>
                <a:lnTo>
                  <a:pt x="25400" y="42333"/>
                </a:lnTo>
                <a:lnTo>
                  <a:pt x="25400" y="33866"/>
                </a:lnTo>
                <a:lnTo>
                  <a:pt x="33867" y="25400"/>
                </a:lnTo>
                <a:lnTo>
                  <a:pt x="33867" y="16933"/>
                </a:lnTo>
                <a:lnTo>
                  <a:pt x="50800" y="16933"/>
                </a:lnTo>
                <a:lnTo>
                  <a:pt x="50800" y="8466"/>
                </a:lnTo>
                <a:lnTo>
                  <a:pt x="59267" y="8466"/>
                </a:lnTo>
                <a:lnTo>
                  <a:pt x="67734" y="8466"/>
                </a:lnTo>
                <a:lnTo>
                  <a:pt x="76200" y="8466"/>
                </a:lnTo>
                <a:lnTo>
                  <a:pt x="84667" y="16933"/>
                </a:lnTo>
                <a:lnTo>
                  <a:pt x="93134" y="16933"/>
                </a:lnTo>
                <a:lnTo>
                  <a:pt x="110067" y="16933"/>
                </a:lnTo>
                <a:lnTo>
                  <a:pt x="110067" y="25400"/>
                </a:lnTo>
                <a:lnTo>
                  <a:pt x="118534" y="25400"/>
                </a:lnTo>
                <a:lnTo>
                  <a:pt x="118534" y="25400"/>
                </a:lnTo>
                <a:lnTo>
                  <a:pt x="118534" y="25400"/>
                </a:lnTo>
                <a:lnTo>
                  <a:pt x="118534" y="16933"/>
                </a:lnTo>
                <a:lnTo>
                  <a:pt x="118534"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615267" y="5207000"/>
            <a:ext cx="203201" cy="592668"/>
          </a:xfrm>
          <a:custGeom>
            <a:avLst/>
            <a:gdLst/>
            <a:ahLst/>
            <a:cxnLst/>
            <a:rect l="0" t="0" r="0" b="0"/>
            <a:pathLst>
              <a:path w="203201" h="592668">
                <a:moveTo>
                  <a:pt x="59266" y="0"/>
                </a:moveTo>
                <a:lnTo>
                  <a:pt x="59266" y="0"/>
                </a:lnTo>
                <a:lnTo>
                  <a:pt x="59266" y="8467"/>
                </a:lnTo>
                <a:lnTo>
                  <a:pt x="67733" y="16933"/>
                </a:lnTo>
                <a:lnTo>
                  <a:pt x="84666" y="25400"/>
                </a:lnTo>
                <a:lnTo>
                  <a:pt x="101600" y="33867"/>
                </a:lnTo>
                <a:lnTo>
                  <a:pt x="110066" y="50800"/>
                </a:lnTo>
                <a:lnTo>
                  <a:pt x="127000" y="67733"/>
                </a:lnTo>
                <a:lnTo>
                  <a:pt x="135466" y="84667"/>
                </a:lnTo>
                <a:lnTo>
                  <a:pt x="152400" y="110067"/>
                </a:lnTo>
                <a:lnTo>
                  <a:pt x="160866" y="135467"/>
                </a:lnTo>
                <a:lnTo>
                  <a:pt x="169333" y="160867"/>
                </a:lnTo>
                <a:lnTo>
                  <a:pt x="177800" y="186267"/>
                </a:lnTo>
                <a:lnTo>
                  <a:pt x="186266" y="211667"/>
                </a:lnTo>
                <a:lnTo>
                  <a:pt x="194733" y="245533"/>
                </a:lnTo>
                <a:lnTo>
                  <a:pt x="194733" y="279400"/>
                </a:lnTo>
                <a:lnTo>
                  <a:pt x="203200" y="304800"/>
                </a:lnTo>
                <a:lnTo>
                  <a:pt x="203200" y="338667"/>
                </a:lnTo>
                <a:lnTo>
                  <a:pt x="194733" y="372533"/>
                </a:lnTo>
                <a:lnTo>
                  <a:pt x="194733" y="397933"/>
                </a:lnTo>
                <a:lnTo>
                  <a:pt x="177800" y="423333"/>
                </a:lnTo>
                <a:lnTo>
                  <a:pt x="169333" y="448733"/>
                </a:lnTo>
                <a:lnTo>
                  <a:pt x="152400" y="474133"/>
                </a:lnTo>
                <a:lnTo>
                  <a:pt x="127000" y="499533"/>
                </a:lnTo>
                <a:lnTo>
                  <a:pt x="110066" y="524933"/>
                </a:lnTo>
                <a:lnTo>
                  <a:pt x="84666" y="541867"/>
                </a:lnTo>
                <a:lnTo>
                  <a:pt x="59266" y="558800"/>
                </a:lnTo>
                <a:lnTo>
                  <a:pt x="25400" y="575733"/>
                </a:lnTo>
                <a:lnTo>
                  <a:pt x="25400" y="575733"/>
                </a:lnTo>
                <a:lnTo>
                  <a:pt x="0" y="592667"/>
                </a:lnTo>
                <a:lnTo>
                  <a:pt x="0" y="5926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876800" y="5350933"/>
            <a:ext cx="42334" cy="482601"/>
          </a:xfrm>
          <a:custGeom>
            <a:avLst/>
            <a:gdLst/>
            <a:ahLst/>
            <a:cxnLst/>
            <a:rect l="0" t="0" r="0" b="0"/>
            <a:pathLst>
              <a:path w="42334" h="482601">
                <a:moveTo>
                  <a:pt x="0" y="0"/>
                </a:moveTo>
                <a:lnTo>
                  <a:pt x="0" y="0"/>
                </a:lnTo>
                <a:lnTo>
                  <a:pt x="0" y="8467"/>
                </a:lnTo>
                <a:lnTo>
                  <a:pt x="0" y="8467"/>
                </a:lnTo>
                <a:lnTo>
                  <a:pt x="0" y="16934"/>
                </a:lnTo>
                <a:lnTo>
                  <a:pt x="8467" y="25400"/>
                </a:lnTo>
                <a:lnTo>
                  <a:pt x="8467" y="33867"/>
                </a:lnTo>
                <a:lnTo>
                  <a:pt x="8467" y="50800"/>
                </a:lnTo>
                <a:lnTo>
                  <a:pt x="16933" y="67734"/>
                </a:lnTo>
                <a:lnTo>
                  <a:pt x="25400" y="93134"/>
                </a:lnTo>
                <a:lnTo>
                  <a:pt x="25400" y="118534"/>
                </a:lnTo>
                <a:lnTo>
                  <a:pt x="25400" y="143934"/>
                </a:lnTo>
                <a:lnTo>
                  <a:pt x="25400" y="169334"/>
                </a:lnTo>
                <a:lnTo>
                  <a:pt x="33867" y="194734"/>
                </a:lnTo>
                <a:lnTo>
                  <a:pt x="33867" y="228600"/>
                </a:lnTo>
                <a:lnTo>
                  <a:pt x="25400" y="254000"/>
                </a:lnTo>
                <a:lnTo>
                  <a:pt x="25400" y="287867"/>
                </a:lnTo>
                <a:lnTo>
                  <a:pt x="33867" y="313267"/>
                </a:lnTo>
                <a:lnTo>
                  <a:pt x="25400" y="347134"/>
                </a:lnTo>
                <a:lnTo>
                  <a:pt x="33867" y="372534"/>
                </a:lnTo>
                <a:lnTo>
                  <a:pt x="33867" y="397934"/>
                </a:lnTo>
                <a:lnTo>
                  <a:pt x="33867" y="423334"/>
                </a:lnTo>
                <a:lnTo>
                  <a:pt x="33867" y="440267"/>
                </a:lnTo>
                <a:lnTo>
                  <a:pt x="33867" y="457200"/>
                </a:lnTo>
                <a:lnTo>
                  <a:pt x="42333" y="474134"/>
                </a:lnTo>
                <a:lnTo>
                  <a:pt x="42333" y="482600"/>
                </a:lnTo>
                <a:lnTo>
                  <a:pt x="42333" y="482600"/>
                </a:lnTo>
                <a:lnTo>
                  <a:pt x="42333" y="474134"/>
                </a:lnTo>
                <a:lnTo>
                  <a:pt x="42333" y="474134"/>
                </a:lnTo>
                <a:lnTo>
                  <a:pt x="42333" y="474134"/>
                </a:lnTo>
                <a:lnTo>
                  <a:pt x="42333" y="474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851400" y="5317067"/>
            <a:ext cx="220134" cy="220134"/>
          </a:xfrm>
          <a:custGeom>
            <a:avLst/>
            <a:gdLst/>
            <a:ahLst/>
            <a:cxnLst/>
            <a:rect l="0" t="0" r="0" b="0"/>
            <a:pathLst>
              <a:path w="220134" h="220134">
                <a:moveTo>
                  <a:pt x="0" y="42333"/>
                </a:moveTo>
                <a:lnTo>
                  <a:pt x="0" y="42333"/>
                </a:lnTo>
                <a:lnTo>
                  <a:pt x="0" y="33866"/>
                </a:lnTo>
                <a:lnTo>
                  <a:pt x="0" y="25400"/>
                </a:lnTo>
                <a:lnTo>
                  <a:pt x="8467" y="16933"/>
                </a:lnTo>
                <a:lnTo>
                  <a:pt x="16933" y="8466"/>
                </a:lnTo>
                <a:lnTo>
                  <a:pt x="33867" y="0"/>
                </a:lnTo>
                <a:lnTo>
                  <a:pt x="50800" y="0"/>
                </a:lnTo>
                <a:lnTo>
                  <a:pt x="67733" y="0"/>
                </a:lnTo>
                <a:lnTo>
                  <a:pt x="84667" y="8466"/>
                </a:lnTo>
                <a:lnTo>
                  <a:pt x="110067" y="16933"/>
                </a:lnTo>
                <a:lnTo>
                  <a:pt x="127000" y="25400"/>
                </a:lnTo>
                <a:lnTo>
                  <a:pt x="143933" y="42333"/>
                </a:lnTo>
                <a:lnTo>
                  <a:pt x="160867" y="59266"/>
                </a:lnTo>
                <a:lnTo>
                  <a:pt x="177800" y="76200"/>
                </a:lnTo>
                <a:lnTo>
                  <a:pt x="194733" y="93133"/>
                </a:lnTo>
                <a:lnTo>
                  <a:pt x="203200" y="110066"/>
                </a:lnTo>
                <a:lnTo>
                  <a:pt x="211667" y="127000"/>
                </a:lnTo>
                <a:lnTo>
                  <a:pt x="220133" y="152400"/>
                </a:lnTo>
                <a:lnTo>
                  <a:pt x="220133" y="160866"/>
                </a:lnTo>
                <a:lnTo>
                  <a:pt x="220133" y="177800"/>
                </a:lnTo>
                <a:lnTo>
                  <a:pt x="211667" y="186266"/>
                </a:lnTo>
                <a:lnTo>
                  <a:pt x="194733" y="194733"/>
                </a:lnTo>
                <a:lnTo>
                  <a:pt x="186267" y="203200"/>
                </a:lnTo>
                <a:lnTo>
                  <a:pt x="169333" y="211666"/>
                </a:lnTo>
                <a:lnTo>
                  <a:pt x="143933" y="220133"/>
                </a:lnTo>
                <a:lnTo>
                  <a:pt x="127000" y="220133"/>
                </a:lnTo>
                <a:lnTo>
                  <a:pt x="110067" y="220133"/>
                </a:lnTo>
                <a:lnTo>
                  <a:pt x="84667" y="220133"/>
                </a:lnTo>
                <a:lnTo>
                  <a:pt x="67733" y="220133"/>
                </a:lnTo>
                <a:lnTo>
                  <a:pt x="59267" y="220133"/>
                </a:lnTo>
                <a:lnTo>
                  <a:pt x="42333" y="220133"/>
                </a:lnTo>
                <a:lnTo>
                  <a:pt x="33867" y="211666"/>
                </a:lnTo>
                <a:lnTo>
                  <a:pt x="25400" y="211666"/>
                </a:lnTo>
                <a:lnTo>
                  <a:pt x="25400" y="203200"/>
                </a:lnTo>
                <a:lnTo>
                  <a:pt x="33867" y="194733"/>
                </a:lnTo>
                <a:lnTo>
                  <a:pt x="42333" y="186266"/>
                </a:lnTo>
                <a:lnTo>
                  <a:pt x="42333" y="186266"/>
                </a:lnTo>
                <a:lnTo>
                  <a:pt x="50800" y="177800"/>
                </a:lnTo>
                <a:lnTo>
                  <a:pt x="50800"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088467" y="5334000"/>
            <a:ext cx="152401" cy="508001"/>
          </a:xfrm>
          <a:custGeom>
            <a:avLst/>
            <a:gdLst/>
            <a:ahLst/>
            <a:cxnLst/>
            <a:rect l="0" t="0" r="0" b="0"/>
            <a:pathLst>
              <a:path w="152401" h="508001">
                <a:moveTo>
                  <a:pt x="152400" y="0"/>
                </a:moveTo>
                <a:lnTo>
                  <a:pt x="152400" y="0"/>
                </a:lnTo>
                <a:lnTo>
                  <a:pt x="143933" y="0"/>
                </a:lnTo>
                <a:lnTo>
                  <a:pt x="143933" y="0"/>
                </a:lnTo>
                <a:lnTo>
                  <a:pt x="143933" y="0"/>
                </a:lnTo>
                <a:lnTo>
                  <a:pt x="143933" y="0"/>
                </a:lnTo>
                <a:lnTo>
                  <a:pt x="143933" y="0"/>
                </a:lnTo>
                <a:lnTo>
                  <a:pt x="135466" y="8467"/>
                </a:lnTo>
                <a:lnTo>
                  <a:pt x="127000" y="16933"/>
                </a:lnTo>
                <a:lnTo>
                  <a:pt x="118533" y="25400"/>
                </a:lnTo>
                <a:lnTo>
                  <a:pt x="110066" y="33867"/>
                </a:lnTo>
                <a:lnTo>
                  <a:pt x="101600" y="50800"/>
                </a:lnTo>
                <a:lnTo>
                  <a:pt x="93133" y="59267"/>
                </a:lnTo>
                <a:lnTo>
                  <a:pt x="76200" y="76200"/>
                </a:lnTo>
                <a:lnTo>
                  <a:pt x="59266" y="93133"/>
                </a:lnTo>
                <a:lnTo>
                  <a:pt x="50800" y="118533"/>
                </a:lnTo>
                <a:lnTo>
                  <a:pt x="33866" y="135467"/>
                </a:lnTo>
                <a:lnTo>
                  <a:pt x="25400" y="160867"/>
                </a:lnTo>
                <a:lnTo>
                  <a:pt x="16933" y="177800"/>
                </a:lnTo>
                <a:lnTo>
                  <a:pt x="8466" y="211667"/>
                </a:lnTo>
                <a:lnTo>
                  <a:pt x="0" y="228600"/>
                </a:lnTo>
                <a:lnTo>
                  <a:pt x="0" y="254000"/>
                </a:lnTo>
                <a:lnTo>
                  <a:pt x="0" y="287867"/>
                </a:lnTo>
                <a:lnTo>
                  <a:pt x="0" y="313267"/>
                </a:lnTo>
                <a:lnTo>
                  <a:pt x="8466" y="338667"/>
                </a:lnTo>
                <a:lnTo>
                  <a:pt x="16933" y="364067"/>
                </a:lnTo>
                <a:lnTo>
                  <a:pt x="25400" y="389467"/>
                </a:lnTo>
                <a:lnTo>
                  <a:pt x="42333" y="414867"/>
                </a:lnTo>
                <a:lnTo>
                  <a:pt x="59266" y="440267"/>
                </a:lnTo>
                <a:lnTo>
                  <a:pt x="76200" y="457200"/>
                </a:lnTo>
                <a:lnTo>
                  <a:pt x="93133" y="474133"/>
                </a:lnTo>
                <a:lnTo>
                  <a:pt x="101600" y="491067"/>
                </a:lnTo>
                <a:lnTo>
                  <a:pt x="118533" y="499533"/>
                </a:lnTo>
                <a:lnTo>
                  <a:pt x="127000" y="508000"/>
                </a:lnTo>
                <a:lnTo>
                  <a:pt x="143933" y="508000"/>
                </a:lnTo>
                <a:lnTo>
                  <a:pt x="143933" y="508000"/>
                </a:lnTo>
                <a:lnTo>
                  <a:pt x="152400" y="499533"/>
                </a:lnTo>
                <a:lnTo>
                  <a:pt x="152400" y="499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257800" y="5503333"/>
            <a:ext cx="67734" cy="321735"/>
          </a:xfrm>
          <a:custGeom>
            <a:avLst/>
            <a:gdLst/>
            <a:ahLst/>
            <a:cxnLst/>
            <a:rect l="0" t="0" r="0" b="0"/>
            <a:pathLst>
              <a:path w="67734" h="321735">
                <a:moveTo>
                  <a:pt x="8467" y="0"/>
                </a:moveTo>
                <a:lnTo>
                  <a:pt x="0" y="8467"/>
                </a:lnTo>
                <a:lnTo>
                  <a:pt x="0" y="8467"/>
                </a:lnTo>
                <a:lnTo>
                  <a:pt x="0" y="16934"/>
                </a:lnTo>
                <a:lnTo>
                  <a:pt x="0" y="25400"/>
                </a:lnTo>
                <a:lnTo>
                  <a:pt x="0" y="33867"/>
                </a:lnTo>
                <a:lnTo>
                  <a:pt x="0" y="42334"/>
                </a:lnTo>
                <a:lnTo>
                  <a:pt x="8467" y="59267"/>
                </a:lnTo>
                <a:lnTo>
                  <a:pt x="8467" y="76200"/>
                </a:lnTo>
                <a:lnTo>
                  <a:pt x="16933" y="101600"/>
                </a:lnTo>
                <a:lnTo>
                  <a:pt x="16933" y="118534"/>
                </a:lnTo>
                <a:lnTo>
                  <a:pt x="25400" y="143934"/>
                </a:lnTo>
                <a:lnTo>
                  <a:pt x="33867" y="169334"/>
                </a:lnTo>
                <a:lnTo>
                  <a:pt x="33867" y="194734"/>
                </a:lnTo>
                <a:lnTo>
                  <a:pt x="42333" y="220134"/>
                </a:lnTo>
                <a:lnTo>
                  <a:pt x="42333" y="245534"/>
                </a:lnTo>
                <a:lnTo>
                  <a:pt x="50800" y="270934"/>
                </a:lnTo>
                <a:lnTo>
                  <a:pt x="59267" y="287867"/>
                </a:lnTo>
                <a:lnTo>
                  <a:pt x="59267" y="304800"/>
                </a:lnTo>
                <a:lnTo>
                  <a:pt x="67733" y="313267"/>
                </a:lnTo>
                <a:lnTo>
                  <a:pt x="67733" y="321734"/>
                </a:lnTo>
                <a:lnTo>
                  <a:pt x="67733" y="321734"/>
                </a:lnTo>
                <a:lnTo>
                  <a:pt x="59267" y="313267"/>
                </a:lnTo>
                <a:lnTo>
                  <a:pt x="59267" y="304800"/>
                </a:lnTo>
                <a:lnTo>
                  <a:pt x="59267" y="304800"/>
                </a:lnTo>
                <a:lnTo>
                  <a:pt x="50800" y="287867"/>
                </a:lnTo>
                <a:lnTo>
                  <a:pt x="50800"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5232400" y="5444067"/>
            <a:ext cx="143934" cy="186267"/>
          </a:xfrm>
          <a:custGeom>
            <a:avLst/>
            <a:gdLst/>
            <a:ahLst/>
            <a:cxnLst/>
            <a:rect l="0" t="0" r="0" b="0"/>
            <a:pathLst>
              <a:path w="143934" h="186267">
                <a:moveTo>
                  <a:pt x="0" y="50800"/>
                </a:moveTo>
                <a:lnTo>
                  <a:pt x="0" y="50800"/>
                </a:lnTo>
                <a:lnTo>
                  <a:pt x="0" y="42333"/>
                </a:lnTo>
                <a:lnTo>
                  <a:pt x="0" y="33866"/>
                </a:lnTo>
                <a:lnTo>
                  <a:pt x="0" y="25400"/>
                </a:lnTo>
                <a:lnTo>
                  <a:pt x="8467" y="16933"/>
                </a:lnTo>
                <a:lnTo>
                  <a:pt x="8467" y="8466"/>
                </a:lnTo>
                <a:lnTo>
                  <a:pt x="16933" y="0"/>
                </a:lnTo>
                <a:lnTo>
                  <a:pt x="33867" y="0"/>
                </a:lnTo>
                <a:lnTo>
                  <a:pt x="42333" y="0"/>
                </a:lnTo>
                <a:lnTo>
                  <a:pt x="59267" y="8466"/>
                </a:lnTo>
                <a:lnTo>
                  <a:pt x="76200" y="16933"/>
                </a:lnTo>
                <a:lnTo>
                  <a:pt x="84667" y="25400"/>
                </a:lnTo>
                <a:lnTo>
                  <a:pt x="101600" y="42333"/>
                </a:lnTo>
                <a:lnTo>
                  <a:pt x="118533" y="50800"/>
                </a:lnTo>
                <a:lnTo>
                  <a:pt x="127000" y="67733"/>
                </a:lnTo>
                <a:lnTo>
                  <a:pt x="135467" y="84666"/>
                </a:lnTo>
                <a:lnTo>
                  <a:pt x="143933" y="101600"/>
                </a:lnTo>
                <a:lnTo>
                  <a:pt x="143933" y="118533"/>
                </a:lnTo>
                <a:lnTo>
                  <a:pt x="143933" y="127000"/>
                </a:lnTo>
                <a:lnTo>
                  <a:pt x="143933" y="143933"/>
                </a:lnTo>
                <a:lnTo>
                  <a:pt x="143933" y="152400"/>
                </a:lnTo>
                <a:lnTo>
                  <a:pt x="135467" y="160866"/>
                </a:lnTo>
                <a:lnTo>
                  <a:pt x="127000" y="169333"/>
                </a:lnTo>
                <a:lnTo>
                  <a:pt x="110067" y="177800"/>
                </a:lnTo>
                <a:lnTo>
                  <a:pt x="101600" y="177800"/>
                </a:lnTo>
                <a:lnTo>
                  <a:pt x="84667" y="177800"/>
                </a:lnTo>
                <a:lnTo>
                  <a:pt x="76200" y="177800"/>
                </a:lnTo>
                <a:lnTo>
                  <a:pt x="67733" y="186266"/>
                </a:lnTo>
                <a:lnTo>
                  <a:pt x="59267" y="186266"/>
                </a:lnTo>
                <a:lnTo>
                  <a:pt x="50800" y="186266"/>
                </a:lnTo>
                <a:lnTo>
                  <a:pt x="42333" y="186266"/>
                </a:lnTo>
                <a:lnTo>
                  <a:pt x="33867" y="186266"/>
                </a:lnTo>
                <a:lnTo>
                  <a:pt x="33867" y="177800"/>
                </a:lnTo>
                <a:lnTo>
                  <a:pt x="42333" y="177800"/>
                </a:lnTo>
                <a:lnTo>
                  <a:pt x="42333" y="177800"/>
                </a:lnTo>
                <a:lnTo>
                  <a:pt x="50800" y="177800"/>
                </a:lnTo>
                <a:lnTo>
                  <a:pt x="50800"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5401733" y="5604933"/>
            <a:ext cx="127001" cy="177801"/>
          </a:xfrm>
          <a:custGeom>
            <a:avLst/>
            <a:gdLst/>
            <a:ahLst/>
            <a:cxnLst/>
            <a:rect l="0" t="0" r="0" b="0"/>
            <a:pathLst>
              <a:path w="127001" h="177801">
                <a:moveTo>
                  <a:pt x="67734" y="25400"/>
                </a:moveTo>
                <a:lnTo>
                  <a:pt x="67734" y="25400"/>
                </a:lnTo>
                <a:lnTo>
                  <a:pt x="67734" y="25400"/>
                </a:lnTo>
                <a:lnTo>
                  <a:pt x="59267" y="33867"/>
                </a:lnTo>
                <a:lnTo>
                  <a:pt x="50800" y="33867"/>
                </a:lnTo>
                <a:lnTo>
                  <a:pt x="42334" y="33867"/>
                </a:lnTo>
                <a:lnTo>
                  <a:pt x="33867" y="42334"/>
                </a:lnTo>
                <a:lnTo>
                  <a:pt x="25400" y="42334"/>
                </a:lnTo>
                <a:lnTo>
                  <a:pt x="25400" y="50800"/>
                </a:lnTo>
                <a:lnTo>
                  <a:pt x="16934" y="67734"/>
                </a:lnTo>
                <a:lnTo>
                  <a:pt x="16934" y="76200"/>
                </a:lnTo>
                <a:lnTo>
                  <a:pt x="16934" y="93134"/>
                </a:lnTo>
                <a:lnTo>
                  <a:pt x="16934" y="101600"/>
                </a:lnTo>
                <a:lnTo>
                  <a:pt x="25400" y="118534"/>
                </a:lnTo>
                <a:lnTo>
                  <a:pt x="25400" y="127000"/>
                </a:lnTo>
                <a:lnTo>
                  <a:pt x="33867" y="143934"/>
                </a:lnTo>
                <a:lnTo>
                  <a:pt x="42334" y="152400"/>
                </a:lnTo>
                <a:lnTo>
                  <a:pt x="50800" y="160867"/>
                </a:lnTo>
                <a:lnTo>
                  <a:pt x="59267" y="169334"/>
                </a:lnTo>
                <a:lnTo>
                  <a:pt x="76200" y="177800"/>
                </a:lnTo>
                <a:lnTo>
                  <a:pt x="84667" y="177800"/>
                </a:lnTo>
                <a:lnTo>
                  <a:pt x="93134" y="177800"/>
                </a:lnTo>
                <a:lnTo>
                  <a:pt x="101600" y="177800"/>
                </a:lnTo>
                <a:lnTo>
                  <a:pt x="110067" y="177800"/>
                </a:lnTo>
                <a:lnTo>
                  <a:pt x="118534" y="169334"/>
                </a:lnTo>
                <a:lnTo>
                  <a:pt x="118534" y="160867"/>
                </a:lnTo>
                <a:lnTo>
                  <a:pt x="127000" y="152400"/>
                </a:lnTo>
                <a:lnTo>
                  <a:pt x="127000" y="135467"/>
                </a:lnTo>
                <a:lnTo>
                  <a:pt x="127000" y="127000"/>
                </a:lnTo>
                <a:lnTo>
                  <a:pt x="127000" y="110067"/>
                </a:lnTo>
                <a:lnTo>
                  <a:pt x="127000" y="93134"/>
                </a:lnTo>
                <a:lnTo>
                  <a:pt x="127000" y="76200"/>
                </a:lnTo>
                <a:lnTo>
                  <a:pt x="118534" y="59267"/>
                </a:lnTo>
                <a:lnTo>
                  <a:pt x="110067" y="50800"/>
                </a:lnTo>
                <a:lnTo>
                  <a:pt x="110067" y="33867"/>
                </a:lnTo>
                <a:lnTo>
                  <a:pt x="101600" y="25400"/>
                </a:lnTo>
                <a:lnTo>
                  <a:pt x="84667" y="16934"/>
                </a:lnTo>
                <a:lnTo>
                  <a:pt x="76200" y="8467"/>
                </a:lnTo>
                <a:lnTo>
                  <a:pt x="67734" y="0"/>
                </a:lnTo>
                <a:lnTo>
                  <a:pt x="59267" y="0"/>
                </a:lnTo>
                <a:lnTo>
                  <a:pt x="42334" y="0"/>
                </a:lnTo>
                <a:lnTo>
                  <a:pt x="25400" y="8467"/>
                </a:lnTo>
                <a:lnTo>
                  <a:pt x="16934" y="8467"/>
                </a:lnTo>
                <a:lnTo>
                  <a:pt x="8467" y="16934"/>
                </a:lnTo>
                <a:lnTo>
                  <a:pt x="8467" y="25400"/>
                </a:lnTo>
                <a:lnTo>
                  <a:pt x="0" y="33867"/>
                </a:lnTo>
                <a:lnTo>
                  <a:pt x="8467" y="42334"/>
                </a:lnTo>
                <a:lnTo>
                  <a:pt x="8467" y="50800"/>
                </a:lnTo>
                <a:lnTo>
                  <a:pt x="16934" y="59267"/>
                </a:lnTo>
                <a:lnTo>
                  <a:pt x="25400" y="59267"/>
                </a:lnTo>
                <a:lnTo>
                  <a:pt x="42334" y="67734"/>
                </a:lnTo>
                <a:lnTo>
                  <a:pt x="42334" y="67734"/>
                </a:lnTo>
                <a:lnTo>
                  <a:pt x="50800" y="67734"/>
                </a:lnTo>
                <a:lnTo>
                  <a:pt x="50800" y="67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537200" y="5571067"/>
            <a:ext cx="194734" cy="237067"/>
          </a:xfrm>
          <a:custGeom>
            <a:avLst/>
            <a:gdLst/>
            <a:ahLst/>
            <a:cxnLst/>
            <a:rect l="0" t="0" r="0" b="0"/>
            <a:pathLst>
              <a:path w="194734" h="237067">
                <a:moveTo>
                  <a:pt x="76200" y="8466"/>
                </a:moveTo>
                <a:lnTo>
                  <a:pt x="76200" y="8466"/>
                </a:lnTo>
                <a:lnTo>
                  <a:pt x="76200" y="8466"/>
                </a:lnTo>
                <a:lnTo>
                  <a:pt x="67733" y="8466"/>
                </a:lnTo>
                <a:lnTo>
                  <a:pt x="67733" y="8466"/>
                </a:lnTo>
                <a:lnTo>
                  <a:pt x="59267" y="0"/>
                </a:lnTo>
                <a:lnTo>
                  <a:pt x="50800" y="0"/>
                </a:lnTo>
                <a:lnTo>
                  <a:pt x="42333" y="0"/>
                </a:lnTo>
                <a:lnTo>
                  <a:pt x="33867" y="0"/>
                </a:lnTo>
                <a:lnTo>
                  <a:pt x="25400" y="8466"/>
                </a:lnTo>
                <a:lnTo>
                  <a:pt x="16933" y="8466"/>
                </a:lnTo>
                <a:lnTo>
                  <a:pt x="16933" y="16933"/>
                </a:lnTo>
                <a:lnTo>
                  <a:pt x="8467" y="16933"/>
                </a:lnTo>
                <a:lnTo>
                  <a:pt x="0" y="25400"/>
                </a:lnTo>
                <a:lnTo>
                  <a:pt x="0" y="33866"/>
                </a:lnTo>
                <a:lnTo>
                  <a:pt x="0" y="42333"/>
                </a:lnTo>
                <a:lnTo>
                  <a:pt x="0" y="42333"/>
                </a:lnTo>
                <a:lnTo>
                  <a:pt x="0" y="50800"/>
                </a:lnTo>
                <a:lnTo>
                  <a:pt x="8467" y="59266"/>
                </a:lnTo>
                <a:lnTo>
                  <a:pt x="16933" y="59266"/>
                </a:lnTo>
                <a:lnTo>
                  <a:pt x="25400" y="67733"/>
                </a:lnTo>
                <a:lnTo>
                  <a:pt x="33867" y="76200"/>
                </a:lnTo>
                <a:lnTo>
                  <a:pt x="42333" y="84666"/>
                </a:lnTo>
                <a:lnTo>
                  <a:pt x="59267" y="84666"/>
                </a:lnTo>
                <a:lnTo>
                  <a:pt x="76200" y="93133"/>
                </a:lnTo>
                <a:lnTo>
                  <a:pt x="84667" y="93133"/>
                </a:lnTo>
                <a:lnTo>
                  <a:pt x="101600" y="101600"/>
                </a:lnTo>
                <a:lnTo>
                  <a:pt x="118533" y="110066"/>
                </a:lnTo>
                <a:lnTo>
                  <a:pt x="135467" y="110066"/>
                </a:lnTo>
                <a:lnTo>
                  <a:pt x="152400" y="118533"/>
                </a:lnTo>
                <a:lnTo>
                  <a:pt x="160867" y="127000"/>
                </a:lnTo>
                <a:lnTo>
                  <a:pt x="177800" y="135466"/>
                </a:lnTo>
                <a:lnTo>
                  <a:pt x="186267" y="143933"/>
                </a:lnTo>
                <a:lnTo>
                  <a:pt x="186267" y="160866"/>
                </a:lnTo>
                <a:lnTo>
                  <a:pt x="194733" y="169333"/>
                </a:lnTo>
                <a:lnTo>
                  <a:pt x="194733" y="177800"/>
                </a:lnTo>
                <a:lnTo>
                  <a:pt x="194733" y="186266"/>
                </a:lnTo>
                <a:lnTo>
                  <a:pt x="194733" y="194733"/>
                </a:lnTo>
                <a:lnTo>
                  <a:pt x="186267" y="203200"/>
                </a:lnTo>
                <a:lnTo>
                  <a:pt x="177800" y="211666"/>
                </a:lnTo>
                <a:lnTo>
                  <a:pt x="169333" y="220133"/>
                </a:lnTo>
                <a:lnTo>
                  <a:pt x="160867" y="228600"/>
                </a:lnTo>
                <a:lnTo>
                  <a:pt x="152400" y="237066"/>
                </a:lnTo>
                <a:lnTo>
                  <a:pt x="135467" y="237066"/>
                </a:lnTo>
                <a:lnTo>
                  <a:pt x="127000" y="237066"/>
                </a:lnTo>
                <a:lnTo>
                  <a:pt x="110067" y="237066"/>
                </a:lnTo>
                <a:lnTo>
                  <a:pt x="101600" y="237066"/>
                </a:lnTo>
                <a:lnTo>
                  <a:pt x="93133" y="237066"/>
                </a:lnTo>
                <a:lnTo>
                  <a:pt x="84667" y="237066"/>
                </a:lnTo>
                <a:lnTo>
                  <a:pt x="76200" y="228600"/>
                </a:lnTo>
                <a:lnTo>
                  <a:pt x="76200" y="220133"/>
                </a:lnTo>
                <a:lnTo>
                  <a:pt x="76200" y="220133"/>
                </a:lnTo>
                <a:lnTo>
                  <a:pt x="67733" y="211666"/>
                </a:lnTo>
                <a:lnTo>
                  <a:pt x="67733" y="211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723467" y="5494867"/>
            <a:ext cx="76201" cy="330201"/>
          </a:xfrm>
          <a:custGeom>
            <a:avLst/>
            <a:gdLst/>
            <a:ahLst/>
            <a:cxnLst/>
            <a:rect l="0" t="0" r="0" b="0"/>
            <a:pathLst>
              <a:path w="76201" h="330201">
                <a:moveTo>
                  <a:pt x="0" y="0"/>
                </a:moveTo>
                <a:lnTo>
                  <a:pt x="8466" y="8466"/>
                </a:lnTo>
                <a:lnTo>
                  <a:pt x="8466" y="8466"/>
                </a:lnTo>
                <a:lnTo>
                  <a:pt x="8466" y="16933"/>
                </a:lnTo>
                <a:lnTo>
                  <a:pt x="8466" y="16933"/>
                </a:lnTo>
                <a:lnTo>
                  <a:pt x="16933" y="25400"/>
                </a:lnTo>
                <a:lnTo>
                  <a:pt x="16933" y="33866"/>
                </a:lnTo>
                <a:lnTo>
                  <a:pt x="25400" y="42333"/>
                </a:lnTo>
                <a:lnTo>
                  <a:pt x="25400" y="59266"/>
                </a:lnTo>
                <a:lnTo>
                  <a:pt x="33866" y="76200"/>
                </a:lnTo>
                <a:lnTo>
                  <a:pt x="33866" y="101600"/>
                </a:lnTo>
                <a:lnTo>
                  <a:pt x="42333" y="118533"/>
                </a:lnTo>
                <a:lnTo>
                  <a:pt x="42333" y="143933"/>
                </a:lnTo>
                <a:lnTo>
                  <a:pt x="50800" y="169333"/>
                </a:lnTo>
                <a:lnTo>
                  <a:pt x="50800" y="194733"/>
                </a:lnTo>
                <a:lnTo>
                  <a:pt x="59266" y="220133"/>
                </a:lnTo>
                <a:lnTo>
                  <a:pt x="59266" y="237066"/>
                </a:lnTo>
                <a:lnTo>
                  <a:pt x="67733" y="262466"/>
                </a:lnTo>
                <a:lnTo>
                  <a:pt x="67733" y="279400"/>
                </a:lnTo>
                <a:lnTo>
                  <a:pt x="76200" y="296333"/>
                </a:lnTo>
                <a:lnTo>
                  <a:pt x="76200" y="313266"/>
                </a:lnTo>
                <a:lnTo>
                  <a:pt x="76200" y="321733"/>
                </a:lnTo>
                <a:lnTo>
                  <a:pt x="76200" y="330200"/>
                </a:lnTo>
                <a:lnTo>
                  <a:pt x="76200" y="330200"/>
                </a:lnTo>
                <a:lnTo>
                  <a:pt x="76200" y="330200"/>
                </a:lnTo>
                <a:lnTo>
                  <a:pt x="76200"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698067" y="5588000"/>
            <a:ext cx="245534" cy="203201"/>
          </a:xfrm>
          <a:custGeom>
            <a:avLst/>
            <a:gdLst/>
            <a:ahLst/>
            <a:cxnLst/>
            <a:rect l="0" t="0" r="0" b="0"/>
            <a:pathLst>
              <a:path w="245534" h="203201">
                <a:moveTo>
                  <a:pt x="8466" y="76200"/>
                </a:moveTo>
                <a:lnTo>
                  <a:pt x="0" y="76200"/>
                </a:lnTo>
                <a:lnTo>
                  <a:pt x="0" y="67733"/>
                </a:lnTo>
                <a:lnTo>
                  <a:pt x="0" y="67733"/>
                </a:lnTo>
                <a:lnTo>
                  <a:pt x="0" y="59267"/>
                </a:lnTo>
                <a:lnTo>
                  <a:pt x="8466" y="59267"/>
                </a:lnTo>
                <a:lnTo>
                  <a:pt x="16933" y="50800"/>
                </a:lnTo>
                <a:lnTo>
                  <a:pt x="25400" y="50800"/>
                </a:lnTo>
                <a:lnTo>
                  <a:pt x="42333" y="50800"/>
                </a:lnTo>
                <a:lnTo>
                  <a:pt x="59266" y="50800"/>
                </a:lnTo>
                <a:lnTo>
                  <a:pt x="76200" y="50800"/>
                </a:lnTo>
                <a:lnTo>
                  <a:pt x="93133" y="50800"/>
                </a:lnTo>
                <a:lnTo>
                  <a:pt x="118533" y="50800"/>
                </a:lnTo>
                <a:lnTo>
                  <a:pt x="135466" y="59267"/>
                </a:lnTo>
                <a:lnTo>
                  <a:pt x="160866" y="59267"/>
                </a:lnTo>
                <a:lnTo>
                  <a:pt x="177800" y="67733"/>
                </a:lnTo>
                <a:lnTo>
                  <a:pt x="194733" y="67733"/>
                </a:lnTo>
                <a:lnTo>
                  <a:pt x="203200" y="67733"/>
                </a:lnTo>
                <a:lnTo>
                  <a:pt x="220133" y="67733"/>
                </a:lnTo>
                <a:lnTo>
                  <a:pt x="228600" y="67733"/>
                </a:lnTo>
                <a:lnTo>
                  <a:pt x="237066" y="67733"/>
                </a:lnTo>
                <a:lnTo>
                  <a:pt x="237066" y="59267"/>
                </a:lnTo>
                <a:lnTo>
                  <a:pt x="245533" y="59267"/>
                </a:lnTo>
                <a:lnTo>
                  <a:pt x="237066" y="50800"/>
                </a:lnTo>
                <a:lnTo>
                  <a:pt x="237066" y="42333"/>
                </a:lnTo>
                <a:lnTo>
                  <a:pt x="237066" y="33867"/>
                </a:lnTo>
                <a:lnTo>
                  <a:pt x="220133" y="25400"/>
                </a:lnTo>
                <a:lnTo>
                  <a:pt x="211666" y="16933"/>
                </a:lnTo>
                <a:lnTo>
                  <a:pt x="203200" y="8467"/>
                </a:lnTo>
                <a:lnTo>
                  <a:pt x="194733" y="0"/>
                </a:lnTo>
                <a:lnTo>
                  <a:pt x="177800" y="0"/>
                </a:lnTo>
                <a:lnTo>
                  <a:pt x="169333" y="0"/>
                </a:lnTo>
                <a:lnTo>
                  <a:pt x="152400" y="0"/>
                </a:lnTo>
                <a:lnTo>
                  <a:pt x="143933" y="0"/>
                </a:lnTo>
                <a:lnTo>
                  <a:pt x="135466" y="8467"/>
                </a:lnTo>
                <a:lnTo>
                  <a:pt x="127000" y="8467"/>
                </a:lnTo>
                <a:lnTo>
                  <a:pt x="118533" y="16933"/>
                </a:lnTo>
                <a:lnTo>
                  <a:pt x="110066" y="33867"/>
                </a:lnTo>
                <a:lnTo>
                  <a:pt x="110066" y="50800"/>
                </a:lnTo>
                <a:lnTo>
                  <a:pt x="110066" y="67733"/>
                </a:lnTo>
                <a:lnTo>
                  <a:pt x="110066" y="84667"/>
                </a:lnTo>
                <a:lnTo>
                  <a:pt x="127000" y="101600"/>
                </a:lnTo>
                <a:lnTo>
                  <a:pt x="127000" y="118533"/>
                </a:lnTo>
                <a:lnTo>
                  <a:pt x="135466" y="143933"/>
                </a:lnTo>
                <a:lnTo>
                  <a:pt x="152400" y="152400"/>
                </a:lnTo>
                <a:lnTo>
                  <a:pt x="160866" y="169333"/>
                </a:lnTo>
                <a:lnTo>
                  <a:pt x="169333" y="186267"/>
                </a:lnTo>
                <a:lnTo>
                  <a:pt x="186266" y="194733"/>
                </a:lnTo>
                <a:lnTo>
                  <a:pt x="194733" y="203200"/>
                </a:lnTo>
                <a:lnTo>
                  <a:pt x="203200" y="203200"/>
                </a:lnTo>
                <a:lnTo>
                  <a:pt x="203200" y="203200"/>
                </a:lnTo>
                <a:lnTo>
                  <a:pt x="211666" y="194733"/>
                </a:lnTo>
                <a:lnTo>
                  <a:pt x="220133" y="186267"/>
                </a:lnTo>
                <a:lnTo>
                  <a:pt x="220133" y="186267"/>
                </a:lnTo>
                <a:lnTo>
                  <a:pt x="220133" y="177800"/>
                </a:lnTo>
                <a:lnTo>
                  <a:pt x="220133"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5960533" y="5579533"/>
            <a:ext cx="152401" cy="211668"/>
          </a:xfrm>
          <a:custGeom>
            <a:avLst/>
            <a:gdLst/>
            <a:ahLst/>
            <a:cxnLst/>
            <a:rect l="0" t="0" r="0" b="0"/>
            <a:pathLst>
              <a:path w="152401" h="211668">
                <a:moveTo>
                  <a:pt x="0" y="8467"/>
                </a:moveTo>
                <a:lnTo>
                  <a:pt x="0" y="8467"/>
                </a:lnTo>
                <a:lnTo>
                  <a:pt x="8467" y="16934"/>
                </a:lnTo>
                <a:lnTo>
                  <a:pt x="8467" y="25400"/>
                </a:lnTo>
                <a:lnTo>
                  <a:pt x="8467" y="33867"/>
                </a:lnTo>
                <a:lnTo>
                  <a:pt x="8467" y="42334"/>
                </a:lnTo>
                <a:lnTo>
                  <a:pt x="16934" y="50800"/>
                </a:lnTo>
                <a:lnTo>
                  <a:pt x="16934" y="67734"/>
                </a:lnTo>
                <a:lnTo>
                  <a:pt x="25400" y="84667"/>
                </a:lnTo>
                <a:lnTo>
                  <a:pt x="33867" y="101600"/>
                </a:lnTo>
                <a:lnTo>
                  <a:pt x="33867" y="118534"/>
                </a:lnTo>
                <a:lnTo>
                  <a:pt x="42334" y="135467"/>
                </a:lnTo>
                <a:lnTo>
                  <a:pt x="50800" y="152400"/>
                </a:lnTo>
                <a:lnTo>
                  <a:pt x="50800" y="160867"/>
                </a:lnTo>
                <a:lnTo>
                  <a:pt x="59267" y="177800"/>
                </a:lnTo>
                <a:lnTo>
                  <a:pt x="59267" y="186267"/>
                </a:lnTo>
                <a:lnTo>
                  <a:pt x="67734" y="194734"/>
                </a:lnTo>
                <a:lnTo>
                  <a:pt x="67734" y="203200"/>
                </a:lnTo>
                <a:lnTo>
                  <a:pt x="67734" y="211667"/>
                </a:lnTo>
                <a:lnTo>
                  <a:pt x="67734" y="211667"/>
                </a:lnTo>
                <a:lnTo>
                  <a:pt x="67734" y="203200"/>
                </a:lnTo>
                <a:lnTo>
                  <a:pt x="67734" y="203200"/>
                </a:lnTo>
                <a:lnTo>
                  <a:pt x="59267" y="194734"/>
                </a:lnTo>
                <a:lnTo>
                  <a:pt x="59267" y="177800"/>
                </a:lnTo>
                <a:lnTo>
                  <a:pt x="59267" y="160867"/>
                </a:lnTo>
                <a:lnTo>
                  <a:pt x="50800" y="143934"/>
                </a:lnTo>
                <a:lnTo>
                  <a:pt x="50800" y="127000"/>
                </a:lnTo>
                <a:lnTo>
                  <a:pt x="42334" y="110067"/>
                </a:lnTo>
                <a:lnTo>
                  <a:pt x="42334" y="93134"/>
                </a:lnTo>
                <a:lnTo>
                  <a:pt x="33867" y="76200"/>
                </a:lnTo>
                <a:lnTo>
                  <a:pt x="33867" y="59267"/>
                </a:lnTo>
                <a:lnTo>
                  <a:pt x="33867" y="42334"/>
                </a:lnTo>
                <a:lnTo>
                  <a:pt x="42334" y="33867"/>
                </a:lnTo>
                <a:lnTo>
                  <a:pt x="42334" y="16934"/>
                </a:lnTo>
                <a:lnTo>
                  <a:pt x="50800" y="8467"/>
                </a:lnTo>
                <a:lnTo>
                  <a:pt x="50800" y="8467"/>
                </a:lnTo>
                <a:lnTo>
                  <a:pt x="59267" y="0"/>
                </a:lnTo>
                <a:lnTo>
                  <a:pt x="67734" y="0"/>
                </a:lnTo>
                <a:lnTo>
                  <a:pt x="84667" y="0"/>
                </a:lnTo>
                <a:lnTo>
                  <a:pt x="93134" y="8467"/>
                </a:lnTo>
                <a:lnTo>
                  <a:pt x="110067" y="8467"/>
                </a:lnTo>
                <a:lnTo>
                  <a:pt x="118534" y="16934"/>
                </a:lnTo>
                <a:lnTo>
                  <a:pt x="127000" y="16934"/>
                </a:lnTo>
                <a:lnTo>
                  <a:pt x="135467" y="16934"/>
                </a:lnTo>
                <a:lnTo>
                  <a:pt x="143934" y="25400"/>
                </a:lnTo>
                <a:lnTo>
                  <a:pt x="152400" y="16934"/>
                </a:lnTo>
                <a:lnTo>
                  <a:pt x="152400" y="16934"/>
                </a:lnTo>
                <a:lnTo>
                  <a:pt x="152400" y="8467"/>
                </a:lnTo>
                <a:lnTo>
                  <a:pt x="1524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5977467" y="5342467"/>
            <a:ext cx="287867" cy="609601"/>
          </a:xfrm>
          <a:custGeom>
            <a:avLst/>
            <a:gdLst/>
            <a:ahLst/>
            <a:cxnLst/>
            <a:rect l="0" t="0" r="0" b="0"/>
            <a:pathLst>
              <a:path w="287867" h="609601">
                <a:moveTo>
                  <a:pt x="0" y="0"/>
                </a:moveTo>
                <a:lnTo>
                  <a:pt x="0" y="0"/>
                </a:lnTo>
                <a:lnTo>
                  <a:pt x="8466" y="0"/>
                </a:lnTo>
                <a:lnTo>
                  <a:pt x="16933" y="8466"/>
                </a:lnTo>
                <a:lnTo>
                  <a:pt x="25400" y="8466"/>
                </a:lnTo>
                <a:lnTo>
                  <a:pt x="33866" y="16933"/>
                </a:lnTo>
                <a:lnTo>
                  <a:pt x="50800" y="33866"/>
                </a:lnTo>
                <a:lnTo>
                  <a:pt x="67733" y="42333"/>
                </a:lnTo>
                <a:lnTo>
                  <a:pt x="84666" y="67733"/>
                </a:lnTo>
                <a:lnTo>
                  <a:pt x="110066" y="84666"/>
                </a:lnTo>
                <a:lnTo>
                  <a:pt x="135466" y="110066"/>
                </a:lnTo>
                <a:lnTo>
                  <a:pt x="160866" y="143933"/>
                </a:lnTo>
                <a:lnTo>
                  <a:pt x="194733" y="177800"/>
                </a:lnTo>
                <a:lnTo>
                  <a:pt x="211666" y="220133"/>
                </a:lnTo>
                <a:lnTo>
                  <a:pt x="237066" y="254000"/>
                </a:lnTo>
                <a:lnTo>
                  <a:pt x="254000" y="296333"/>
                </a:lnTo>
                <a:lnTo>
                  <a:pt x="270933" y="338666"/>
                </a:lnTo>
                <a:lnTo>
                  <a:pt x="279400" y="372533"/>
                </a:lnTo>
                <a:lnTo>
                  <a:pt x="287866" y="414866"/>
                </a:lnTo>
                <a:lnTo>
                  <a:pt x="287866" y="448733"/>
                </a:lnTo>
                <a:lnTo>
                  <a:pt x="279400" y="482600"/>
                </a:lnTo>
                <a:lnTo>
                  <a:pt x="270933" y="508000"/>
                </a:lnTo>
                <a:lnTo>
                  <a:pt x="262466" y="533400"/>
                </a:lnTo>
                <a:lnTo>
                  <a:pt x="245533" y="558800"/>
                </a:lnTo>
                <a:lnTo>
                  <a:pt x="220133" y="575733"/>
                </a:lnTo>
                <a:lnTo>
                  <a:pt x="194733" y="592666"/>
                </a:lnTo>
                <a:lnTo>
                  <a:pt x="160866" y="601133"/>
                </a:lnTo>
                <a:lnTo>
                  <a:pt x="160866" y="601133"/>
                </a:lnTo>
                <a:lnTo>
                  <a:pt x="143933" y="609600"/>
                </a:lnTo>
                <a:lnTo>
                  <a:pt x="143933" y="609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565400" y="2836333"/>
            <a:ext cx="42334" cy="313268"/>
          </a:xfrm>
          <a:custGeom>
            <a:avLst/>
            <a:gdLst/>
            <a:ahLst/>
            <a:cxnLst/>
            <a:rect l="0" t="0" r="0" b="0"/>
            <a:pathLst>
              <a:path w="42334" h="313268">
                <a:moveTo>
                  <a:pt x="8467" y="0"/>
                </a:moveTo>
                <a:lnTo>
                  <a:pt x="8467" y="0"/>
                </a:lnTo>
                <a:lnTo>
                  <a:pt x="8467" y="8467"/>
                </a:lnTo>
                <a:lnTo>
                  <a:pt x="0" y="8467"/>
                </a:lnTo>
                <a:lnTo>
                  <a:pt x="0" y="8467"/>
                </a:lnTo>
                <a:lnTo>
                  <a:pt x="0" y="8467"/>
                </a:lnTo>
                <a:lnTo>
                  <a:pt x="0" y="8467"/>
                </a:lnTo>
                <a:lnTo>
                  <a:pt x="0" y="16934"/>
                </a:lnTo>
                <a:lnTo>
                  <a:pt x="0" y="25400"/>
                </a:lnTo>
                <a:lnTo>
                  <a:pt x="0" y="33867"/>
                </a:lnTo>
                <a:lnTo>
                  <a:pt x="0" y="42334"/>
                </a:lnTo>
                <a:lnTo>
                  <a:pt x="0" y="59267"/>
                </a:lnTo>
                <a:lnTo>
                  <a:pt x="0" y="76200"/>
                </a:lnTo>
                <a:lnTo>
                  <a:pt x="8467" y="93134"/>
                </a:lnTo>
                <a:lnTo>
                  <a:pt x="8467" y="110067"/>
                </a:lnTo>
                <a:lnTo>
                  <a:pt x="8467" y="135467"/>
                </a:lnTo>
                <a:lnTo>
                  <a:pt x="8467" y="160867"/>
                </a:lnTo>
                <a:lnTo>
                  <a:pt x="16933" y="186267"/>
                </a:lnTo>
                <a:lnTo>
                  <a:pt x="16933" y="203200"/>
                </a:lnTo>
                <a:lnTo>
                  <a:pt x="16933" y="228600"/>
                </a:lnTo>
                <a:lnTo>
                  <a:pt x="16933" y="254000"/>
                </a:lnTo>
                <a:lnTo>
                  <a:pt x="25400" y="270934"/>
                </a:lnTo>
                <a:lnTo>
                  <a:pt x="25400" y="287867"/>
                </a:lnTo>
                <a:lnTo>
                  <a:pt x="25400" y="296334"/>
                </a:lnTo>
                <a:lnTo>
                  <a:pt x="25400" y="304800"/>
                </a:lnTo>
                <a:lnTo>
                  <a:pt x="33867" y="313267"/>
                </a:lnTo>
                <a:lnTo>
                  <a:pt x="33867" y="313267"/>
                </a:lnTo>
                <a:lnTo>
                  <a:pt x="33867" y="313267"/>
                </a:lnTo>
                <a:lnTo>
                  <a:pt x="33867" y="313267"/>
                </a:lnTo>
                <a:lnTo>
                  <a:pt x="33867" y="313267"/>
                </a:lnTo>
                <a:lnTo>
                  <a:pt x="42333" y="304800"/>
                </a:lnTo>
                <a:lnTo>
                  <a:pt x="42333"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700867" y="2853267"/>
            <a:ext cx="169334" cy="228601"/>
          </a:xfrm>
          <a:custGeom>
            <a:avLst/>
            <a:gdLst/>
            <a:ahLst/>
            <a:cxnLst/>
            <a:rect l="0" t="0" r="0" b="0"/>
            <a:pathLst>
              <a:path w="169334" h="228601">
                <a:moveTo>
                  <a:pt x="42333" y="0"/>
                </a:moveTo>
                <a:lnTo>
                  <a:pt x="42333" y="0"/>
                </a:lnTo>
                <a:lnTo>
                  <a:pt x="42333" y="0"/>
                </a:lnTo>
                <a:lnTo>
                  <a:pt x="42333" y="0"/>
                </a:lnTo>
                <a:lnTo>
                  <a:pt x="42333" y="8466"/>
                </a:lnTo>
                <a:lnTo>
                  <a:pt x="33866" y="8466"/>
                </a:lnTo>
                <a:lnTo>
                  <a:pt x="33866" y="16933"/>
                </a:lnTo>
                <a:lnTo>
                  <a:pt x="33866" y="16933"/>
                </a:lnTo>
                <a:lnTo>
                  <a:pt x="25400" y="25400"/>
                </a:lnTo>
                <a:lnTo>
                  <a:pt x="16933" y="42333"/>
                </a:lnTo>
                <a:lnTo>
                  <a:pt x="8466" y="50800"/>
                </a:lnTo>
                <a:lnTo>
                  <a:pt x="8466" y="67733"/>
                </a:lnTo>
                <a:lnTo>
                  <a:pt x="0" y="76200"/>
                </a:lnTo>
                <a:lnTo>
                  <a:pt x="0" y="93133"/>
                </a:lnTo>
                <a:lnTo>
                  <a:pt x="0" y="110066"/>
                </a:lnTo>
                <a:lnTo>
                  <a:pt x="0" y="127000"/>
                </a:lnTo>
                <a:lnTo>
                  <a:pt x="0" y="143933"/>
                </a:lnTo>
                <a:lnTo>
                  <a:pt x="0" y="160866"/>
                </a:lnTo>
                <a:lnTo>
                  <a:pt x="8466" y="177800"/>
                </a:lnTo>
                <a:lnTo>
                  <a:pt x="16933" y="186266"/>
                </a:lnTo>
                <a:lnTo>
                  <a:pt x="25400" y="203200"/>
                </a:lnTo>
                <a:lnTo>
                  <a:pt x="33866" y="211666"/>
                </a:lnTo>
                <a:lnTo>
                  <a:pt x="50800" y="220133"/>
                </a:lnTo>
                <a:lnTo>
                  <a:pt x="59266" y="220133"/>
                </a:lnTo>
                <a:lnTo>
                  <a:pt x="76200" y="228600"/>
                </a:lnTo>
                <a:lnTo>
                  <a:pt x="93133" y="228600"/>
                </a:lnTo>
                <a:lnTo>
                  <a:pt x="101600" y="220133"/>
                </a:lnTo>
                <a:lnTo>
                  <a:pt x="118533" y="220133"/>
                </a:lnTo>
                <a:lnTo>
                  <a:pt x="135466" y="203200"/>
                </a:lnTo>
                <a:lnTo>
                  <a:pt x="143933" y="194733"/>
                </a:lnTo>
                <a:lnTo>
                  <a:pt x="152400" y="186266"/>
                </a:lnTo>
                <a:lnTo>
                  <a:pt x="152400" y="169333"/>
                </a:lnTo>
                <a:lnTo>
                  <a:pt x="160866" y="152400"/>
                </a:lnTo>
                <a:lnTo>
                  <a:pt x="169333" y="143933"/>
                </a:lnTo>
                <a:lnTo>
                  <a:pt x="169333" y="127000"/>
                </a:lnTo>
                <a:lnTo>
                  <a:pt x="169333" y="110066"/>
                </a:lnTo>
                <a:lnTo>
                  <a:pt x="160866" y="93133"/>
                </a:lnTo>
                <a:lnTo>
                  <a:pt x="152400" y="76200"/>
                </a:lnTo>
                <a:lnTo>
                  <a:pt x="143933" y="59266"/>
                </a:lnTo>
                <a:lnTo>
                  <a:pt x="135466" y="50800"/>
                </a:lnTo>
                <a:lnTo>
                  <a:pt x="127000" y="33866"/>
                </a:lnTo>
                <a:lnTo>
                  <a:pt x="110066" y="25400"/>
                </a:lnTo>
                <a:lnTo>
                  <a:pt x="101600" y="16933"/>
                </a:lnTo>
                <a:lnTo>
                  <a:pt x="84666" y="16933"/>
                </a:lnTo>
                <a:lnTo>
                  <a:pt x="76200" y="16933"/>
                </a:lnTo>
                <a:lnTo>
                  <a:pt x="59266" y="16933"/>
                </a:lnTo>
                <a:lnTo>
                  <a:pt x="50800" y="16933"/>
                </a:lnTo>
                <a:lnTo>
                  <a:pt x="33866" y="16933"/>
                </a:lnTo>
                <a:lnTo>
                  <a:pt x="33866" y="25400"/>
                </a:lnTo>
                <a:lnTo>
                  <a:pt x="25400" y="33866"/>
                </a:lnTo>
                <a:lnTo>
                  <a:pt x="25400" y="42333"/>
                </a:lnTo>
                <a:lnTo>
                  <a:pt x="25400" y="42333"/>
                </a:lnTo>
                <a:lnTo>
                  <a:pt x="25400" y="50800"/>
                </a:lnTo>
                <a:lnTo>
                  <a:pt x="25400"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2413000" y="3183467"/>
            <a:ext cx="651934" cy="33867"/>
          </a:xfrm>
          <a:custGeom>
            <a:avLst/>
            <a:gdLst/>
            <a:ahLst/>
            <a:cxnLst/>
            <a:rect l="0" t="0" r="0" b="0"/>
            <a:pathLst>
              <a:path w="651934" h="33867">
                <a:moveTo>
                  <a:pt x="0" y="25400"/>
                </a:moveTo>
                <a:lnTo>
                  <a:pt x="0" y="25400"/>
                </a:lnTo>
                <a:lnTo>
                  <a:pt x="0" y="25400"/>
                </a:lnTo>
                <a:lnTo>
                  <a:pt x="0" y="25400"/>
                </a:lnTo>
                <a:lnTo>
                  <a:pt x="0" y="33866"/>
                </a:lnTo>
                <a:lnTo>
                  <a:pt x="8467" y="33866"/>
                </a:lnTo>
                <a:lnTo>
                  <a:pt x="16933" y="33866"/>
                </a:lnTo>
                <a:lnTo>
                  <a:pt x="33867" y="33866"/>
                </a:lnTo>
                <a:lnTo>
                  <a:pt x="50800" y="33866"/>
                </a:lnTo>
                <a:lnTo>
                  <a:pt x="76200" y="33866"/>
                </a:lnTo>
                <a:lnTo>
                  <a:pt x="110067" y="25400"/>
                </a:lnTo>
                <a:lnTo>
                  <a:pt x="143933" y="25400"/>
                </a:lnTo>
                <a:lnTo>
                  <a:pt x="177800" y="25400"/>
                </a:lnTo>
                <a:lnTo>
                  <a:pt x="220133" y="16933"/>
                </a:lnTo>
                <a:lnTo>
                  <a:pt x="262467" y="16933"/>
                </a:lnTo>
                <a:lnTo>
                  <a:pt x="296333" y="16933"/>
                </a:lnTo>
                <a:lnTo>
                  <a:pt x="338667" y="16933"/>
                </a:lnTo>
                <a:lnTo>
                  <a:pt x="381000" y="16933"/>
                </a:lnTo>
                <a:lnTo>
                  <a:pt x="423333" y="8466"/>
                </a:lnTo>
                <a:lnTo>
                  <a:pt x="465667" y="8466"/>
                </a:lnTo>
                <a:lnTo>
                  <a:pt x="499533" y="8466"/>
                </a:lnTo>
                <a:lnTo>
                  <a:pt x="533400" y="8466"/>
                </a:lnTo>
                <a:lnTo>
                  <a:pt x="567267" y="8466"/>
                </a:lnTo>
                <a:lnTo>
                  <a:pt x="601133" y="8466"/>
                </a:lnTo>
                <a:lnTo>
                  <a:pt x="618067" y="8466"/>
                </a:lnTo>
                <a:lnTo>
                  <a:pt x="643467" y="0"/>
                </a:lnTo>
                <a:lnTo>
                  <a:pt x="651933" y="0"/>
                </a:lnTo>
                <a:lnTo>
                  <a:pt x="651933" y="0"/>
                </a:lnTo>
                <a:lnTo>
                  <a:pt x="651933" y="0"/>
                </a:lnTo>
                <a:lnTo>
                  <a:pt x="6519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2650067" y="3335867"/>
            <a:ext cx="42334" cy="414867"/>
          </a:xfrm>
          <a:custGeom>
            <a:avLst/>
            <a:gdLst/>
            <a:ahLst/>
            <a:cxnLst/>
            <a:rect l="0" t="0" r="0" b="0"/>
            <a:pathLst>
              <a:path w="42334" h="414867">
                <a:moveTo>
                  <a:pt x="0" y="0"/>
                </a:moveTo>
                <a:lnTo>
                  <a:pt x="8466" y="8466"/>
                </a:lnTo>
                <a:lnTo>
                  <a:pt x="8466" y="8466"/>
                </a:lnTo>
                <a:lnTo>
                  <a:pt x="8466" y="16933"/>
                </a:lnTo>
                <a:lnTo>
                  <a:pt x="16933" y="25400"/>
                </a:lnTo>
                <a:lnTo>
                  <a:pt x="16933" y="33866"/>
                </a:lnTo>
                <a:lnTo>
                  <a:pt x="16933" y="42333"/>
                </a:lnTo>
                <a:lnTo>
                  <a:pt x="16933" y="67733"/>
                </a:lnTo>
                <a:lnTo>
                  <a:pt x="16933" y="84666"/>
                </a:lnTo>
                <a:lnTo>
                  <a:pt x="16933" y="110066"/>
                </a:lnTo>
                <a:lnTo>
                  <a:pt x="16933" y="135466"/>
                </a:lnTo>
                <a:lnTo>
                  <a:pt x="16933" y="152400"/>
                </a:lnTo>
                <a:lnTo>
                  <a:pt x="16933" y="186266"/>
                </a:lnTo>
                <a:lnTo>
                  <a:pt x="16933" y="211666"/>
                </a:lnTo>
                <a:lnTo>
                  <a:pt x="16933" y="237066"/>
                </a:lnTo>
                <a:lnTo>
                  <a:pt x="25400" y="262466"/>
                </a:lnTo>
                <a:lnTo>
                  <a:pt x="25400" y="296333"/>
                </a:lnTo>
                <a:lnTo>
                  <a:pt x="25400" y="321733"/>
                </a:lnTo>
                <a:lnTo>
                  <a:pt x="25400" y="347133"/>
                </a:lnTo>
                <a:lnTo>
                  <a:pt x="25400" y="364066"/>
                </a:lnTo>
                <a:lnTo>
                  <a:pt x="25400" y="389466"/>
                </a:lnTo>
                <a:lnTo>
                  <a:pt x="33866" y="406400"/>
                </a:lnTo>
                <a:lnTo>
                  <a:pt x="33866" y="414866"/>
                </a:lnTo>
                <a:lnTo>
                  <a:pt x="33866" y="414866"/>
                </a:lnTo>
                <a:lnTo>
                  <a:pt x="42333" y="414866"/>
                </a:lnTo>
                <a:lnTo>
                  <a:pt x="42333" y="414866"/>
                </a:lnTo>
                <a:lnTo>
                  <a:pt x="42333" y="414866"/>
                </a:lnTo>
                <a:lnTo>
                  <a:pt x="42333" y="406400"/>
                </a:lnTo>
                <a:lnTo>
                  <a:pt x="42333" y="406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2794000" y="3352800"/>
            <a:ext cx="203201" cy="389468"/>
          </a:xfrm>
          <a:custGeom>
            <a:avLst/>
            <a:gdLst/>
            <a:ahLst/>
            <a:cxnLst/>
            <a:rect l="0" t="0" r="0" b="0"/>
            <a:pathLst>
              <a:path w="203201" h="389468">
                <a:moveTo>
                  <a:pt x="135467" y="76200"/>
                </a:moveTo>
                <a:lnTo>
                  <a:pt x="135467" y="76200"/>
                </a:lnTo>
                <a:lnTo>
                  <a:pt x="143933" y="76200"/>
                </a:lnTo>
                <a:lnTo>
                  <a:pt x="143933" y="76200"/>
                </a:lnTo>
                <a:lnTo>
                  <a:pt x="143933" y="67733"/>
                </a:lnTo>
                <a:lnTo>
                  <a:pt x="152400" y="67733"/>
                </a:lnTo>
                <a:lnTo>
                  <a:pt x="152400" y="59267"/>
                </a:lnTo>
                <a:lnTo>
                  <a:pt x="152400" y="50800"/>
                </a:lnTo>
                <a:lnTo>
                  <a:pt x="152400" y="42333"/>
                </a:lnTo>
                <a:lnTo>
                  <a:pt x="143933" y="33867"/>
                </a:lnTo>
                <a:lnTo>
                  <a:pt x="135467" y="25400"/>
                </a:lnTo>
                <a:lnTo>
                  <a:pt x="127000" y="16933"/>
                </a:lnTo>
                <a:lnTo>
                  <a:pt x="118533" y="8467"/>
                </a:lnTo>
                <a:lnTo>
                  <a:pt x="101600" y="0"/>
                </a:lnTo>
                <a:lnTo>
                  <a:pt x="93133" y="0"/>
                </a:lnTo>
                <a:lnTo>
                  <a:pt x="76200" y="0"/>
                </a:lnTo>
                <a:lnTo>
                  <a:pt x="59267" y="8467"/>
                </a:lnTo>
                <a:lnTo>
                  <a:pt x="42333" y="16933"/>
                </a:lnTo>
                <a:lnTo>
                  <a:pt x="25400" y="25400"/>
                </a:lnTo>
                <a:lnTo>
                  <a:pt x="16933" y="33867"/>
                </a:lnTo>
                <a:lnTo>
                  <a:pt x="8467" y="42333"/>
                </a:lnTo>
                <a:lnTo>
                  <a:pt x="0" y="59267"/>
                </a:lnTo>
                <a:lnTo>
                  <a:pt x="0" y="67733"/>
                </a:lnTo>
                <a:lnTo>
                  <a:pt x="0" y="76200"/>
                </a:lnTo>
                <a:lnTo>
                  <a:pt x="0" y="93133"/>
                </a:lnTo>
                <a:lnTo>
                  <a:pt x="8467" y="101600"/>
                </a:lnTo>
                <a:lnTo>
                  <a:pt x="25400" y="118533"/>
                </a:lnTo>
                <a:lnTo>
                  <a:pt x="42333" y="135467"/>
                </a:lnTo>
                <a:lnTo>
                  <a:pt x="59267" y="152400"/>
                </a:lnTo>
                <a:lnTo>
                  <a:pt x="84667" y="169333"/>
                </a:lnTo>
                <a:lnTo>
                  <a:pt x="110067" y="186267"/>
                </a:lnTo>
                <a:lnTo>
                  <a:pt x="127000" y="203200"/>
                </a:lnTo>
                <a:lnTo>
                  <a:pt x="152400" y="228600"/>
                </a:lnTo>
                <a:lnTo>
                  <a:pt x="169333" y="245533"/>
                </a:lnTo>
                <a:lnTo>
                  <a:pt x="186267" y="270933"/>
                </a:lnTo>
                <a:lnTo>
                  <a:pt x="194733" y="296333"/>
                </a:lnTo>
                <a:lnTo>
                  <a:pt x="203200" y="313267"/>
                </a:lnTo>
                <a:lnTo>
                  <a:pt x="203200" y="330200"/>
                </a:lnTo>
                <a:lnTo>
                  <a:pt x="203200" y="347133"/>
                </a:lnTo>
                <a:lnTo>
                  <a:pt x="194733" y="364067"/>
                </a:lnTo>
                <a:lnTo>
                  <a:pt x="186267" y="372533"/>
                </a:lnTo>
                <a:lnTo>
                  <a:pt x="177800" y="381000"/>
                </a:lnTo>
                <a:lnTo>
                  <a:pt x="169333" y="381000"/>
                </a:lnTo>
                <a:lnTo>
                  <a:pt x="152400" y="389467"/>
                </a:lnTo>
                <a:lnTo>
                  <a:pt x="135467" y="389467"/>
                </a:lnTo>
                <a:lnTo>
                  <a:pt x="127000" y="389467"/>
                </a:lnTo>
                <a:lnTo>
                  <a:pt x="110067" y="381000"/>
                </a:lnTo>
                <a:lnTo>
                  <a:pt x="101600" y="372533"/>
                </a:lnTo>
                <a:lnTo>
                  <a:pt x="93133" y="364067"/>
                </a:lnTo>
                <a:lnTo>
                  <a:pt x="84667" y="347133"/>
                </a:lnTo>
                <a:lnTo>
                  <a:pt x="84667" y="330200"/>
                </a:lnTo>
                <a:lnTo>
                  <a:pt x="84667" y="313267"/>
                </a:lnTo>
                <a:lnTo>
                  <a:pt x="84667" y="296333"/>
                </a:lnTo>
                <a:lnTo>
                  <a:pt x="93133" y="279400"/>
                </a:lnTo>
                <a:lnTo>
                  <a:pt x="101600" y="254000"/>
                </a:lnTo>
                <a:lnTo>
                  <a:pt x="110067" y="237067"/>
                </a:lnTo>
                <a:lnTo>
                  <a:pt x="118533" y="211667"/>
                </a:lnTo>
                <a:lnTo>
                  <a:pt x="127000" y="194733"/>
                </a:lnTo>
                <a:lnTo>
                  <a:pt x="143933" y="169333"/>
                </a:lnTo>
                <a:lnTo>
                  <a:pt x="152400" y="152400"/>
                </a:lnTo>
                <a:lnTo>
                  <a:pt x="169333" y="135467"/>
                </a:lnTo>
                <a:lnTo>
                  <a:pt x="177800" y="118533"/>
                </a:lnTo>
                <a:lnTo>
                  <a:pt x="186267" y="101600"/>
                </a:lnTo>
                <a:lnTo>
                  <a:pt x="186267" y="84667"/>
                </a:lnTo>
                <a:lnTo>
                  <a:pt x="194733" y="76200"/>
                </a:lnTo>
                <a:lnTo>
                  <a:pt x="203200" y="67733"/>
                </a:lnTo>
                <a:lnTo>
                  <a:pt x="203200" y="59267"/>
                </a:lnTo>
                <a:lnTo>
                  <a:pt x="203200" y="50800"/>
                </a:lnTo>
                <a:lnTo>
                  <a:pt x="203200" y="50800"/>
                </a:lnTo>
                <a:lnTo>
                  <a:pt x="203200" y="42333"/>
                </a:lnTo>
                <a:lnTo>
                  <a:pt x="203200"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810000" y="3234267"/>
            <a:ext cx="50801" cy="42334"/>
          </a:xfrm>
          <a:custGeom>
            <a:avLst/>
            <a:gdLst/>
            <a:ahLst/>
            <a:cxnLst/>
            <a:rect l="0" t="0" r="0" b="0"/>
            <a:pathLst>
              <a:path w="50801" h="42334">
                <a:moveTo>
                  <a:pt x="16933" y="42333"/>
                </a:moveTo>
                <a:lnTo>
                  <a:pt x="8467" y="42333"/>
                </a:lnTo>
                <a:lnTo>
                  <a:pt x="8467" y="33866"/>
                </a:lnTo>
                <a:lnTo>
                  <a:pt x="8467" y="33866"/>
                </a:lnTo>
                <a:lnTo>
                  <a:pt x="8467" y="33866"/>
                </a:lnTo>
                <a:lnTo>
                  <a:pt x="8467" y="25400"/>
                </a:lnTo>
                <a:lnTo>
                  <a:pt x="8467" y="25400"/>
                </a:lnTo>
                <a:lnTo>
                  <a:pt x="8467" y="16933"/>
                </a:lnTo>
                <a:lnTo>
                  <a:pt x="8467" y="8466"/>
                </a:lnTo>
                <a:lnTo>
                  <a:pt x="16933" y="8466"/>
                </a:lnTo>
                <a:lnTo>
                  <a:pt x="25400" y="0"/>
                </a:lnTo>
                <a:lnTo>
                  <a:pt x="33867" y="0"/>
                </a:lnTo>
                <a:lnTo>
                  <a:pt x="42333" y="0"/>
                </a:lnTo>
                <a:lnTo>
                  <a:pt x="42333" y="8466"/>
                </a:lnTo>
                <a:lnTo>
                  <a:pt x="50800" y="8466"/>
                </a:lnTo>
                <a:lnTo>
                  <a:pt x="50800" y="16933"/>
                </a:lnTo>
                <a:lnTo>
                  <a:pt x="50800" y="25400"/>
                </a:lnTo>
                <a:lnTo>
                  <a:pt x="42333" y="33866"/>
                </a:lnTo>
                <a:lnTo>
                  <a:pt x="42333" y="33866"/>
                </a:lnTo>
                <a:lnTo>
                  <a:pt x="33867" y="42333"/>
                </a:lnTo>
                <a:lnTo>
                  <a:pt x="25400" y="42333"/>
                </a:lnTo>
                <a:lnTo>
                  <a:pt x="16933" y="42333"/>
                </a:lnTo>
                <a:lnTo>
                  <a:pt x="8467" y="42333"/>
                </a:lnTo>
                <a:lnTo>
                  <a:pt x="0" y="42333"/>
                </a:lnTo>
                <a:lnTo>
                  <a:pt x="0" y="42333"/>
                </a:lnTo>
                <a:lnTo>
                  <a:pt x="0" y="33866"/>
                </a:lnTo>
                <a:lnTo>
                  <a:pt x="0" y="33866"/>
                </a:lnTo>
                <a:lnTo>
                  <a:pt x="0" y="25400"/>
                </a:lnTo>
                <a:lnTo>
                  <a:pt x="0" y="16933"/>
                </a:lnTo>
                <a:lnTo>
                  <a:pt x="8467" y="8466"/>
                </a:lnTo>
                <a:lnTo>
                  <a:pt x="16933" y="8466"/>
                </a:lnTo>
                <a:lnTo>
                  <a:pt x="16933" y="0"/>
                </a:lnTo>
                <a:lnTo>
                  <a:pt x="25400" y="0"/>
                </a:lnTo>
                <a:lnTo>
                  <a:pt x="25400" y="0"/>
                </a:lnTo>
                <a:lnTo>
                  <a:pt x="25400" y="0"/>
                </a:lnTo>
                <a:lnTo>
                  <a:pt x="33867" y="0"/>
                </a:lnTo>
                <a:lnTo>
                  <a:pt x="33867" y="0"/>
                </a:lnTo>
                <a:lnTo>
                  <a:pt x="33867" y="0"/>
                </a:lnTo>
                <a:lnTo>
                  <a:pt x="33867" y="0"/>
                </a:lnTo>
                <a:lnTo>
                  <a:pt x="25400" y="0"/>
                </a:lnTo>
                <a:lnTo>
                  <a:pt x="254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842933" y="2768600"/>
            <a:ext cx="16935" cy="330201"/>
          </a:xfrm>
          <a:custGeom>
            <a:avLst/>
            <a:gdLst/>
            <a:ahLst/>
            <a:cxnLst/>
            <a:rect l="0" t="0" r="0" b="0"/>
            <a:pathLst>
              <a:path w="16935" h="330201">
                <a:moveTo>
                  <a:pt x="16934" y="0"/>
                </a:moveTo>
                <a:lnTo>
                  <a:pt x="16934" y="0"/>
                </a:lnTo>
                <a:lnTo>
                  <a:pt x="16934" y="8467"/>
                </a:lnTo>
                <a:lnTo>
                  <a:pt x="16934" y="8467"/>
                </a:lnTo>
                <a:lnTo>
                  <a:pt x="16934" y="16933"/>
                </a:lnTo>
                <a:lnTo>
                  <a:pt x="8467" y="25400"/>
                </a:lnTo>
                <a:lnTo>
                  <a:pt x="8467" y="42333"/>
                </a:lnTo>
                <a:lnTo>
                  <a:pt x="8467" y="50800"/>
                </a:lnTo>
                <a:lnTo>
                  <a:pt x="8467" y="67733"/>
                </a:lnTo>
                <a:lnTo>
                  <a:pt x="8467" y="84667"/>
                </a:lnTo>
                <a:lnTo>
                  <a:pt x="8467" y="110067"/>
                </a:lnTo>
                <a:lnTo>
                  <a:pt x="8467" y="127000"/>
                </a:lnTo>
                <a:lnTo>
                  <a:pt x="8467" y="152400"/>
                </a:lnTo>
                <a:lnTo>
                  <a:pt x="0" y="169333"/>
                </a:lnTo>
                <a:lnTo>
                  <a:pt x="8467" y="194733"/>
                </a:lnTo>
                <a:lnTo>
                  <a:pt x="8467" y="211667"/>
                </a:lnTo>
                <a:lnTo>
                  <a:pt x="8467" y="228600"/>
                </a:lnTo>
                <a:lnTo>
                  <a:pt x="0" y="245533"/>
                </a:lnTo>
                <a:lnTo>
                  <a:pt x="0" y="262467"/>
                </a:lnTo>
                <a:lnTo>
                  <a:pt x="0" y="279400"/>
                </a:lnTo>
                <a:lnTo>
                  <a:pt x="0" y="296333"/>
                </a:lnTo>
                <a:lnTo>
                  <a:pt x="0" y="304800"/>
                </a:lnTo>
                <a:lnTo>
                  <a:pt x="0" y="313267"/>
                </a:lnTo>
                <a:lnTo>
                  <a:pt x="8467" y="321733"/>
                </a:lnTo>
                <a:lnTo>
                  <a:pt x="8467" y="330200"/>
                </a:lnTo>
                <a:lnTo>
                  <a:pt x="8467" y="330200"/>
                </a:lnTo>
                <a:lnTo>
                  <a:pt x="8467" y="330200"/>
                </a:lnTo>
                <a:lnTo>
                  <a:pt x="8467"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986867" y="2777067"/>
            <a:ext cx="211667" cy="296334"/>
          </a:xfrm>
          <a:custGeom>
            <a:avLst/>
            <a:gdLst/>
            <a:ahLst/>
            <a:cxnLst/>
            <a:rect l="0" t="0" r="0" b="0"/>
            <a:pathLst>
              <a:path w="211667" h="296334">
                <a:moveTo>
                  <a:pt x="101600" y="16933"/>
                </a:moveTo>
                <a:lnTo>
                  <a:pt x="101600" y="16933"/>
                </a:lnTo>
                <a:lnTo>
                  <a:pt x="93133" y="16933"/>
                </a:lnTo>
                <a:lnTo>
                  <a:pt x="93133" y="16933"/>
                </a:lnTo>
                <a:lnTo>
                  <a:pt x="93133" y="16933"/>
                </a:lnTo>
                <a:lnTo>
                  <a:pt x="93133" y="16933"/>
                </a:lnTo>
                <a:lnTo>
                  <a:pt x="93133" y="16933"/>
                </a:lnTo>
                <a:lnTo>
                  <a:pt x="84666" y="25400"/>
                </a:lnTo>
                <a:lnTo>
                  <a:pt x="84666" y="33866"/>
                </a:lnTo>
                <a:lnTo>
                  <a:pt x="76200" y="42333"/>
                </a:lnTo>
                <a:lnTo>
                  <a:pt x="67733" y="50800"/>
                </a:lnTo>
                <a:lnTo>
                  <a:pt x="59266" y="76200"/>
                </a:lnTo>
                <a:lnTo>
                  <a:pt x="50800" y="93133"/>
                </a:lnTo>
                <a:lnTo>
                  <a:pt x="42333" y="118533"/>
                </a:lnTo>
                <a:lnTo>
                  <a:pt x="33866" y="135466"/>
                </a:lnTo>
                <a:lnTo>
                  <a:pt x="33866" y="160866"/>
                </a:lnTo>
                <a:lnTo>
                  <a:pt x="33866" y="186266"/>
                </a:lnTo>
                <a:lnTo>
                  <a:pt x="33866" y="211666"/>
                </a:lnTo>
                <a:lnTo>
                  <a:pt x="33866" y="228600"/>
                </a:lnTo>
                <a:lnTo>
                  <a:pt x="42333" y="245533"/>
                </a:lnTo>
                <a:lnTo>
                  <a:pt x="50800" y="262466"/>
                </a:lnTo>
                <a:lnTo>
                  <a:pt x="59266" y="279400"/>
                </a:lnTo>
                <a:lnTo>
                  <a:pt x="76200" y="287866"/>
                </a:lnTo>
                <a:lnTo>
                  <a:pt x="93133" y="296333"/>
                </a:lnTo>
                <a:lnTo>
                  <a:pt x="110066" y="296333"/>
                </a:lnTo>
                <a:lnTo>
                  <a:pt x="127000" y="296333"/>
                </a:lnTo>
                <a:lnTo>
                  <a:pt x="143933" y="296333"/>
                </a:lnTo>
                <a:lnTo>
                  <a:pt x="160866" y="287866"/>
                </a:lnTo>
                <a:lnTo>
                  <a:pt x="177800" y="279400"/>
                </a:lnTo>
                <a:lnTo>
                  <a:pt x="194733" y="262466"/>
                </a:lnTo>
                <a:lnTo>
                  <a:pt x="203200" y="254000"/>
                </a:lnTo>
                <a:lnTo>
                  <a:pt x="211666" y="228600"/>
                </a:lnTo>
                <a:lnTo>
                  <a:pt x="211666" y="211666"/>
                </a:lnTo>
                <a:lnTo>
                  <a:pt x="211666" y="186266"/>
                </a:lnTo>
                <a:lnTo>
                  <a:pt x="211666" y="160866"/>
                </a:lnTo>
                <a:lnTo>
                  <a:pt x="211666" y="135466"/>
                </a:lnTo>
                <a:lnTo>
                  <a:pt x="203200" y="110066"/>
                </a:lnTo>
                <a:lnTo>
                  <a:pt x="186266" y="93133"/>
                </a:lnTo>
                <a:lnTo>
                  <a:pt x="169333" y="67733"/>
                </a:lnTo>
                <a:lnTo>
                  <a:pt x="152400" y="50800"/>
                </a:lnTo>
                <a:lnTo>
                  <a:pt x="135466" y="33866"/>
                </a:lnTo>
                <a:lnTo>
                  <a:pt x="110066" y="16933"/>
                </a:lnTo>
                <a:lnTo>
                  <a:pt x="93133" y="8466"/>
                </a:lnTo>
                <a:lnTo>
                  <a:pt x="76200" y="0"/>
                </a:lnTo>
                <a:lnTo>
                  <a:pt x="59266" y="0"/>
                </a:lnTo>
                <a:lnTo>
                  <a:pt x="42333" y="0"/>
                </a:lnTo>
                <a:lnTo>
                  <a:pt x="25400" y="0"/>
                </a:lnTo>
                <a:lnTo>
                  <a:pt x="8466" y="8466"/>
                </a:lnTo>
                <a:lnTo>
                  <a:pt x="8466" y="8466"/>
                </a:lnTo>
                <a:lnTo>
                  <a:pt x="0" y="25400"/>
                </a:lnTo>
                <a:lnTo>
                  <a:pt x="0"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487333" y="3200400"/>
            <a:ext cx="982135" cy="25401"/>
          </a:xfrm>
          <a:custGeom>
            <a:avLst/>
            <a:gdLst/>
            <a:ahLst/>
            <a:cxnLst/>
            <a:rect l="0" t="0" r="0" b="0"/>
            <a:pathLst>
              <a:path w="982135" h="25401">
                <a:moveTo>
                  <a:pt x="0" y="25400"/>
                </a:moveTo>
                <a:lnTo>
                  <a:pt x="8467" y="25400"/>
                </a:lnTo>
                <a:lnTo>
                  <a:pt x="8467" y="25400"/>
                </a:lnTo>
                <a:lnTo>
                  <a:pt x="16934" y="25400"/>
                </a:lnTo>
                <a:lnTo>
                  <a:pt x="25400" y="25400"/>
                </a:lnTo>
                <a:lnTo>
                  <a:pt x="42334" y="25400"/>
                </a:lnTo>
                <a:lnTo>
                  <a:pt x="59267" y="25400"/>
                </a:lnTo>
                <a:lnTo>
                  <a:pt x="84667" y="25400"/>
                </a:lnTo>
                <a:lnTo>
                  <a:pt x="110067" y="25400"/>
                </a:lnTo>
                <a:lnTo>
                  <a:pt x="143934" y="25400"/>
                </a:lnTo>
                <a:lnTo>
                  <a:pt x="169334" y="16933"/>
                </a:lnTo>
                <a:lnTo>
                  <a:pt x="211667" y="16933"/>
                </a:lnTo>
                <a:lnTo>
                  <a:pt x="245534" y="8467"/>
                </a:lnTo>
                <a:lnTo>
                  <a:pt x="287867" y="8467"/>
                </a:lnTo>
                <a:lnTo>
                  <a:pt x="330200" y="8467"/>
                </a:lnTo>
                <a:lnTo>
                  <a:pt x="372534" y="8467"/>
                </a:lnTo>
                <a:lnTo>
                  <a:pt x="414867" y="0"/>
                </a:lnTo>
                <a:lnTo>
                  <a:pt x="465667" y="0"/>
                </a:lnTo>
                <a:lnTo>
                  <a:pt x="516467" y="0"/>
                </a:lnTo>
                <a:lnTo>
                  <a:pt x="558800" y="0"/>
                </a:lnTo>
                <a:lnTo>
                  <a:pt x="609600" y="0"/>
                </a:lnTo>
                <a:lnTo>
                  <a:pt x="660400" y="0"/>
                </a:lnTo>
                <a:lnTo>
                  <a:pt x="711200" y="0"/>
                </a:lnTo>
                <a:lnTo>
                  <a:pt x="762000" y="8467"/>
                </a:lnTo>
                <a:lnTo>
                  <a:pt x="812800" y="8467"/>
                </a:lnTo>
                <a:lnTo>
                  <a:pt x="855134" y="8467"/>
                </a:lnTo>
                <a:lnTo>
                  <a:pt x="889000" y="8467"/>
                </a:lnTo>
                <a:lnTo>
                  <a:pt x="922867" y="8467"/>
                </a:lnTo>
                <a:lnTo>
                  <a:pt x="956734" y="8467"/>
                </a:lnTo>
                <a:lnTo>
                  <a:pt x="973667" y="8467"/>
                </a:lnTo>
                <a:lnTo>
                  <a:pt x="973667" y="8467"/>
                </a:lnTo>
                <a:lnTo>
                  <a:pt x="982134" y="8467"/>
                </a:lnTo>
                <a:lnTo>
                  <a:pt x="982134"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826000" y="3327400"/>
            <a:ext cx="59268" cy="406401"/>
          </a:xfrm>
          <a:custGeom>
            <a:avLst/>
            <a:gdLst/>
            <a:ahLst/>
            <a:cxnLst/>
            <a:rect l="0" t="0" r="0" b="0"/>
            <a:pathLst>
              <a:path w="59268" h="406401">
                <a:moveTo>
                  <a:pt x="0" y="8467"/>
                </a:moveTo>
                <a:lnTo>
                  <a:pt x="0" y="8467"/>
                </a:lnTo>
                <a:lnTo>
                  <a:pt x="8467" y="8467"/>
                </a:lnTo>
                <a:lnTo>
                  <a:pt x="8467" y="0"/>
                </a:lnTo>
                <a:lnTo>
                  <a:pt x="8467" y="8467"/>
                </a:lnTo>
                <a:lnTo>
                  <a:pt x="16933" y="8467"/>
                </a:lnTo>
                <a:lnTo>
                  <a:pt x="25400" y="16933"/>
                </a:lnTo>
                <a:lnTo>
                  <a:pt x="25400" y="25400"/>
                </a:lnTo>
                <a:lnTo>
                  <a:pt x="33867" y="33867"/>
                </a:lnTo>
                <a:lnTo>
                  <a:pt x="33867" y="50800"/>
                </a:lnTo>
                <a:lnTo>
                  <a:pt x="33867" y="76200"/>
                </a:lnTo>
                <a:lnTo>
                  <a:pt x="42333" y="93133"/>
                </a:lnTo>
                <a:lnTo>
                  <a:pt x="42333" y="118533"/>
                </a:lnTo>
                <a:lnTo>
                  <a:pt x="42333" y="143933"/>
                </a:lnTo>
                <a:lnTo>
                  <a:pt x="42333" y="169333"/>
                </a:lnTo>
                <a:lnTo>
                  <a:pt x="42333" y="203200"/>
                </a:lnTo>
                <a:lnTo>
                  <a:pt x="42333" y="228600"/>
                </a:lnTo>
                <a:lnTo>
                  <a:pt x="42333" y="262467"/>
                </a:lnTo>
                <a:lnTo>
                  <a:pt x="33867" y="287867"/>
                </a:lnTo>
                <a:lnTo>
                  <a:pt x="33867" y="313267"/>
                </a:lnTo>
                <a:lnTo>
                  <a:pt x="33867" y="338667"/>
                </a:lnTo>
                <a:lnTo>
                  <a:pt x="33867" y="364067"/>
                </a:lnTo>
                <a:lnTo>
                  <a:pt x="33867" y="381000"/>
                </a:lnTo>
                <a:lnTo>
                  <a:pt x="33867" y="397933"/>
                </a:lnTo>
                <a:lnTo>
                  <a:pt x="33867" y="406400"/>
                </a:lnTo>
                <a:lnTo>
                  <a:pt x="42333" y="406400"/>
                </a:lnTo>
                <a:lnTo>
                  <a:pt x="42333" y="406400"/>
                </a:lnTo>
                <a:lnTo>
                  <a:pt x="50800" y="397933"/>
                </a:lnTo>
                <a:lnTo>
                  <a:pt x="50800" y="397933"/>
                </a:lnTo>
                <a:lnTo>
                  <a:pt x="59267" y="389467"/>
                </a:lnTo>
                <a:lnTo>
                  <a:pt x="59267" y="389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969933" y="3361267"/>
            <a:ext cx="237068" cy="414867"/>
          </a:xfrm>
          <a:custGeom>
            <a:avLst/>
            <a:gdLst/>
            <a:ahLst/>
            <a:cxnLst/>
            <a:rect l="0" t="0" r="0" b="0"/>
            <a:pathLst>
              <a:path w="237068" h="414867">
                <a:moveTo>
                  <a:pt x="237067" y="33866"/>
                </a:moveTo>
                <a:lnTo>
                  <a:pt x="237067" y="33866"/>
                </a:lnTo>
                <a:lnTo>
                  <a:pt x="228600" y="33866"/>
                </a:lnTo>
                <a:lnTo>
                  <a:pt x="220134" y="25400"/>
                </a:lnTo>
                <a:lnTo>
                  <a:pt x="211667" y="16933"/>
                </a:lnTo>
                <a:lnTo>
                  <a:pt x="194734" y="8466"/>
                </a:lnTo>
                <a:lnTo>
                  <a:pt x="177800" y="8466"/>
                </a:lnTo>
                <a:lnTo>
                  <a:pt x="160867" y="0"/>
                </a:lnTo>
                <a:lnTo>
                  <a:pt x="135467" y="0"/>
                </a:lnTo>
                <a:lnTo>
                  <a:pt x="118534" y="0"/>
                </a:lnTo>
                <a:lnTo>
                  <a:pt x="101600" y="0"/>
                </a:lnTo>
                <a:lnTo>
                  <a:pt x="76200" y="8466"/>
                </a:lnTo>
                <a:lnTo>
                  <a:pt x="59267" y="8466"/>
                </a:lnTo>
                <a:lnTo>
                  <a:pt x="42334" y="16933"/>
                </a:lnTo>
                <a:lnTo>
                  <a:pt x="25400" y="16933"/>
                </a:lnTo>
                <a:lnTo>
                  <a:pt x="8467" y="25400"/>
                </a:lnTo>
                <a:lnTo>
                  <a:pt x="8467" y="33866"/>
                </a:lnTo>
                <a:lnTo>
                  <a:pt x="0" y="42333"/>
                </a:lnTo>
                <a:lnTo>
                  <a:pt x="0" y="50800"/>
                </a:lnTo>
                <a:lnTo>
                  <a:pt x="0" y="67733"/>
                </a:lnTo>
                <a:lnTo>
                  <a:pt x="16934" y="76200"/>
                </a:lnTo>
                <a:lnTo>
                  <a:pt x="25400" y="93133"/>
                </a:lnTo>
                <a:lnTo>
                  <a:pt x="42334" y="110066"/>
                </a:lnTo>
                <a:lnTo>
                  <a:pt x="59267" y="127000"/>
                </a:lnTo>
                <a:lnTo>
                  <a:pt x="76200" y="152400"/>
                </a:lnTo>
                <a:lnTo>
                  <a:pt x="101600" y="169333"/>
                </a:lnTo>
                <a:lnTo>
                  <a:pt x="118534" y="194733"/>
                </a:lnTo>
                <a:lnTo>
                  <a:pt x="135467" y="211666"/>
                </a:lnTo>
                <a:lnTo>
                  <a:pt x="160867" y="237066"/>
                </a:lnTo>
                <a:lnTo>
                  <a:pt x="177800" y="262466"/>
                </a:lnTo>
                <a:lnTo>
                  <a:pt x="194734" y="287866"/>
                </a:lnTo>
                <a:lnTo>
                  <a:pt x="211667" y="313266"/>
                </a:lnTo>
                <a:lnTo>
                  <a:pt x="220134" y="330200"/>
                </a:lnTo>
                <a:lnTo>
                  <a:pt x="220134" y="347133"/>
                </a:lnTo>
                <a:lnTo>
                  <a:pt x="220134" y="364066"/>
                </a:lnTo>
                <a:lnTo>
                  <a:pt x="220134" y="381000"/>
                </a:lnTo>
                <a:lnTo>
                  <a:pt x="211667" y="397933"/>
                </a:lnTo>
                <a:lnTo>
                  <a:pt x="194734" y="406400"/>
                </a:lnTo>
                <a:lnTo>
                  <a:pt x="186267" y="406400"/>
                </a:lnTo>
                <a:lnTo>
                  <a:pt x="169334" y="414866"/>
                </a:lnTo>
                <a:lnTo>
                  <a:pt x="152400" y="414866"/>
                </a:lnTo>
                <a:lnTo>
                  <a:pt x="135467" y="406400"/>
                </a:lnTo>
                <a:lnTo>
                  <a:pt x="118534" y="406400"/>
                </a:lnTo>
                <a:lnTo>
                  <a:pt x="101600" y="397933"/>
                </a:lnTo>
                <a:lnTo>
                  <a:pt x="93134" y="381000"/>
                </a:lnTo>
                <a:lnTo>
                  <a:pt x="76200" y="364066"/>
                </a:lnTo>
                <a:lnTo>
                  <a:pt x="67734" y="347133"/>
                </a:lnTo>
                <a:lnTo>
                  <a:pt x="59267" y="321733"/>
                </a:lnTo>
                <a:lnTo>
                  <a:pt x="59267" y="304800"/>
                </a:lnTo>
                <a:lnTo>
                  <a:pt x="59267" y="279400"/>
                </a:lnTo>
                <a:lnTo>
                  <a:pt x="67734" y="262466"/>
                </a:lnTo>
                <a:lnTo>
                  <a:pt x="76200" y="237066"/>
                </a:lnTo>
                <a:lnTo>
                  <a:pt x="84667" y="211666"/>
                </a:lnTo>
                <a:lnTo>
                  <a:pt x="101600" y="194733"/>
                </a:lnTo>
                <a:lnTo>
                  <a:pt x="118534" y="169333"/>
                </a:lnTo>
                <a:lnTo>
                  <a:pt x="135467" y="143933"/>
                </a:lnTo>
                <a:lnTo>
                  <a:pt x="152400" y="127000"/>
                </a:lnTo>
                <a:lnTo>
                  <a:pt x="169334" y="110066"/>
                </a:lnTo>
                <a:lnTo>
                  <a:pt x="177800" y="93133"/>
                </a:lnTo>
                <a:lnTo>
                  <a:pt x="186267" y="67733"/>
                </a:lnTo>
                <a:lnTo>
                  <a:pt x="194734" y="59266"/>
                </a:lnTo>
                <a:lnTo>
                  <a:pt x="194734" y="59266"/>
                </a:lnTo>
                <a:lnTo>
                  <a:pt x="194734" y="42333"/>
                </a:lnTo>
                <a:lnTo>
                  <a:pt x="194734"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6570133" y="3251200"/>
            <a:ext cx="220135" cy="16934"/>
          </a:xfrm>
          <a:custGeom>
            <a:avLst/>
            <a:gdLst/>
            <a:ahLst/>
            <a:cxnLst/>
            <a:rect l="0" t="0" r="0" b="0"/>
            <a:pathLst>
              <a:path w="220135" h="16934">
                <a:moveTo>
                  <a:pt x="0" y="0"/>
                </a:moveTo>
                <a:lnTo>
                  <a:pt x="0" y="0"/>
                </a:lnTo>
                <a:lnTo>
                  <a:pt x="8467" y="0"/>
                </a:lnTo>
                <a:lnTo>
                  <a:pt x="8467" y="0"/>
                </a:lnTo>
                <a:lnTo>
                  <a:pt x="16933" y="8467"/>
                </a:lnTo>
                <a:lnTo>
                  <a:pt x="25401" y="8467"/>
                </a:lnTo>
                <a:lnTo>
                  <a:pt x="33867" y="8467"/>
                </a:lnTo>
                <a:lnTo>
                  <a:pt x="42334" y="16933"/>
                </a:lnTo>
                <a:lnTo>
                  <a:pt x="59267" y="16933"/>
                </a:lnTo>
                <a:lnTo>
                  <a:pt x="84667" y="16933"/>
                </a:lnTo>
                <a:lnTo>
                  <a:pt x="101601" y="16933"/>
                </a:lnTo>
                <a:lnTo>
                  <a:pt x="127000" y="16933"/>
                </a:lnTo>
                <a:lnTo>
                  <a:pt x="152400" y="16933"/>
                </a:lnTo>
                <a:lnTo>
                  <a:pt x="169333" y="16933"/>
                </a:lnTo>
                <a:lnTo>
                  <a:pt x="186267" y="16933"/>
                </a:lnTo>
                <a:lnTo>
                  <a:pt x="203200" y="16933"/>
                </a:lnTo>
                <a:lnTo>
                  <a:pt x="211667" y="16933"/>
                </a:lnTo>
                <a:lnTo>
                  <a:pt x="220134" y="16933"/>
                </a:lnTo>
                <a:lnTo>
                  <a:pt x="220134" y="16933"/>
                </a:lnTo>
                <a:lnTo>
                  <a:pt x="220134" y="16933"/>
                </a:lnTo>
                <a:lnTo>
                  <a:pt x="220134"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6561667" y="3361267"/>
            <a:ext cx="152401" cy="33867"/>
          </a:xfrm>
          <a:custGeom>
            <a:avLst/>
            <a:gdLst/>
            <a:ahLst/>
            <a:cxnLst/>
            <a:rect l="0" t="0" r="0" b="0"/>
            <a:pathLst>
              <a:path w="152401" h="33867">
                <a:moveTo>
                  <a:pt x="42333" y="0"/>
                </a:moveTo>
                <a:lnTo>
                  <a:pt x="33867" y="0"/>
                </a:lnTo>
                <a:lnTo>
                  <a:pt x="25399" y="8466"/>
                </a:lnTo>
                <a:lnTo>
                  <a:pt x="16933" y="16933"/>
                </a:lnTo>
                <a:lnTo>
                  <a:pt x="8466" y="16933"/>
                </a:lnTo>
                <a:lnTo>
                  <a:pt x="0" y="25400"/>
                </a:lnTo>
                <a:lnTo>
                  <a:pt x="0" y="33866"/>
                </a:lnTo>
                <a:lnTo>
                  <a:pt x="0" y="33866"/>
                </a:lnTo>
                <a:lnTo>
                  <a:pt x="8466" y="33866"/>
                </a:lnTo>
                <a:lnTo>
                  <a:pt x="25399" y="33866"/>
                </a:lnTo>
                <a:lnTo>
                  <a:pt x="42333" y="33866"/>
                </a:lnTo>
                <a:lnTo>
                  <a:pt x="67733" y="33866"/>
                </a:lnTo>
                <a:lnTo>
                  <a:pt x="101599" y="25400"/>
                </a:lnTo>
                <a:lnTo>
                  <a:pt x="127000" y="16933"/>
                </a:lnTo>
                <a:lnTo>
                  <a:pt x="127000" y="16933"/>
                </a:lnTo>
                <a:lnTo>
                  <a:pt x="152400" y="8466"/>
                </a:lnTo>
                <a:lnTo>
                  <a:pt x="152400"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7518400" y="2810933"/>
            <a:ext cx="33868" cy="355601"/>
          </a:xfrm>
          <a:custGeom>
            <a:avLst/>
            <a:gdLst/>
            <a:ahLst/>
            <a:cxnLst/>
            <a:rect l="0" t="0" r="0" b="0"/>
            <a:pathLst>
              <a:path w="33868" h="355601">
                <a:moveTo>
                  <a:pt x="8467" y="8467"/>
                </a:moveTo>
                <a:lnTo>
                  <a:pt x="8467" y="8467"/>
                </a:lnTo>
                <a:lnTo>
                  <a:pt x="0" y="8467"/>
                </a:lnTo>
                <a:lnTo>
                  <a:pt x="0" y="0"/>
                </a:lnTo>
                <a:lnTo>
                  <a:pt x="0" y="0"/>
                </a:lnTo>
                <a:lnTo>
                  <a:pt x="0" y="0"/>
                </a:lnTo>
                <a:lnTo>
                  <a:pt x="0" y="8467"/>
                </a:lnTo>
                <a:lnTo>
                  <a:pt x="0" y="16934"/>
                </a:lnTo>
                <a:lnTo>
                  <a:pt x="8467" y="33867"/>
                </a:lnTo>
                <a:lnTo>
                  <a:pt x="8467" y="50800"/>
                </a:lnTo>
                <a:lnTo>
                  <a:pt x="8467" y="76200"/>
                </a:lnTo>
                <a:lnTo>
                  <a:pt x="8467" y="101600"/>
                </a:lnTo>
                <a:lnTo>
                  <a:pt x="16933" y="127000"/>
                </a:lnTo>
                <a:lnTo>
                  <a:pt x="16933" y="152400"/>
                </a:lnTo>
                <a:lnTo>
                  <a:pt x="16933" y="186267"/>
                </a:lnTo>
                <a:lnTo>
                  <a:pt x="16933" y="220134"/>
                </a:lnTo>
                <a:lnTo>
                  <a:pt x="16933" y="245534"/>
                </a:lnTo>
                <a:lnTo>
                  <a:pt x="16933" y="270934"/>
                </a:lnTo>
                <a:lnTo>
                  <a:pt x="25400" y="296334"/>
                </a:lnTo>
                <a:lnTo>
                  <a:pt x="25400" y="313267"/>
                </a:lnTo>
                <a:lnTo>
                  <a:pt x="25400" y="330200"/>
                </a:lnTo>
                <a:lnTo>
                  <a:pt x="25400" y="347134"/>
                </a:lnTo>
                <a:lnTo>
                  <a:pt x="25400" y="355600"/>
                </a:lnTo>
                <a:lnTo>
                  <a:pt x="25400" y="355600"/>
                </a:lnTo>
                <a:lnTo>
                  <a:pt x="25400" y="355600"/>
                </a:lnTo>
                <a:lnTo>
                  <a:pt x="33867" y="355600"/>
                </a:lnTo>
                <a:lnTo>
                  <a:pt x="33867" y="355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7653866" y="2870200"/>
            <a:ext cx="160869" cy="321734"/>
          </a:xfrm>
          <a:custGeom>
            <a:avLst/>
            <a:gdLst/>
            <a:ahLst/>
            <a:cxnLst/>
            <a:rect l="0" t="0" r="0" b="0"/>
            <a:pathLst>
              <a:path w="160869" h="321734">
                <a:moveTo>
                  <a:pt x="76200" y="8467"/>
                </a:moveTo>
                <a:lnTo>
                  <a:pt x="76200" y="8467"/>
                </a:lnTo>
                <a:lnTo>
                  <a:pt x="76200" y="8467"/>
                </a:lnTo>
                <a:lnTo>
                  <a:pt x="76200" y="0"/>
                </a:lnTo>
                <a:lnTo>
                  <a:pt x="76200" y="0"/>
                </a:lnTo>
                <a:lnTo>
                  <a:pt x="76200" y="0"/>
                </a:lnTo>
                <a:lnTo>
                  <a:pt x="67734" y="8467"/>
                </a:lnTo>
                <a:lnTo>
                  <a:pt x="67734" y="16933"/>
                </a:lnTo>
                <a:lnTo>
                  <a:pt x="59267" y="25400"/>
                </a:lnTo>
                <a:lnTo>
                  <a:pt x="50801" y="42333"/>
                </a:lnTo>
                <a:lnTo>
                  <a:pt x="42334" y="59267"/>
                </a:lnTo>
                <a:lnTo>
                  <a:pt x="33867" y="84667"/>
                </a:lnTo>
                <a:lnTo>
                  <a:pt x="25401" y="118533"/>
                </a:lnTo>
                <a:lnTo>
                  <a:pt x="8468" y="143933"/>
                </a:lnTo>
                <a:lnTo>
                  <a:pt x="0" y="177800"/>
                </a:lnTo>
                <a:lnTo>
                  <a:pt x="0" y="203200"/>
                </a:lnTo>
                <a:lnTo>
                  <a:pt x="0" y="237067"/>
                </a:lnTo>
                <a:lnTo>
                  <a:pt x="0" y="262467"/>
                </a:lnTo>
                <a:lnTo>
                  <a:pt x="8468" y="279400"/>
                </a:lnTo>
                <a:lnTo>
                  <a:pt x="16934" y="296333"/>
                </a:lnTo>
                <a:lnTo>
                  <a:pt x="33867" y="304800"/>
                </a:lnTo>
                <a:lnTo>
                  <a:pt x="42334" y="313267"/>
                </a:lnTo>
                <a:lnTo>
                  <a:pt x="59267" y="321733"/>
                </a:lnTo>
                <a:lnTo>
                  <a:pt x="76200" y="313267"/>
                </a:lnTo>
                <a:lnTo>
                  <a:pt x="84668" y="304800"/>
                </a:lnTo>
                <a:lnTo>
                  <a:pt x="101601" y="296333"/>
                </a:lnTo>
                <a:lnTo>
                  <a:pt x="118534" y="279400"/>
                </a:lnTo>
                <a:lnTo>
                  <a:pt x="135467" y="262467"/>
                </a:lnTo>
                <a:lnTo>
                  <a:pt x="143934" y="237067"/>
                </a:lnTo>
                <a:lnTo>
                  <a:pt x="152400" y="220133"/>
                </a:lnTo>
                <a:lnTo>
                  <a:pt x="160868" y="194733"/>
                </a:lnTo>
                <a:lnTo>
                  <a:pt x="160868" y="169333"/>
                </a:lnTo>
                <a:lnTo>
                  <a:pt x="160868" y="135467"/>
                </a:lnTo>
                <a:lnTo>
                  <a:pt x="160868" y="110067"/>
                </a:lnTo>
                <a:lnTo>
                  <a:pt x="152400" y="84667"/>
                </a:lnTo>
                <a:lnTo>
                  <a:pt x="143934" y="67733"/>
                </a:lnTo>
                <a:lnTo>
                  <a:pt x="127001" y="50800"/>
                </a:lnTo>
                <a:lnTo>
                  <a:pt x="110067" y="42333"/>
                </a:lnTo>
                <a:lnTo>
                  <a:pt x="101601" y="33867"/>
                </a:lnTo>
                <a:lnTo>
                  <a:pt x="93134" y="33867"/>
                </a:lnTo>
                <a:lnTo>
                  <a:pt x="76200" y="33867"/>
                </a:lnTo>
                <a:lnTo>
                  <a:pt x="67734" y="33867"/>
                </a:lnTo>
                <a:lnTo>
                  <a:pt x="59267" y="33867"/>
                </a:lnTo>
                <a:lnTo>
                  <a:pt x="59267" y="33867"/>
                </a:lnTo>
                <a:lnTo>
                  <a:pt x="59267" y="33867"/>
                </a:lnTo>
                <a:lnTo>
                  <a:pt x="67734" y="42333"/>
                </a:lnTo>
                <a:lnTo>
                  <a:pt x="67734"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7899400" y="2853267"/>
            <a:ext cx="203201" cy="279401"/>
          </a:xfrm>
          <a:custGeom>
            <a:avLst/>
            <a:gdLst/>
            <a:ahLst/>
            <a:cxnLst/>
            <a:rect l="0" t="0" r="0" b="0"/>
            <a:pathLst>
              <a:path w="203201" h="279401">
                <a:moveTo>
                  <a:pt x="50800" y="0"/>
                </a:moveTo>
                <a:lnTo>
                  <a:pt x="59266" y="0"/>
                </a:lnTo>
                <a:lnTo>
                  <a:pt x="67734" y="0"/>
                </a:lnTo>
                <a:lnTo>
                  <a:pt x="76200" y="8466"/>
                </a:lnTo>
                <a:lnTo>
                  <a:pt x="76200" y="8466"/>
                </a:lnTo>
                <a:lnTo>
                  <a:pt x="84667" y="8466"/>
                </a:lnTo>
                <a:lnTo>
                  <a:pt x="84667" y="16933"/>
                </a:lnTo>
                <a:lnTo>
                  <a:pt x="84667" y="25400"/>
                </a:lnTo>
                <a:lnTo>
                  <a:pt x="76200" y="42333"/>
                </a:lnTo>
                <a:lnTo>
                  <a:pt x="67734" y="59266"/>
                </a:lnTo>
                <a:lnTo>
                  <a:pt x="59266" y="76200"/>
                </a:lnTo>
                <a:lnTo>
                  <a:pt x="42333" y="101600"/>
                </a:lnTo>
                <a:lnTo>
                  <a:pt x="25400" y="127000"/>
                </a:lnTo>
                <a:lnTo>
                  <a:pt x="16933" y="152400"/>
                </a:lnTo>
                <a:lnTo>
                  <a:pt x="8467" y="177800"/>
                </a:lnTo>
                <a:lnTo>
                  <a:pt x="0" y="203200"/>
                </a:lnTo>
                <a:lnTo>
                  <a:pt x="0" y="228600"/>
                </a:lnTo>
                <a:lnTo>
                  <a:pt x="8467" y="245533"/>
                </a:lnTo>
                <a:lnTo>
                  <a:pt x="16933" y="262466"/>
                </a:lnTo>
                <a:lnTo>
                  <a:pt x="25400" y="270933"/>
                </a:lnTo>
                <a:lnTo>
                  <a:pt x="50800" y="279400"/>
                </a:lnTo>
                <a:lnTo>
                  <a:pt x="67734" y="279400"/>
                </a:lnTo>
                <a:lnTo>
                  <a:pt x="84667" y="279400"/>
                </a:lnTo>
                <a:lnTo>
                  <a:pt x="110067" y="279400"/>
                </a:lnTo>
                <a:lnTo>
                  <a:pt x="135466" y="270933"/>
                </a:lnTo>
                <a:lnTo>
                  <a:pt x="160867" y="262466"/>
                </a:lnTo>
                <a:lnTo>
                  <a:pt x="177800" y="245533"/>
                </a:lnTo>
                <a:lnTo>
                  <a:pt x="186267" y="237066"/>
                </a:lnTo>
                <a:lnTo>
                  <a:pt x="194733" y="220133"/>
                </a:lnTo>
                <a:lnTo>
                  <a:pt x="203200" y="203200"/>
                </a:lnTo>
                <a:lnTo>
                  <a:pt x="203200" y="186266"/>
                </a:lnTo>
                <a:lnTo>
                  <a:pt x="194733" y="160866"/>
                </a:lnTo>
                <a:lnTo>
                  <a:pt x="186267" y="143933"/>
                </a:lnTo>
                <a:lnTo>
                  <a:pt x="169333" y="118533"/>
                </a:lnTo>
                <a:lnTo>
                  <a:pt x="152400" y="101600"/>
                </a:lnTo>
                <a:lnTo>
                  <a:pt x="135466" y="84666"/>
                </a:lnTo>
                <a:lnTo>
                  <a:pt x="118533" y="76200"/>
                </a:lnTo>
                <a:lnTo>
                  <a:pt x="101600" y="67733"/>
                </a:lnTo>
                <a:lnTo>
                  <a:pt x="84667" y="59266"/>
                </a:lnTo>
                <a:lnTo>
                  <a:pt x="76200" y="59266"/>
                </a:lnTo>
                <a:lnTo>
                  <a:pt x="76200" y="59266"/>
                </a:lnTo>
                <a:lnTo>
                  <a:pt x="67734" y="59266"/>
                </a:lnTo>
                <a:lnTo>
                  <a:pt x="67734" y="592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7332133" y="3259667"/>
            <a:ext cx="855134" cy="76201"/>
          </a:xfrm>
          <a:custGeom>
            <a:avLst/>
            <a:gdLst/>
            <a:ahLst/>
            <a:cxnLst/>
            <a:rect l="0" t="0" r="0" b="0"/>
            <a:pathLst>
              <a:path w="855134" h="76201">
                <a:moveTo>
                  <a:pt x="0" y="76200"/>
                </a:moveTo>
                <a:lnTo>
                  <a:pt x="0" y="76200"/>
                </a:lnTo>
                <a:lnTo>
                  <a:pt x="8467" y="76200"/>
                </a:lnTo>
                <a:lnTo>
                  <a:pt x="16933" y="76200"/>
                </a:lnTo>
                <a:lnTo>
                  <a:pt x="33867" y="76200"/>
                </a:lnTo>
                <a:lnTo>
                  <a:pt x="59267" y="67733"/>
                </a:lnTo>
                <a:lnTo>
                  <a:pt x="84667" y="67733"/>
                </a:lnTo>
                <a:lnTo>
                  <a:pt x="110067" y="67733"/>
                </a:lnTo>
                <a:lnTo>
                  <a:pt x="143934" y="59266"/>
                </a:lnTo>
                <a:lnTo>
                  <a:pt x="177801" y="59266"/>
                </a:lnTo>
                <a:lnTo>
                  <a:pt x="211667" y="59266"/>
                </a:lnTo>
                <a:lnTo>
                  <a:pt x="254001" y="50800"/>
                </a:lnTo>
                <a:lnTo>
                  <a:pt x="296334" y="42333"/>
                </a:lnTo>
                <a:lnTo>
                  <a:pt x="338667" y="42333"/>
                </a:lnTo>
                <a:lnTo>
                  <a:pt x="381000" y="33866"/>
                </a:lnTo>
                <a:lnTo>
                  <a:pt x="431800" y="33866"/>
                </a:lnTo>
                <a:lnTo>
                  <a:pt x="474133" y="25400"/>
                </a:lnTo>
                <a:lnTo>
                  <a:pt x="516467" y="25400"/>
                </a:lnTo>
                <a:lnTo>
                  <a:pt x="567267" y="16933"/>
                </a:lnTo>
                <a:lnTo>
                  <a:pt x="601134" y="16933"/>
                </a:lnTo>
                <a:lnTo>
                  <a:pt x="643467" y="16933"/>
                </a:lnTo>
                <a:lnTo>
                  <a:pt x="685800" y="8466"/>
                </a:lnTo>
                <a:lnTo>
                  <a:pt x="719667" y="8466"/>
                </a:lnTo>
                <a:lnTo>
                  <a:pt x="753534" y="8466"/>
                </a:lnTo>
                <a:lnTo>
                  <a:pt x="778933" y="8466"/>
                </a:lnTo>
                <a:lnTo>
                  <a:pt x="804334" y="0"/>
                </a:lnTo>
                <a:lnTo>
                  <a:pt x="821267" y="0"/>
                </a:lnTo>
                <a:lnTo>
                  <a:pt x="838200" y="0"/>
                </a:lnTo>
                <a:lnTo>
                  <a:pt x="846667" y="0"/>
                </a:lnTo>
                <a:lnTo>
                  <a:pt x="846667" y="0"/>
                </a:lnTo>
                <a:lnTo>
                  <a:pt x="846667" y="0"/>
                </a:lnTo>
                <a:lnTo>
                  <a:pt x="855133" y="8466"/>
                </a:lnTo>
                <a:lnTo>
                  <a:pt x="846667" y="8466"/>
                </a:lnTo>
                <a:lnTo>
                  <a:pt x="846667" y="8466"/>
                </a:lnTo>
                <a:lnTo>
                  <a:pt x="846667" y="8466"/>
                </a:lnTo>
                <a:lnTo>
                  <a:pt x="846667" y="8466"/>
                </a:lnTo>
                <a:lnTo>
                  <a:pt x="838200" y="8466"/>
                </a:lnTo>
                <a:lnTo>
                  <a:pt x="829734" y="0"/>
                </a:lnTo>
                <a:lnTo>
                  <a:pt x="821267" y="0"/>
                </a:lnTo>
                <a:lnTo>
                  <a:pt x="812800" y="0"/>
                </a:lnTo>
                <a:lnTo>
                  <a:pt x="812800" y="0"/>
                </a:lnTo>
                <a:lnTo>
                  <a:pt x="804334" y="0"/>
                </a:lnTo>
                <a:lnTo>
                  <a:pt x="8043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7391400" y="3445933"/>
            <a:ext cx="296334" cy="457201"/>
          </a:xfrm>
          <a:custGeom>
            <a:avLst/>
            <a:gdLst/>
            <a:ahLst/>
            <a:cxnLst/>
            <a:rect l="0" t="0" r="0" b="0"/>
            <a:pathLst>
              <a:path w="296334" h="457201">
                <a:moveTo>
                  <a:pt x="0" y="50800"/>
                </a:moveTo>
                <a:lnTo>
                  <a:pt x="0" y="50800"/>
                </a:lnTo>
                <a:lnTo>
                  <a:pt x="0" y="42334"/>
                </a:lnTo>
                <a:lnTo>
                  <a:pt x="8467" y="33867"/>
                </a:lnTo>
                <a:lnTo>
                  <a:pt x="16933" y="25400"/>
                </a:lnTo>
                <a:lnTo>
                  <a:pt x="33866" y="16934"/>
                </a:lnTo>
                <a:lnTo>
                  <a:pt x="50800" y="8467"/>
                </a:lnTo>
                <a:lnTo>
                  <a:pt x="67733" y="8467"/>
                </a:lnTo>
                <a:lnTo>
                  <a:pt x="93133" y="0"/>
                </a:lnTo>
                <a:lnTo>
                  <a:pt x="110066" y="0"/>
                </a:lnTo>
                <a:lnTo>
                  <a:pt x="127000" y="0"/>
                </a:lnTo>
                <a:lnTo>
                  <a:pt x="152400" y="0"/>
                </a:lnTo>
                <a:lnTo>
                  <a:pt x="169333" y="8467"/>
                </a:lnTo>
                <a:lnTo>
                  <a:pt x="186266" y="16934"/>
                </a:lnTo>
                <a:lnTo>
                  <a:pt x="203200" y="33867"/>
                </a:lnTo>
                <a:lnTo>
                  <a:pt x="211667" y="42334"/>
                </a:lnTo>
                <a:lnTo>
                  <a:pt x="211667" y="59267"/>
                </a:lnTo>
                <a:lnTo>
                  <a:pt x="211667" y="76200"/>
                </a:lnTo>
                <a:lnTo>
                  <a:pt x="211667" y="93134"/>
                </a:lnTo>
                <a:lnTo>
                  <a:pt x="203200" y="110067"/>
                </a:lnTo>
                <a:lnTo>
                  <a:pt x="194734" y="135467"/>
                </a:lnTo>
                <a:lnTo>
                  <a:pt x="186266" y="143934"/>
                </a:lnTo>
                <a:lnTo>
                  <a:pt x="177800" y="169334"/>
                </a:lnTo>
                <a:lnTo>
                  <a:pt x="160867" y="186267"/>
                </a:lnTo>
                <a:lnTo>
                  <a:pt x="143933" y="203200"/>
                </a:lnTo>
                <a:lnTo>
                  <a:pt x="135467" y="211667"/>
                </a:lnTo>
                <a:lnTo>
                  <a:pt x="127000" y="220134"/>
                </a:lnTo>
                <a:lnTo>
                  <a:pt x="110066" y="228600"/>
                </a:lnTo>
                <a:lnTo>
                  <a:pt x="101600" y="228600"/>
                </a:lnTo>
                <a:lnTo>
                  <a:pt x="101600" y="228600"/>
                </a:lnTo>
                <a:lnTo>
                  <a:pt x="93133" y="228600"/>
                </a:lnTo>
                <a:lnTo>
                  <a:pt x="101600" y="220134"/>
                </a:lnTo>
                <a:lnTo>
                  <a:pt x="101600" y="211667"/>
                </a:lnTo>
                <a:lnTo>
                  <a:pt x="110066" y="203200"/>
                </a:lnTo>
                <a:lnTo>
                  <a:pt x="127000" y="194734"/>
                </a:lnTo>
                <a:lnTo>
                  <a:pt x="143933" y="186267"/>
                </a:lnTo>
                <a:lnTo>
                  <a:pt x="160867" y="186267"/>
                </a:lnTo>
                <a:lnTo>
                  <a:pt x="186266" y="177800"/>
                </a:lnTo>
                <a:lnTo>
                  <a:pt x="203200" y="177800"/>
                </a:lnTo>
                <a:lnTo>
                  <a:pt x="228600" y="186267"/>
                </a:lnTo>
                <a:lnTo>
                  <a:pt x="245533" y="186267"/>
                </a:lnTo>
                <a:lnTo>
                  <a:pt x="262466" y="194734"/>
                </a:lnTo>
                <a:lnTo>
                  <a:pt x="279400" y="211667"/>
                </a:lnTo>
                <a:lnTo>
                  <a:pt x="287867" y="220134"/>
                </a:lnTo>
                <a:lnTo>
                  <a:pt x="296333" y="237067"/>
                </a:lnTo>
                <a:lnTo>
                  <a:pt x="296333" y="262467"/>
                </a:lnTo>
                <a:lnTo>
                  <a:pt x="296333" y="287867"/>
                </a:lnTo>
                <a:lnTo>
                  <a:pt x="287867" y="304800"/>
                </a:lnTo>
                <a:lnTo>
                  <a:pt x="270934" y="330200"/>
                </a:lnTo>
                <a:lnTo>
                  <a:pt x="262466" y="347134"/>
                </a:lnTo>
                <a:lnTo>
                  <a:pt x="245533" y="372534"/>
                </a:lnTo>
                <a:lnTo>
                  <a:pt x="220133" y="389467"/>
                </a:lnTo>
                <a:lnTo>
                  <a:pt x="203200" y="414867"/>
                </a:lnTo>
                <a:lnTo>
                  <a:pt x="177800" y="431800"/>
                </a:lnTo>
                <a:lnTo>
                  <a:pt x="152400" y="440267"/>
                </a:lnTo>
                <a:lnTo>
                  <a:pt x="135467" y="457200"/>
                </a:lnTo>
                <a:lnTo>
                  <a:pt x="110066" y="457200"/>
                </a:lnTo>
                <a:lnTo>
                  <a:pt x="84667" y="457200"/>
                </a:lnTo>
                <a:lnTo>
                  <a:pt x="67733" y="448734"/>
                </a:lnTo>
                <a:lnTo>
                  <a:pt x="67733" y="448734"/>
                </a:lnTo>
                <a:lnTo>
                  <a:pt x="50800" y="440267"/>
                </a:lnTo>
                <a:lnTo>
                  <a:pt x="50800" y="440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7747000" y="3454400"/>
            <a:ext cx="211667" cy="389468"/>
          </a:xfrm>
          <a:custGeom>
            <a:avLst/>
            <a:gdLst/>
            <a:ahLst/>
            <a:cxnLst/>
            <a:rect l="0" t="0" r="0" b="0"/>
            <a:pathLst>
              <a:path w="211667" h="389468">
                <a:moveTo>
                  <a:pt x="16933" y="8467"/>
                </a:moveTo>
                <a:lnTo>
                  <a:pt x="16933" y="0"/>
                </a:lnTo>
                <a:lnTo>
                  <a:pt x="16933" y="0"/>
                </a:lnTo>
                <a:lnTo>
                  <a:pt x="25400" y="0"/>
                </a:lnTo>
                <a:lnTo>
                  <a:pt x="33867" y="0"/>
                </a:lnTo>
                <a:lnTo>
                  <a:pt x="42333" y="0"/>
                </a:lnTo>
                <a:lnTo>
                  <a:pt x="59266" y="8467"/>
                </a:lnTo>
                <a:lnTo>
                  <a:pt x="67734" y="16933"/>
                </a:lnTo>
                <a:lnTo>
                  <a:pt x="84667" y="25400"/>
                </a:lnTo>
                <a:lnTo>
                  <a:pt x="101600" y="42333"/>
                </a:lnTo>
                <a:lnTo>
                  <a:pt x="118533" y="59267"/>
                </a:lnTo>
                <a:lnTo>
                  <a:pt x="127000" y="76200"/>
                </a:lnTo>
                <a:lnTo>
                  <a:pt x="143934" y="101600"/>
                </a:lnTo>
                <a:lnTo>
                  <a:pt x="152400" y="127000"/>
                </a:lnTo>
                <a:lnTo>
                  <a:pt x="160867" y="152400"/>
                </a:lnTo>
                <a:lnTo>
                  <a:pt x="169333" y="177800"/>
                </a:lnTo>
                <a:lnTo>
                  <a:pt x="169333" y="203200"/>
                </a:lnTo>
                <a:lnTo>
                  <a:pt x="169333" y="228600"/>
                </a:lnTo>
                <a:lnTo>
                  <a:pt x="169333" y="254000"/>
                </a:lnTo>
                <a:lnTo>
                  <a:pt x="160867" y="287867"/>
                </a:lnTo>
                <a:lnTo>
                  <a:pt x="160867" y="313267"/>
                </a:lnTo>
                <a:lnTo>
                  <a:pt x="152400" y="330200"/>
                </a:lnTo>
                <a:lnTo>
                  <a:pt x="143934" y="355600"/>
                </a:lnTo>
                <a:lnTo>
                  <a:pt x="127000" y="372533"/>
                </a:lnTo>
                <a:lnTo>
                  <a:pt x="118533" y="381000"/>
                </a:lnTo>
                <a:lnTo>
                  <a:pt x="101600" y="389467"/>
                </a:lnTo>
                <a:lnTo>
                  <a:pt x="93133" y="389467"/>
                </a:lnTo>
                <a:lnTo>
                  <a:pt x="76200" y="389467"/>
                </a:lnTo>
                <a:lnTo>
                  <a:pt x="59266" y="381000"/>
                </a:lnTo>
                <a:lnTo>
                  <a:pt x="42333" y="372533"/>
                </a:lnTo>
                <a:lnTo>
                  <a:pt x="25400" y="355600"/>
                </a:lnTo>
                <a:lnTo>
                  <a:pt x="16933" y="338667"/>
                </a:lnTo>
                <a:lnTo>
                  <a:pt x="8467" y="321733"/>
                </a:lnTo>
                <a:lnTo>
                  <a:pt x="0" y="304800"/>
                </a:lnTo>
                <a:lnTo>
                  <a:pt x="8467" y="287867"/>
                </a:lnTo>
                <a:lnTo>
                  <a:pt x="8467" y="279400"/>
                </a:lnTo>
                <a:lnTo>
                  <a:pt x="16933" y="262467"/>
                </a:lnTo>
                <a:lnTo>
                  <a:pt x="33867" y="254000"/>
                </a:lnTo>
                <a:lnTo>
                  <a:pt x="50800" y="245533"/>
                </a:lnTo>
                <a:lnTo>
                  <a:pt x="67734" y="237067"/>
                </a:lnTo>
                <a:lnTo>
                  <a:pt x="84667" y="237067"/>
                </a:lnTo>
                <a:lnTo>
                  <a:pt x="101600" y="237067"/>
                </a:lnTo>
                <a:lnTo>
                  <a:pt x="118533" y="237067"/>
                </a:lnTo>
                <a:lnTo>
                  <a:pt x="135466" y="245533"/>
                </a:lnTo>
                <a:lnTo>
                  <a:pt x="160867" y="254000"/>
                </a:lnTo>
                <a:lnTo>
                  <a:pt x="177800" y="270933"/>
                </a:lnTo>
                <a:lnTo>
                  <a:pt x="186267" y="279400"/>
                </a:lnTo>
                <a:lnTo>
                  <a:pt x="194733" y="296333"/>
                </a:lnTo>
                <a:lnTo>
                  <a:pt x="203200" y="313267"/>
                </a:lnTo>
                <a:lnTo>
                  <a:pt x="211666" y="321733"/>
                </a:lnTo>
                <a:lnTo>
                  <a:pt x="211666" y="338667"/>
                </a:lnTo>
                <a:lnTo>
                  <a:pt x="211666" y="347133"/>
                </a:lnTo>
                <a:lnTo>
                  <a:pt x="211666" y="347133"/>
                </a:lnTo>
                <a:lnTo>
                  <a:pt x="211666" y="347133"/>
                </a:lnTo>
                <a:lnTo>
                  <a:pt x="211666" y="347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7967134" y="3513667"/>
            <a:ext cx="211667" cy="152401"/>
          </a:xfrm>
          <a:custGeom>
            <a:avLst/>
            <a:gdLst/>
            <a:ahLst/>
            <a:cxnLst/>
            <a:rect l="0" t="0" r="0" b="0"/>
            <a:pathLst>
              <a:path w="211667" h="152401">
                <a:moveTo>
                  <a:pt x="0" y="0"/>
                </a:moveTo>
                <a:lnTo>
                  <a:pt x="0" y="0"/>
                </a:lnTo>
                <a:lnTo>
                  <a:pt x="0" y="8466"/>
                </a:lnTo>
                <a:lnTo>
                  <a:pt x="0" y="8466"/>
                </a:lnTo>
                <a:lnTo>
                  <a:pt x="0" y="8466"/>
                </a:lnTo>
                <a:lnTo>
                  <a:pt x="0" y="16933"/>
                </a:lnTo>
                <a:lnTo>
                  <a:pt x="0" y="25400"/>
                </a:lnTo>
                <a:lnTo>
                  <a:pt x="8466" y="42333"/>
                </a:lnTo>
                <a:lnTo>
                  <a:pt x="8466" y="50800"/>
                </a:lnTo>
                <a:lnTo>
                  <a:pt x="8466" y="67733"/>
                </a:lnTo>
                <a:lnTo>
                  <a:pt x="8466" y="84666"/>
                </a:lnTo>
                <a:lnTo>
                  <a:pt x="8466" y="110066"/>
                </a:lnTo>
                <a:lnTo>
                  <a:pt x="8466" y="118533"/>
                </a:lnTo>
                <a:lnTo>
                  <a:pt x="8466" y="135466"/>
                </a:lnTo>
                <a:lnTo>
                  <a:pt x="8466" y="143933"/>
                </a:lnTo>
                <a:lnTo>
                  <a:pt x="8466" y="143933"/>
                </a:lnTo>
                <a:lnTo>
                  <a:pt x="8466" y="152400"/>
                </a:lnTo>
                <a:lnTo>
                  <a:pt x="16933" y="152400"/>
                </a:lnTo>
                <a:lnTo>
                  <a:pt x="25399" y="152400"/>
                </a:lnTo>
                <a:lnTo>
                  <a:pt x="42333" y="152400"/>
                </a:lnTo>
                <a:lnTo>
                  <a:pt x="50799" y="152400"/>
                </a:lnTo>
                <a:lnTo>
                  <a:pt x="67732" y="152400"/>
                </a:lnTo>
                <a:lnTo>
                  <a:pt x="84666" y="143933"/>
                </a:lnTo>
                <a:lnTo>
                  <a:pt x="101599" y="143933"/>
                </a:lnTo>
                <a:lnTo>
                  <a:pt x="118533" y="143933"/>
                </a:lnTo>
                <a:lnTo>
                  <a:pt x="143932" y="143933"/>
                </a:lnTo>
                <a:lnTo>
                  <a:pt x="152400" y="143933"/>
                </a:lnTo>
                <a:lnTo>
                  <a:pt x="169333" y="143933"/>
                </a:lnTo>
                <a:lnTo>
                  <a:pt x="177799" y="143933"/>
                </a:lnTo>
                <a:lnTo>
                  <a:pt x="186266" y="143933"/>
                </a:lnTo>
                <a:lnTo>
                  <a:pt x="194733" y="143933"/>
                </a:lnTo>
                <a:lnTo>
                  <a:pt x="203199" y="143933"/>
                </a:lnTo>
                <a:lnTo>
                  <a:pt x="211666" y="135466"/>
                </a:lnTo>
                <a:lnTo>
                  <a:pt x="211666" y="135466"/>
                </a:lnTo>
                <a:lnTo>
                  <a:pt x="211666" y="135466"/>
                </a:lnTo>
                <a:lnTo>
                  <a:pt x="211666" y="127000"/>
                </a:lnTo>
                <a:lnTo>
                  <a:pt x="211666"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8111066" y="3403600"/>
            <a:ext cx="84669" cy="431801"/>
          </a:xfrm>
          <a:custGeom>
            <a:avLst/>
            <a:gdLst/>
            <a:ahLst/>
            <a:cxnLst/>
            <a:rect l="0" t="0" r="0" b="0"/>
            <a:pathLst>
              <a:path w="84669" h="431801">
                <a:moveTo>
                  <a:pt x="0" y="0"/>
                </a:moveTo>
                <a:lnTo>
                  <a:pt x="0" y="0"/>
                </a:lnTo>
                <a:lnTo>
                  <a:pt x="0" y="0"/>
                </a:lnTo>
                <a:lnTo>
                  <a:pt x="0" y="0"/>
                </a:lnTo>
                <a:lnTo>
                  <a:pt x="0" y="8467"/>
                </a:lnTo>
                <a:lnTo>
                  <a:pt x="8468" y="16933"/>
                </a:lnTo>
                <a:lnTo>
                  <a:pt x="8468" y="33867"/>
                </a:lnTo>
                <a:lnTo>
                  <a:pt x="8468" y="50800"/>
                </a:lnTo>
                <a:lnTo>
                  <a:pt x="16934" y="76200"/>
                </a:lnTo>
                <a:lnTo>
                  <a:pt x="16934" y="101600"/>
                </a:lnTo>
                <a:lnTo>
                  <a:pt x="25401" y="135467"/>
                </a:lnTo>
                <a:lnTo>
                  <a:pt x="25401" y="169333"/>
                </a:lnTo>
                <a:lnTo>
                  <a:pt x="25401" y="203200"/>
                </a:lnTo>
                <a:lnTo>
                  <a:pt x="33867" y="237067"/>
                </a:lnTo>
                <a:lnTo>
                  <a:pt x="33867" y="270933"/>
                </a:lnTo>
                <a:lnTo>
                  <a:pt x="42334" y="304800"/>
                </a:lnTo>
                <a:lnTo>
                  <a:pt x="42334" y="330200"/>
                </a:lnTo>
                <a:lnTo>
                  <a:pt x="42334" y="355600"/>
                </a:lnTo>
                <a:lnTo>
                  <a:pt x="50801" y="381000"/>
                </a:lnTo>
                <a:lnTo>
                  <a:pt x="59267" y="406400"/>
                </a:lnTo>
                <a:lnTo>
                  <a:pt x="59267" y="423333"/>
                </a:lnTo>
                <a:lnTo>
                  <a:pt x="67734" y="431800"/>
                </a:lnTo>
                <a:lnTo>
                  <a:pt x="76200" y="431800"/>
                </a:lnTo>
                <a:lnTo>
                  <a:pt x="76200" y="431800"/>
                </a:lnTo>
                <a:lnTo>
                  <a:pt x="84668" y="431800"/>
                </a:lnTo>
                <a:lnTo>
                  <a:pt x="84668" y="431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8492066" y="3268133"/>
            <a:ext cx="160869" cy="16935"/>
          </a:xfrm>
          <a:custGeom>
            <a:avLst/>
            <a:gdLst/>
            <a:ahLst/>
            <a:cxnLst/>
            <a:rect l="0" t="0" r="0" b="0"/>
            <a:pathLst>
              <a:path w="160869" h="16935">
                <a:moveTo>
                  <a:pt x="0" y="8467"/>
                </a:moveTo>
                <a:lnTo>
                  <a:pt x="0" y="8467"/>
                </a:lnTo>
                <a:lnTo>
                  <a:pt x="0" y="8467"/>
                </a:lnTo>
                <a:lnTo>
                  <a:pt x="8468" y="8467"/>
                </a:lnTo>
                <a:lnTo>
                  <a:pt x="16934" y="0"/>
                </a:lnTo>
                <a:lnTo>
                  <a:pt x="25401" y="0"/>
                </a:lnTo>
                <a:lnTo>
                  <a:pt x="42334" y="0"/>
                </a:lnTo>
                <a:lnTo>
                  <a:pt x="59267" y="0"/>
                </a:lnTo>
                <a:lnTo>
                  <a:pt x="76200" y="8467"/>
                </a:lnTo>
                <a:lnTo>
                  <a:pt x="93134" y="8467"/>
                </a:lnTo>
                <a:lnTo>
                  <a:pt x="110067" y="8467"/>
                </a:lnTo>
                <a:lnTo>
                  <a:pt x="127001" y="8467"/>
                </a:lnTo>
                <a:lnTo>
                  <a:pt x="135467" y="8467"/>
                </a:lnTo>
                <a:lnTo>
                  <a:pt x="143934" y="8467"/>
                </a:lnTo>
                <a:lnTo>
                  <a:pt x="152400" y="16934"/>
                </a:lnTo>
                <a:lnTo>
                  <a:pt x="160868" y="16934"/>
                </a:lnTo>
                <a:lnTo>
                  <a:pt x="160868" y="16934"/>
                </a:lnTo>
                <a:lnTo>
                  <a:pt x="160868" y="16934"/>
                </a:lnTo>
                <a:lnTo>
                  <a:pt x="160868"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8500534" y="3395133"/>
            <a:ext cx="186267" cy="25401"/>
          </a:xfrm>
          <a:custGeom>
            <a:avLst/>
            <a:gdLst/>
            <a:ahLst/>
            <a:cxnLst/>
            <a:rect l="0" t="0" r="0" b="0"/>
            <a:pathLst>
              <a:path w="186267" h="25401">
                <a:moveTo>
                  <a:pt x="0" y="0"/>
                </a:moveTo>
                <a:lnTo>
                  <a:pt x="0" y="0"/>
                </a:lnTo>
                <a:lnTo>
                  <a:pt x="0" y="0"/>
                </a:lnTo>
                <a:lnTo>
                  <a:pt x="0" y="0"/>
                </a:lnTo>
                <a:lnTo>
                  <a:pt x="8466" y="0"/>
                </a:lnTo>
                <a:lnTo>
                  <a:pt x="25399" y="8467"/>
                </a:lnTo>
                <a:lnTo>
                  <a:pt x="33866" y="8467"/>
                </a:lnTo>
                <a:lnTo>
                  <a:pt x="59266" y="8467"/>
                </a:lnTo>
                <a:lnTo>
                  <a:pt x="76200" y="8467"/>
                </a:lnTo>
                <a:lnTo>
                  <a:pt x="101599" y="16934"/>
                </a:lnTo>
                <a:lnTo>
                  <a:pt x="118533" y="16934"/>
                </a:lnTo>
                <a:lnTo>
                  <a:pt x="135466" y="16934"/>
                </a:lnTo>
                <a:lnTo>
                  <a:pt x="143932" y="16934"/>
                </a:lnTo>
                <a:lnTo>
                  <a:pt x="160866" y="16934"/>
                </a:lnTo>
                <a:lnTo>
                  <a:pt x="177799" y="16934"/>
                </a:lnTo>
                <a:lnTo>
                  <a:pt x="177799" y="25400"/>
                </a:lnTo>
                <a:lnTo>
                  <a:pt x="186266" y="25400"/>
                </a:lnTo>
                <a:lnTo>
                  <a:pt x="186266" y="25400"/>
                </a:lnTo>
                <a:lnTo>
                  <a:pt x="186266" y="25400"/>
                </a:lnTo>
                <a:lnTo>
                  <a:pt x="186266" y="25400"/>
                </a:lnTo>
                <a:lnTo>
                  <a:pt x="186266" y="25400"/>
                </a:lnTo>
                <a:lnTo>
                  <a:pt x="186266" y="25400"/>
                </a:lnTo>
                <a:lnTo>
                  <a:pt x="186266" y="25400"/>
                </a:lnTo>
                <a:lnTo>
                  <a:pt x="186266"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9067800" y="2768600"/>
            <a:ext cx="220134" cy="321734"/>
          </a:xfrm>
          <a:custGeom>
            <a:avLst/>
            <a:gdLst/>
            <a:ahLst/>
            <a:cxnLst/>
            <a:rect l="0" t="0" r="0" b="0"/>
            <a:pathLst>
              <a:path w="220134" h="321734">
                <a:moveTo>
                  <a:pt x="50800" y="25400"/>
                </a:moveTo>
                <a:lnTo>
                  <a:pt x="50800" y="25400"/>
                </a:lnTo>
                <a:lnTo>
                  <a:pt x="50800" y="25400"/>
                </a:lnTo>
                <a:lnTo>
                  <a:pt x="50800" y="16933"/>
                </a:lnTo>
                <a:lnTo>
                  <a:pt x="59267" y="8467"/>
                </a:lnTo>
                <a:lnTo>
                  <a:pt x="67733" y="8467"/>
                </a:lnTo>
                <a:lnTo>
                  <a:pt x="76200" y="0"/>
                </a:lnTo>
                <a:lnTo>
                  <a:pt x="93133" y="0"/>
                </a:lnTo>
                <a:lnTo>
                  <a:pt x="110066" y="0"/>
                </a:lnTo>
                <a:lnTo>
                  <a:pt x="127000" y="0"/>
                </a:lnTo>
                <a:lnTo>
                  <a:pt x="143933" y="8467"/>
                </a:lnTo>
                <a:lnTo>
                  <a:pt x="152400" y="8467"/>
                </a:lnTo>
                <a:lnTo>
                  <a:pt x="169333" y="25400"/>
                </a:lnTo>
                <a:lnTo>
                  <a:pt x="186266" y="42333"/>
                </a:lnTo>
                <a:lnTo>
                  <a:pt x="194734" y="59267"/>
                </a:lnTo>
                <a:lnTo>
                  <a:pt x="203200" y="76200"/>
                </a:lnTo>
                <a:lnTo>
                  <a:pt x="203200" y="93133"/>
                </a:lnTo>
                <a:lnTo>
                  <a:pt x="203200" y="118533"/>
                </a:lnTo>
                <a:lnTo>
                  <a:pt x="203200" y="135467"/>
                </a:lnTo>
                <a:lnTo>
                  <a:pt x="194734" y="160867"/>
                </a:lnTo>
                <a:lnTo>
                  <a:pt x="186266" y="186267"/>
                </a:lnTo>
                <a:lnTo>
                  <a:pt x="177800" y="211667"/>
                </a:lnTo>
                <a:lnTo>
                  <a:pt x="160867" y="237067"/>
                </a:lnTo>
                <a:lnTo>
                  <a:pt x="143933" y="254000"/>
                </a:lnTo>
                <a:lnTo>
                  <a:pt x="118534" y="270933"/>
                </a:lnTo>
                <a:lnTo>
                  <a:pt x="101600" y="287867"/>
                </a:lnTo>
                <a:lnTo>
                  <a:pt x="93133" y="304800"/>
                </a:lnTo>
                <a:lnTo>
                  <a:pt x="67733" y="313267"/>
                </a:lnTo>
                <a:lnTo>
                  <a:pt x="50800" y="321733"/>
                </a:lnTo>
                <a:lnTo>
                  <a:pt x="42334" y="313267"/>
                </a:lnTo>
                <a:lnTo>
                  <a:pt x="25400" y="313267"/>
                </a:lnTo>
                <a:lnTo>
                  <a:pt x="16933" y="304800"/>
                </a:lnTo>
                <a:lnTo>
                  <a:pt x="8467" y="287867"/>
                </a:lnTo>
                <a:lnTo>
                  <a:pt x="8467" y="279400"/>
                </a:lnTo>
                <a:lnTo>
                  <a:pt x="0" y="262467"/>
                </a:lnTo>
                <a:lnTo>
                  <a:pt x="8467" y="254000"/>
                </a:lnTo>
                <a:lnTo>
                  <a:pt x="25400" y="245533"/>
                </a:lnTo>
                <a:lnTo>
                  <a:pt x="33866" y="237067"/>
                </a:lnTo>
                <a:lnTo>
                  <a:pt x="50800" y="228600"/>
                </a:lnTo>
                <a:lnTo>
                  <a:pt x="67733" y="220133"/>
                </a:lnTo>
                <a:lnTo>
                  <a:pt x="84667" y="220133"/>
                </a:lnTo>
                <a:lnTo>
                  <a:pt x="110066" y="211667"/>
                </a:lnTo>
                <a:lnTo>
                  <a:pt x="135467" y="220133"/>
                </a:lnTo>
                <a:lnTo>
                  <a:pt x="152400" y="220133"/>
                </a:lnTo>
                <a:lnTo>
                  <a:pt x="169333" y="228600"/>
                </a:lnTo>
                <a:lnTo>
                  <a:pt x="186266" y="237067"/>
                </a:lnTo>
                <a:lnTo>
                  <a:pt x="194734" y="245533"/>
                </a:lnTo>
                <a:lnTo>
                  <a:pt x="203200" y="254000"/>
                </a:lnTo>
                <a:lnTo>
                  <a:pt x="211667" y="270933"/>
                </a:lnTo>
                <a:lnTo>
                  <a:pt x="211667" y="279400"/>
                </a:lnTo>
                <a:lnTo>
                  <a:pt x="220133" y="287867"/>
                </a:lnTo>
                <a:lnTo>
                  <a:pt x="220133" y="287867"/>
                </a:lnTo>
                <a:lnTo>
                  <a:pt x="220133" y="287867"/>
                </a:lnTo>
                <a:lnTo>
                  <a:pt x="220133" y="287867"/>
                </a:lnTo>
                <a:lnTo>
                  <a:pt x="220133"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9364133" y="2794000"/>
            <a:ext cx="270934" cy="313268"/>
          </a:xfrm>
          <a:custGeom>
            <a:avLst/>
            <a:gdLst/>
            <a:ahLst/>
            <a:cxnLst/>
            <a:rect l="0" t="0" r="0" b="0"/>
            <a:pathLst>
              <a:path w="270934" h="313268">
                <a:moveTo>
                  <a:pt x="160867" y="0"/>
                </a:moveTo>
                <a:lnTo>
                  <a:pt x="152400" y="0"/>
                </a:lnTo>
                <a:lnTo>
                  <a:pt x="152400" y="0"/>
                </a:lnTo>
                <a:lnTo>
                  <a:pt x="152400" y="0"/>
                </a:lnTo>
                <a:lnTo>
                  <a:pt x="143934" y="0"/>
                </a:lnTo>
                <a:lnTo>
                  <a:pt x="143934" y="0"/>
                </a:lnTo>
                <a:lnTo>
                  <a:pt x="127001" y="0"/>
                </a:lnTo>
                <a:lnTo>
                  <a:pt x="118533" y="0"/>
                </a:lnTo>
                <a:lnTo>
                  <a:pt x="101600" y="8467"/>
                </a:lnTo>
                <a:lnTo>
                  <a:pt x="84667" y="16933"/>
                </a:lnTo>
                <a:lnTo>
                  <a:pt x="67734" y="16933"/>
                </a:lnTo>
                <a:lnTo>
                  <a:pt x="50801" y="25400"/>
                </a:lnTo>
                <a:lnTo>
                  <a:pt x="33867" y="33867"/>
                </a:lnTo>
                <a:lnTo>
                  <a:pt x="16934" y="42333"/>
                </a:lnTo>
                <a:lnTo>
                  <a:pt x="8467" y="50800"/>
                </a:lnTo>
                <a:lnTo>
                  <a:pt x="8467" y="59267"/>
                </a:lnTo>
                <a:lnTo>
                  <a:pt x="0" y="67733"/>
                </a:lnTo>
                <a:lnTo>
                  <a:pt x="0" y="76200"/>
                </a:lnTo>
                <a:lnTo>
                  <a:pt x="0" y="84667"/>
                </a:lnTo>
                <a:lnTo>
                  <a:pt x="8467" y="93133"/>
                </a:lnTo>
                <a:lnTo>
                  <a:pt x="8467" y="101600"/>
                </a:lnTo>
                <a:lnTo>
                  <a:pt x="8467" y="110067"/>
                </a:lnTo>
                <a:lnTo>
                  <a:pt x="16934" y="118533"/>
                </a:lnTo>
                <a:lnTo>
                  <a:pt x="16934" y="127000"/>
                </a:lnTo>
                <a:lnTo>
                  <a:pt x="25400" y="135467"/>
                </a:lnTo>
                <a:lnTo>
                  <a:pt x="25400" y="143933"/>
                </a:lnTo>
                <a:lnTo>
                  <a:pt x="25400" y="143933"/>
                </a:lnTo>
                <a:lnTo>
                  <a:pt x="25400" y="152400"/>
                </a:lnTo>
                <a:lnTo>
                  <a:pt x="33867" y="152400"/>
                </a:lnTo>
                <a:lnTo>
                  <a:pt x="33867" y="152400"/>
                </a:lnTo>
                <a:lnTo>
                  <a:pt x="33867" y="152400"/>
                </a:lnTo>
                <a:lnTo>
                  <a:pt x="33867" y="152400"/>
                </a:lnTo>
                <a:lnTo>
                  <a:pt x="42333" y="143933"/>
                </a:lnTo>
                <a:lnTo>
                  <a:pt x="50801" y="143933"/>
                </a:lnTo>
                <a:lnTo>
                  <a:pt x="59267" y="135467"/>
                </a:lnTo>
                <a:lnTo>
                  <a:pt x="67734" y="127000"/>
                </a:lnTo>
                <a:lnTo>
                  <a:pt x="76200" y="127000"/>
                </a:lnTo>
                <a:lnTo>
                  <a:pt x="93134" y="127000"/>
                </a:lnTo>
                <a:lnTo>
                  <a:pt x="110067" y="118533"/>
                </a:lnTo>
                <a:lnTo>
                  <a:pt x="127001" y="118533"/>
                </a:lnTo>
                <a:lnTo>
                  <a:pt x="143934" y="127000"/>
                </a:lnTo>
                <a:lnTo>
                  <a:pt x="169334" y="127000"/>
                </a:lnTo>
                <a:lnTo>
                  <a:pt x="186267" y="135467"/>
                </a:lnTo>
                <a:lnTo>
                  <a:pt x="203201" y="143933"/>
                </a:lnTo>
                <a:lnTo>
                  <a:pt x="220134" y="152400"/>
                </a:lnTo>
                <a:lnTo>
                  <a:pt x="237067" y="169333"/>
                </a:lnTo>
                <a:lnTo>
                  <a:pt x="245534" y="186267"/>
                </a:lnTo>
                <a:lnTo>
                  <a:pt x="262467" y="203200"/>
                </a:lnTo>
                <a:lnTo>
                  <a:pt x="270933" y="220133"/>
                </a:lnTo>
                <a:lnTo>
                  <a:pt x="270933" y="237067"/>
                </a:lnTo>
                <a:lnTo>
                  <a:pt x="270933" y="254000"/>
                </a:lnTo>
                <a:lnTo>
                  <a:pt x="270933" y="262467"/>
                </a:lnTo>
                <a:lnTo>
                  <a:pt x="254000" y="279400"/>
                </a:lnTo>
                <a:lnTo>
                  <a:pt x="245534" y="287867"/>
                </a:lnTo>
                <a:lnTo>
                  <a:pt x="228600" y="296333"/>
                </a:lnTo>
                <a:lnTo>
                  <a:pt x="203201" y="304800"/>
                </a:lnTo>
                <a:lnTo>
                  <a:pt x="177800" y="304800"/>
                </a:lnTo>
                <a:lnTo>
                  <a:pt x="152400" y="313267"/>
                </a:lnTo>
                <a:lnTo>
                  <a:pt x="127001" y="313267"/>
                </a:lnTo>
                <a:lnTo>
                  <a:pt x="101600" y="304800"/>
                </a:lnTo>
                <a:lnTo>
                  <a:pt x="84667" y="296333"/>
                </a:lnTo>
                <a:lnTo>
                  <a:pt x="67734" y="287867"/>
                </a:lnTo>
                <a:lnTo>
                  <a:pt x="59267" y="279400"/>
                </a:lnTo>
                <a:lnTo>
                  <a:pt x="59267" y="279400"/>
                </a:lnTo>
                <a:lnTo>
                  <a:pt x="42333" y="262467"/>
                </a:lnTo>
                <a:lnTo>
                  <a:pt x="42333" y="262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9042400" y="3234267"/>
            <a:ext cx="702734" cy="42334"/>
          </a:xfrm>
          <a:custGeom>
            <a:avLst/>
            <a:gdLst/>
            <a:ahLst/>
            <a:cxnLst/>
            <a:rect l="0" t="0" r="0" b="0"/>
            <a:pathLst>
              <a:path w="702734" h="42334">
                <a:moveTo>
                  <a:pt x="0" y="42333"/>
                </a:moveTo>
                <a:lnTo>
                  <a:pt x="0" y="42333"/>
                </a:lnTo>
                <a:lnTo>
                  <a:pt x="16933" y="42333"/>
                </a:lnTo>
                <a:lnTo>
                  <a:pt x="33867" y="33866"/>
                </a:lnTo>
                <a:lnTo>
                  <a:pt x="59266" y="25400"/>
                </a:lnTo>
                <a:lnTo>
                  <a:pt x="93133" y="25400"/>
                </a:lnTo>
                <a:lnTo>
                  <a:pt x="127000" y="25400"/>
                </a:lnTo>
                <a:lnTo>
                  <a:pt x="169333" y="16933"/>
                </a:lnTo>
                <a:lnTo>
                  <a:pt x="211666" y="8466"/>
                </a:lnTo>
                <a:lnTo>
                  <a:pt x="254000" y="8466"/>
                </a:lnTo>
                <a:lnTo>
                  <a:pt x="304800" y="8466"/>
                </a:lnTo>
                <a:lnTo>
                  <a:pt x="347133" y="8466"/>
                </a:lnTo>
                <a:lnTo>
                  <a:pt x="397933" y="0"/>
                </a:lnTo>
                <a:lnTo>
                  <a:pt x="448734" y="0"/>
                </a:lnTo>
                <a:lnTo>
                  <a:pt x="499533" y="0"/>
                </a:lnTo>
                <a:lnTo>
                  <a:pt x="541867" y="0"/>
                </a:lnTo>
                <a:lnTo>
                  <a:pt x="584200" y="8466"/>
                </a:lnTo>
                <a:lnTo>
                  <a:pt x="618067" y="8466"/>
                </a:lnTo>
                <a:lnTo>
                  <a:pt x="651933" y="8466"/>
                </a:lnTo>
                <a:lnTo>
                  <a:pt x="677334" y="16933"/>
                </a:lnTo>
                <a:lnTo>
                  <a:pt x="685800" y="16933"/>
                </a:lnTo>
                <a:lnTo>
                  <a:pt x="685800" y="16933"/>
                </a:lnTo>
                <a:lnTo>
                  <a:pt x="702733" y="16933"/>
                </a:lnTo>
                <a:lnTo>
                  <a:pt x="702733"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9186334" y="3386667"/>
            <a:ext cx="194734" cy="330201"/>
          </a:xfrm>
          <a:custGeom>
            <a:avLst/>
            <a:gdLst/>
            <a:ahLst/>
            <a:cxnLst/>
            <a:rect l="0" t="0" r="0" b="0"/>
            <a:pathLst>
              <a:path w="194734" h="330201">
                <a:moveTo>
                  <a:pt x="152400" y="67733"/>
                </a:moveTo>
                <a:lnTo>
                  <a:pt x="152400" y="67733"/>
                </a:lnTo>
                <a:lnTo>
                  <a:pt x="160866" y="67733"/>
                </a:lnTo>
                <a:lnTo>
                  <a:pt x="160866" y="59266"/>
                </a:lnTo>
                <a:lnTo>
                  <a:pt x="160866" y="50800"/>
                </a:lnTo>
                <a:lnTo>
                  <a:pt x="169333" y="42333"/>
                </a:lnTo>
                <a:lnTo>
                  <a:pt x="169333" y="33866"/>
                </a:lnTo>
                <a:lnTo>
                  <a:pt x="169333" y="25400"/>
                </a:lnTo>
                <a:lnTo>
                  <a:pt x="160866" y="25400"/>
                </a:lnTo>
                <a:lnTo>
                  <a:pt x="152400" y="16933"/>
                </a:lnTo>
                <a:lnTo>
                  <a:pt x="143932" y="8466"/>
                </a:lnTo>
                <a:lnTo>
                  <a:pt x="126999" y="8466"/>
                </a:lnTo>
                <a:lnTo>
                  <a:pt x="110066" y="0"/>
                </a:lnTo>
                <a:lnTo>
                  <a:pt x="84666" y="0"/>
                </a:lnTo>
                <a:lnTo>
                  <a:pt x="67732" y="8466"/>
                </a:lnTo>
                <a:lnTo>
                  <a:pt x="50799" y="8466"/>
                </a:lnTo>
                <a:lnTo>
                  <a:pt x="33866" y="16933"/>
                </a:lnTo>
                <a:lnTo>
                  <a:pt x="25399" y="25400"/>
                </a:lnTo>
                <a:lnTo>
                  <a:pt x="8466" y="33866"/>
                </a:lnTo>
                <a:lnTo>
                  <a:pt x="0" y="42333"/>
                </a:lnTo>
                <a:lnTo>
                  <a:pt x="0" y="59266"/>
                </a:lnTo>
                <a:lnTo>
                  <a:pt x="0" y="67733"/>
                </a:lnTo>
                <a:lnTo>
                  <a:pt x="0" y="76200"/>
                </a:lnTo>
                <a:lnTo>
                  <a:pt x="16933" y="84666"/>
                </a:lnTo>
                <a:lnTo>
                  <a:pt x="25399" y="93133"/>
                </a:lnTo>
                <a:lnTo>
                  <a:pt x="42333" y="101600"/>
                </a:lnTo>
                <a:lnTo>
                  <a:pt x="67732" y="118533"/>
                </a:lnTo>
                <a:lnTo>
                  <a:pt x="84666" y="127000"/>
                </a:lnTo>
                <a:lnTo>
                  <a:pt x="110066" y="135466"/>
                </a:lnTo>
                <a:lnTo>
                  <a:pt x="126999" y="143933"/>
                </a:lnTo>
                <a:lnTo>
                  <a:pt x="152400" y="160866"/>
                </a:lnTo>
                <a:lnTo>
                  <a:pt x="169333" y="177800"/>
                </a:lnTo>
                <a:lnTo>
                  <a:pt x="177799" y="194733"/>
                </a:lnTo>
                <a:lnTo>
                  <a:pt x="186266" y="203200"/>
                </a:lnTo>
                <a:lnTo>
                  <a:pt x="194733" y="220133"/>
                </a:lnTo>
                <a:lnTo>
                  <a:pt x="194733" y="237066"/>
                </a:lnTo>
                <a:lnTo>
                  <a:pt x="186266" y="254000"/>
                </a:lnTo>
                <a:lnTo>
                  <a:pt x="177799" y="270933"/>
                </a:lnTo>
                <a:lnTo>
                  <a:pt x="169333" y="287866"/>
                </a:lnTo>
                <a:lnTo>
                  <a:pt x="152400" y="304800"/>
                </a:lnTo>
                <a:lnTo>
                  <a:pt x="135466" y="313266"/>
                </a:lnTo>
                <a:lnTo>
                  <a:pt x="118533" y="321733"/>
                </a:lnTo>
                <a:lnTo>
                  <a:pt x="101599" y="330200"/>
                </a:lnTo>
                <a:lnTo>
                  <a:pt x="84666" y="330200"/>
                </a:lnTo>
                <a:lnTo>
                  <a:pt x="67732" y="330200"/>
                </a:lnTo>
                <a:lnTo>
                  <a:pt x="59266" y="321733"/>
                </a:lnTo>
                <a:lnTo>
                  <a:pt x="50799" y="313266"/>
                </a:lnTo>
                <a:lnTo>
                  <a:pt x="42333" y="296333"/>
                </a:lnTo>
                <a:lnTo>
                  <a:pt x="42333" y="279400"/>
                </a:lnTo>
                <a:lnTo>
                  <a:pt x="50799" y="262466"/>
                </a:lnTo>
                <a:lnTo>
                  <a:pt x="50799" y="245533"/>
                </a:lnTo>
                <a:lnTo>
                  <a:pt x="67732" y="228600"/>
                </a:lnTo>
                <a:lnTo>
                  <a:pt x="76200" y="203200"/>
                </a:lnTo>
                <a:lnTo>
                  <a:pt x="93133" y="186266"/>
                </a:lnTo>
                <a:lnTo>
                  <a:pt x="101599" y="160866"/>
                </a:lnTo>
                <a:lnTo>
                  <a:pt x="118533" y="143933"/>
                </a:lnTo>
                <a:lnTo>
                  <a:pt x="135466" y="118533"/>
                </a:lnTo>
                <a:lnTo>
                  <a:pt x="152400" y="101600"/>
                </a:lnTo>
                <a:lnTo>
                  <a:pt x="160866" y="84666"/>
                </a:lnTo>
                <a:lnTo>
                  <a:pt x="169333" y="76200"/>
                </a:lnTo>
                <a:lnTo>
                  <a:pt x="177799" y="59266"/>
                </a:lnTo>
                <a:lnTo>
                  <a:pt x="186266" y="50800"/>
                </a:lnTo>
                <a:lnTo>
                  <a:pt x="186266" y="50800"/>
                </a:lnTo>
                <a:lnTo>
                  <a:pt x="194733" y="42333"/>
                </a:lnTo>
                <a:lnTo>
                  <a:pt x="194733"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9474200" y="3420533"/>
            <a:ext cx="59268" cy="279401"/>
          </a:xfrm>
          <a:custGeom>
            <a:avLst/>
            <a:gdLst/>
            <a:ahLst/>
            <a:cxnLst/>
            <a:rect l="0" t="0" r="0" b="0"/>
            <a:pathLst>
              <a:path w="59268" h="279401">
                <a:moveTo>
                  <a:pt x="0" y="0"/>
                </a:moveTo>
                <a:lnTo>
                  <a:pt x="0" y="8467"/>
                </a:lnTo>
                <a:lnTo>
                  <a:pt x="0" y="8467"/>
                </a:lnTo>
                <a:lnTo>
                  <a:pt x="8466" y="25400"/>
                </a:lnTo>
                <a:lnTo>
                  <a:pt x="8466" y="33867"/>
                </a:lnTo>
                <a:lnTo>
                  <a:pt x="16934" y="59267"/>
                </a:lnTo>
                <a:lnTo>
                  <a:pt x="16934" y="76200"/>
                </a:lnTo>
                <a:lnTo>
                  <a:pt x="25400" y="101600"/>
                </a:lnTo>
                <a:lnTo>
                  <a:pt x="25400" y="127000"/>
                </a:lnTo>
                <a:lnTo>
                  <a:pt x="25400" y="143934"/>
                </a:lnTo>
                <a:lnTo>
                  <a:pt x="33867" y="169334"/>
                </a:lnTo>
                <a:lnTo>
                  <a:pt x="33867" y="186267"/>
                </a:lnTo>
                <a:lnTo>
                  <a:pt x="42333" y="203200"/>
                </a:lnTo>
                <a:lnTo>
                  <a:pt x="42333" y="211667"/>
                </a:lnTo>
                <a:lnTo>
                  <a:pt x="42333" y="228600"/>
                </a:lnTo>
                <a:lnTo>
                  <a:pt x="50800" y="237067"/>
                </a:lnTo>
                <a:lnTo>
                  <a:pt x="50800" y="245534"/>
                </a:lnTo>
                <a:lnTo>
                  <a:pt x="50800" y="254000"/>
                </a:lnTo>
                <a:lnTo>
                  <a:pt x="50800" y="262467"/>
                </a:lnTo>
                <a:lnTo>
                  <a:pt x="50800" y="262467"/>
                </a:lnTo>
                <a:lnTo>
                  <a:pt x="59267" y="270934"/>
                </a:lnTo>
                <a:lnTo>
                  <a:pt x="59267" y="270934"/>
                </a:lnTo>
                <a:lnTo>
                  <a:pt x="59267" y="270934"/>
                </a:lnTo>
                <a:lnTo>
                  <a:pt x="59267" y="279400"/>
                </a:lnTo>
                <a:lnTo>
                  <a:pt x="59267" y="279400"/>
                </a:lnTo>
                <a:lnTo>
                  <a:pt x="59267" y="279400"/>
                </a:lnTo>
                <a:lnTo>
                  <a:pt x="59267" y="279400"/>
                </a:lnTo>
                <a:lnTo>
                  <a:pt x="59267" y="279400"/>
                </a:lnTo>
                <a:lnTo>
                  <a:pt x="59267" y="279400"/>
                </a:lnTo>
                <a:lnTo>
                  <a:pt x="59267" y="279400"/>
                </a:lnTo>
                <a:lnTo>
                  <a:pt x="50800" y="270934"/>
                </a:lnTo>
                <a:lnTo>
                  <a:pt x="50800" y="270934"/>
                </a:lnTo>
                <a:lnTo>
                  <a:pt x="50800" y="270934"/>
                </a:lnTo>
                <a:lnTo>
                  <a:pt x="50800" y="270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9533467" y="4495800"/>
            <a:ext cx="321734" cy="508001"/>
          </a:xfrm>
          <a:custGeom>
            <a:avLst/>
            <a:gdLst/>
            <a:ahLst/>
            <a:cxnLst/>
            <a:rect l="0" t="0" r="0" b="0"/>
            <a:pathLst>
              <a:path w="321734" h="508001">
                <a:moveTo>
                  <a:pt x="8466" y="160867"/>
                </a:moveTo>
                <a:lnTo>
                  <a:pt x="8466" y="160867"/>
                </a:lnTo>
                <a:lnTo>
                  <a:pt x="8466" y="152400"/>
                </a:lnTo>
                <a:lnTo>
                  <a:pt x="8466" y="152400"/>
                </a:lnTo>
                <a:lnTo>
                  <a:pt x="0" y="143933"/>
                </a:lnTo>
                <a:lnTo>
                  <a:pt x="0" y="135467"/>
                </a:lnTo>
                <a:lnTo>
                  <a:pt x="8466" y="127000"/>
                </a:lnTo>
                <a:lnTo>
                  <a:pt x="8466" y="110067"/>
                </a:lnTo>
                <a:lnTo>
                  <a:pt x="16933" y="101600"/>
                </a:lnTo>
                <a:lnTo>
                  <a:pt x="25399" y="93133"/>
                </a:lnTo>
                <a:lnTo>
                  <a:pt x="33867" y="76200"/>
                </a:lnTo>
                <a:lnTo>
                  <a:pt x="50800" y="59267"/>
                </a:lnTo>
                <a:lnTo>
                  <a:pt x="67733" y="50800"/>
                </a:lnTo>
                <a:lnTo>
                  <a:pt x="84666" y="33867"/>
                </a:lnTo>
                <a:lnTo>
                  <a:pt x="118533" y="16933"/>
                </a:lnTo>
                <a:lnTo>
                  <a:pt x="135466" y="8467"/>
                </a:lnTo>
                <a:lnTo>
                  <a:pt x="160866" y="8467"/>
                </a:lnTo>
                <a:lnTo>
                  <a:pt x="177799" y="0"/>
                </a:lnTo>
                <a:lnTo>
                  <a:pt x="203200" y="0"/>
                </a:lnTo>
                <a:lnTo>
                  <a:pt x="220133" y="8467"/>
                </a:lnTo>
                <a:lnTo>
                  <a:pt x="228600" y="8467"/>
                </a:lnTo>
                <a:lnTo>
                  <a:pt x="237067" y="25400"/>
                </a:lnTo>
                <a:lnTo>
                  <a:pt x="237067" y="42333"/>
                </a:lnTo>
                <a:lnTo>
                  <a:pt x="237067" y="59267"/>
                </a:lnTo>
                <a:lnTo>
                  <a:pt x="228600" y="76200"/>
                </a:lnTo>
                <a:lnTo>
                  <a:pt x="220133" y="101600"/>
                </a:lnTo>
                <a:lnTo>
                  <a:pt x="211666" y="127000"/>
                </a:lnTo>
                <a:lnTo>
                  <a:pt x="194733" y="152400"/>
                </a:lnTo>
                <a:lnTo>
                  <a:pt x="177799" y="169333"/>
                </a:lnTo>
                <a:lnTo>
                  <a:pt x="169333" y="186267"/>
                </a:lnTo>
                <a:lnTo>
                  <a:pt x="160866" y="203200"/>
                </a:lnTo>
                <a:lnTo>
                  <a:pt x="152400" y="211667"/>
                </a:lnTo>
                <a:lnTo>
                  <a:pt x="143933" y="220133"/>
                </a:lnTo>
                <a:lnTo>
                  <a:pt x="143933" y="220133"/>
                </a:lnTo>
                <a:lnTo>
                  <a:pt x="143933" y="220133"/>
                </a:lnTo>
                <a:lnTo>
                  <a:pt x="143933" y="220133"/>
                </a:lnTo>
                <a:lnTo>
                  <a:pt x="143933" y="211667"/>
                </a:lnTo>
                <a:lnTo>
                  <a:pt x="152400" y="203200"/>
                </a:lnTo>
                <a:lnTo>
                  <a:pt x="160866" y="203200"/>
                </a:lnTo>
                <a:lnTo>
                  <a:pt x="169333" y="194733"/>
                </a:lnTo>
                <a:lnTo>
                  <a:pt x="186267" y="186267"/>
                </a:lnTo>
                <a:lnTo>
                  <a:pt x="203200" y="186267"/>
                </a:lnTo>
                <a:lnTo>
                  <a:pt x="220133" y="186267"/>
                </a:lnTo>
                <a:lnTo>
                  <a:pt x="245533" y="186267"/>
                </a:lnTo>
                <a:lnTo>
                  <a:pt x="262467" y="194733"/>
                </a:lnTo>
                <a:lnTo>
                  <a:pt x="279399" y="203200"/>
                </a:lnTo>
                <a:lnTo>
                  <a:pt x="296333" y="220133"/>
                </a:lnTo>
                <a:lnTo>
                  <a:pt x="313267" y="237067"/>
                </a:lnTo>
                <a:lnTo>
                  <a:pt x="321733" y="254000"/>
                </a:lnTo>
                <a:lnTo>
                  <a:pt x="321733" y="270933"/>
                </a:lnTo>
                <a:lnTo>
                  <a:pt x="321733" y="296333"/>
                </a:lnTo>
                <a:lnTo>
                  <a:pt x="321733" y="321733"/>
                </a:lnTo>
                <a:lnTo>
                  <a:pt x="304800" y="338667"/>
                </a:lnTo>
                <a:lnTo>
                  <a:pt x="296333" y="364067"/>
                </a:lnTo>
                <a:lnTo>
                  <a:pt x="279399" y="389467"/>
                </a:lnTo>
                <a:lnTo>
                  <a:pt x="262467" y="414867"/>
                </a:lnTo>
                <a:lnTo>
                  <a:pt x="237067" y="431800"/>
                </a:lnTo>
                <a:lnTo>
                  <a:pt x="220133" y="457200"/>
                </a:lnTo>
                <a:lnTo>
                  <a:pt x="194733" y="474133"/>
                </a:lnTo>
                <a:lnTo>
                  <a:pt x="169333" y="482600"/>
                </a:lnTo>
                <a:lnTo>
                  <a:pt x="143933" y="499533"/>
                </a:lnTo>
                <a:lnTo>
                  <a:pt x="118533" y="499533"/>
                </a:lnTo>
                <a:lnTo>
                  <a:pt x="101599" y="508000"/>
                </a:lnTo>
                <a:lnTo>
                  <a:pt x="76200" y="499533"/>
                </a:lnTo>
                <a:lnTo>
                  <a:pt x="59266" y="491067"/>
                </a:lnTo>
                <a:lnTo>
                  <a:pt x="50800" y="482600"/>
                </a:lnTo>
                <a:lnTo>
                  <a:pt x="33867" y="474133"/>
                </a:lnTo>
                <a:lnTo>
                  <a:pt x="33867" y="474133"/>
                </a:lnTo>
                <a:lnTo>
                  <a:pt x="33867" y="457200"/>
                </a:lnTo>
                <a:lnTo>
                  <a:pt x="33867" y="457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9939866" y="4597400"/>
            <a:ext cx="152401" cy="321734"/>
          </a:xfrm>
          <a:custGeom>
            <a:avLst/>
            <a:gdLst/>
            <a:ahLst/>
            <a:cxnLst/>
            <a:rect l="0" t="0" r="0" b="0"/>
            <a:pathLst>
              <a:path w="152401" h="321734">
                <a:moveTo>
                  <a:pt x="16934" y="0"/>
                </a:moveTo>
                <a:lnTo>
                  <a:pt x="16934" y="0"/>
                </a:lnTo>
                <a:lnTo>
                  <a:pt x="16934" y="0"/>
                </a:lnTo>
                <a:lnTo>
                  <a:pt x="16934" y="0"/>
                </a:lnTo>
                <a:lnTo>
                  <a:pt x="16934" y="8467"/>
                </a:lnTo>
                <a:lnTo>
                  <a:pt x="16934" y="8467"/>
                </a:lnTo>
                <a:lnTo>
                  <a:pt x="16934" y="16933"/>
                </a:lnTo>
                <a:lnTo>
                  <a:pt x="16934" y="33867"/>
                </a:lnTo>
                <a:lnTo>
                  <a:pt x="16934" y="42333"/>
                </a:lnTo>
                <a:lnTo>
                  <a:pt x="16934" y="59267"/>
                </a:lnTo>
                <a:lnTo>
                  <a:pt x="8468" y="84667"/>
                </a:lnTo>
                <a:lnTo>
                  <a:pt x="8468" y="110067"/>
                </a:lnTo>
                <a:lnTo>
                  <a:pt x="8468" y="135467"/>
                </a:lnTo>
                <a:lnTo>
                  <a:pt x="8468" y="160867"/>
                </a:lnTo>
                <a:lnTo>
                  <a:pt x="8468" y="186267"/>
                </a:lnTo>
                <a:lnTo>
                  <a:pt x="8468" y="211667"/>
                </a:lnTo>
                <a:lnTo>
                  <a:pt x="25400" y="237067"/>
                </a:lnTo>
                <a:lnTo>
                  <a:pt x="25400" y="262467"/>
                </a:lnTo>
                <a:lnTo>
                  <a:pt x="33867" y="279400"/>
                </a:lnTo>
                <a:lnTo>
                  <a:pt x="42334" y="296333"/>
                </a:lnTo>
                <a:lnTo>
                  <a:pt x="50801" y="313267"/>
                </a:lnTo>
                <a:lnTo>
                  <a:pt x="59268" y="321733"/>
                </a:lnTo>
                <a:lnTo>
                  <a:pt x="76200" y="321733"/>
                </a:lnTo>
                <a:lnTo>
                  <a:pt x="93134" y="321733"/>
                </a:lnTo>
                <a:lnTo>
                  <a:pt x="101600" y="321733"/>
                </a:lnTo>
                <a:lnTo>
                  <a:pt x="118534" y="321733"/>
                </a:lnTo>
                <a:lnTo>
                  <a:pt x="127001" y="313267"/>
                </a:lnTo>
                <a:lnTo>
                  <a:pt x="135468" y="304800"/>
                </a:lnTo>
                <a:lnTo>
                  <a:pt x="143934" y="287867"/>
                </a:lnTo>
                <a:lnTo>
                  <a:pt x="152400" y="270933"/>
                </a:lnTo>
                <a:lnTo>
                  <a:pt x="152400" y="254000"/>
                </a:lnTo>
                <a:lnTo>
                  <a:pt x="152400" y="228600"/>
                </a:lnTo>
                <a:lnTo>
                  <a:pt x="152400" y="211667"/>
                </a:lnTo>
                <a:lnTo>
                  <a:pt x="152400" y="186267"/>
                </a:lnTo>
                <a:lnTo>
                  <a:pt x="143934" y="160867"/>
                </a:lnTo>
                <a:lnTo>
                  <a:pt x="135468" y="135467"/>
                </a:lnTo>
                <a:lnTo>
                  <a:pt x="118534" y="110067"/>
                </a:lnTo>
                <a:lnTo>
                  <a:pt x="101600" y="84667"/>
                </a:lnTo>
                <a:lnTo>
                  <a:pt x="84668" y="67733"/>
                </a:lnTo>
                <a:lnTo>
                  <a:pt x="67734" y="42333"/>
                </a:lnTo>
                <a:lnTo>
                  <a:pt x="42334" y="33867"/>
                </a:lnTo>
                <a:lnTo>
                  <a:pt x="33867" y="25400"/>
                </a:lnTo>
                <a:lnTo>
                  <a:pt x="16934" y="16933"/>
                </a:lnTo>
                <a:lnTo>
                  <a:pt x="8468" y="8467"/>
                </a:lnTo>
                <a:lnTo>
                  <a:pt x="0" y="8467"/>
                </a:lnTo>
                <a:lnTo>
                  <a:pt x="0" y="8467"/>
                </a:lnTo>
                <a:lnTo>
                  <a:pt x="0" y="16933"/>
                </a:lnTo>
                <a:lnTo>
                  <a:pt x="0" y="16933"/>
                </a:lnTo>
                <a:lnTo>
                  <a:pt x="8468" y="16933"/>
                </a:lnTo>
                <a:lnTo>
                  <a:pt x="8468"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10236200" y="4902200"/>
            <a:ext cx="8467" cy="25401"/>
          </a:xfrm>
          <a:custGeom>
            <a:avLst/>
            <a:gdLst/>
            <a:ahLst/>
            <a:cxnLst/>
            <a:rect l="0" t="0" r="0" b="0"/>
            <a:pathLst>
              <a:path w="8467" h="25401">
                <a:moveTo>
                  <a:pt x="8466" y="0"/>
                </a:moveTo>
                <a:lnTo>
                  <a:pt x="8466" y="0"/>
                </a:lnTo>
                <a:lnTo>
                  <a:pt x="8466" y="8467"/>
                </a:lnTo>
                <a:lnTo>
                  <a:pt x="8466" y="16933"/>
                </a:lnTo>
                <a:lnTo>
                  <a:pt x="0" y="16933"/>
                </a:lnTo>
                <a:lnTo>
                  <a:pt x="0" y="25400"/>
                </a:lnTo>
                <a:lnTo>
                  <a:pt x="0" y="25400"/>
                </a:lnTo>
                <a:lnTo>
                  <a:pt x="0" y="25400"/>
                </a:lnTo>
                <a:lnTo>
                  <a:pt x="0" y="25400"/>
                </a:lnTo>
                <a:lnTo>
                  <a:pt x="0" y="25400"/>
                </a:lnTo>
                <a:lnTo>
                  <a:pt x="0" y="25400"/>
                </a:lnTo>
                <a:lnTo>
                  <a:pt x="0"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10295467" y="4563533"/>
            <a:ext cx="152401" cy="431801"/>
          </a:xfrm>
          <a:custGeom>
            <a:avLst/>
            <a:gdLst/>
            <a:ahLst/>
            <a:cxnLst/>
            <a:rect l="0" t="0" r="0" b="0"/>
            <a:pathLst>
              <a:path w="152401" h="431801">
                <a:moveTo>
                  <a:pt x="143933" y="59267"/>
                </a:moveTo>
                <a:lnTo>
                  <a:pt x="143933" y="50800"/>
                </a:lnTo>
                <a:lnTo>
                  <a:pt x="143933" y="50800"/>
                </a:lnTo>
                <a:lnTo>
                  <a:pt x="143933" y="42334"/>
                </a:lnTo>
                <a:lnTo>
                  <a:pt x="135466" y="33867"/>
                </a:lnTo>
                <a:lnTo>
                  <a:pt x="135466" y="25400"/>
                </a:lnTo>
                <a:lnTo>
                  <a:pt x="126999" y="16934"/>
                </a:lnTo>
                <a:lnTo>
                  <a:pt x="118533" y="8467"/>
                </a:lnTo>
                <a:lnTo>
                  <a:pt x="101599" y="8467"/>
                </a:lnTo>
                <a:lnTo>
                  <a:pt x="93133" y="8467"/>
                </a:lnTo>
                <a:lnTo>
                  <a:pt x="76200" y="0"/>
                </a:lnTo>
                <a:lnTo>
                  <a:pt x="59266" y="0"/>
                </a:lnTo>
                <a:lnTo>
                  <a:pt x="42333" y="8467"/>
                </a:lnTo>
                <a:lnTo>
                  <a:pt x="25399" y="8467"/>
                </a:lnTo>
                <a:lnTo>
                  <a:pt x="16933" y="16934"/>
                </a:lnTo>
                <a:lnTo>
                  <a:pt x="8467" y="25400"/>
                </a:lnTo>
                <a:lnTo>
                  <a:pt x="8467" y="42334"/>
                </a:lnTo>
                <a:lnTo>
                  <a:pt x="0" y="59267"/>
                </a:lnTo>
                <a:lnTo>
                  <a:pt x="0" y="67734"/>
                </a:lnTo>
                <a:lnTo>
                  <a:pt x="0" y="84667"/>
                </a:lnTo>
                <a:lnTo>
                  <a:pt x="8467" y="101600"/>
                </a:lnTo>
                <a:lnTo>
                  <a:pt x="16933" y="110067"/>
                </a:lnTo>
                <a:lnTo>
                  <a:pt x="25399" y="118534"/>
                </a:lnTo>
                <a:lnTo>
                  <a:pt x="33867" y="118534"/>
                </a:lnTo>
                <a:lnTo>
                  <a:pt x="50799" y="118534"/>
                </a:lnTo>
                <a:lnTo>
                  <a:pt x="67733" y="118534"/>
                </a:lnTo>
                <a:lnTo>
                  <a:pt x="76200" y="118534"/>
                </a:lnTo>
                <a:lnTo>
                  <a:pt x="93133" y="110067"/>
                </a:lnTo>
                <a:lnTo>
                  <a:pt x="110067" y="101600"/>
                </a:lnTo>
                <a:lnTo>
                  <a:pt x="118533" y="93134"/>
                </a:lnTo>
                <a:lnTo>
                  <a:pt x="126999" y="76200"/>
                </a:lnTo>
                <a:lnTo>
                  <a:pt x="135466" y="67734"/>
                </a:lnTo>
                <a:lnTo>
                  <a:pt x="143933" y="59267"/>
                </a:lnTo>
                <a:lnTo>
                  <a:pt x="143933" y="50800"/>
                </a:lnTo>
                <a:lnTo>
                  <a:pt x="143933" y="42334"/>
                </a:lnTo>
                <a:lnTo>
                  <a:pt x="143933" y="33867"/>
                </a:lnTo>
                <a:lnTo>
                  <a:pt x="152400" y="33867"/>
                </a:lnTo>
                <a:lnTo>
                  <a:pt x="143933" y="33867"/>
                </a:lnTo>
                <a:lnTo>
                  <a:pt x="143933" y="42334"/>
                </a:lnTo>
                <a:lnTo>
                  <a:pt x="143933" y="42334"/>
                </a:lnTo>
                <a:lnTo>
                  <a:pt x="143933" y="59267"/>
                </a:lnTo>
                <a:lnTo>
                  <a:pt x="143933" y="76200"/>
                </a:lnTo>
                <a:lnTo>
                  <a:pt x="135466" y="101600"/>
                </a:lnTo>
                <a:lnTo>
                  <a:pt x="135466" y="127000"/>
                </a:lnTo>
                <a:lnTo>
                  <a:pt x="135466" y="152400"/>
                </a:lnTo>
                <a:lnTo>
                  <a:pt x="135466" y="177800"/>
                </a:lnTo>
                <a:lnTo>
                  <a:pt x="135466" y="211667"/>
                </a:lnTo>
                <a:lnTo>
                  <a:pt x="135466" y="237067"/>
                </a:lnTo>
                <a:lnTo>
                  <a:pt x="135466" y="270934"/>
                </a:lnTo>
                <a:lnTo>
                  <a:pt x="135466" y="304800"/>
                </a:lnTo>
                <a:lnTo>
                  <a:pt x="135466" y="330200"/>
                </a:lnTo>
                <a:lnTo>
                  <a:pt x="135466" y="355600"/>
                </a:lnTo>
                <a:lnTo>
                  <a:pt x="135466" y="381000"/>
                </a:lnTo>
                <a:lnTo>
                  <a:pt x="135466" y="397934"/>
                </a:lnTo>
                <a:lnTo>
                  <a:pt x="135466" y="414867"/>
                </a:lnTo>
                <a:lnTo>
                  <a:pt x="143933" y="431800"/>
                </a:lnTo>
                <a:lnTo>
                  <a:pt x="143933" y="431800"/>
                </a:lnTo>
                <a:lnTo>
                  <a:pt x="143933" y="431800"/>
                </a:lnTo>
                <a:lnTo>
                  <a:pt x="143933" y="431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10532534" y="4453467"/>
            <a:ext cx="76201" cy="169334"/>
          </a:xfrm>
          <a:custGeom>
            <a:avLst/>
            <a:gdLst/>
            <a:ahLst/>
            <a:cxnLst/>
            <a:rect l="0" t="0" r="0" b="0"/>
            <a:pathLst>
              <a:path w="76201" h="169334">
                <a:moveTo>
                  <a:pt x="76200" y="67733"/>
                </a:moveTo>
                <a:lnTo>
                  <a:pt x="76200" y="59266"/>
                </a:lnTo>
                <a:lnTo>
                  <a:pt x="67733" y="59266"/>
                </a:lnTo>
                <a:lnTo>
                  <a:pt x="67733" y="50800"/>
                </a:lnTo>
                <a:lnTo>
                  <a:pt x="67733" y="42333"/>
                </a:lnTo>
                <a:lnTo>
                  <a:pt x="59266" y="42333"/>
                </a:lnTo>
                <a:lnTo>
                  <a:pt x="59266" y="42333"/>
                </a:lnTo>
                <a:lnTo>
                  <a:pt x="50799" y="42333"/>
                </a:lnTo>
                <a:lnTo>
                  <a:pt x="33866" y="50800"/>
                </a:lnTo>
                <a:lnTo>
                  <a:pt x="25400" y="59266"/>
                </a:lnTo>
                <a:lnTo>
                  <a:pt x="16932" y="76200"/>
                </a:lnTo>
                <a:lnTo>
                  <a:pt x="8466" y="101600"/>
                </a:lnTo>
                <a:lnTo>
                  <a:pt x="0" y="118533"/>
                </a:lnTo>
                <a:lnTo>
                  <a:pt x="0" y="135466"/>
                </a:lnTo>
                <a:lnTo>
                  <a:pt x="0" y="152400"/>
                </a:lnTo>
                <a:lnTo>
                  <a:pt x="8466" y="160866"/>
                </a:lnTo>
                <a:lnTo>
                  <a:pt x="16932" y="169333"/>
                </a:lnTo>
                <a:lnTo>
                  <a:pt x="25400" y="169333"/>
                </a:lnTo>
                <a:lnTo>
                  <a:pt x="33866" y="169333"/>
                </a:lnTo>
                <a:lnTo>
                  <a:pt x="42332" y="160866"/>
                </a:lnTo>
                <a:lnTo>
                  <a:pt x="50799" y="152400"/>
                </a:lnTo>
                <a:lnTo>
                  <a:pt x="59266" y="135466"/>
                </a:lnTo>
                <a:lnTo>
                  <a:pt x="67733" y="127000"/>
                </a:lnTo>
                <a:lnTo>
                  <a:pt x="67733" y="110066"/>
                </a:lnTo>
                <a:lnTo>
                  <a:pt x="76200" y="84666"/>
                </a:lnTo>
                <a:lnTo>
                  <a:pt x="76200" y="67733"/>
                </a:lnTo>
                <a:lnTo>
                  <a:pt x="76200" y="50800"/>
                </a:lnTo>
                <a:lnTo>
                  <a:pt x="67733" y="33866"/>
                </a:lnTo>
                <a:lnTo>
                  <a:pt x="67733" y="16933"/>
                </a:lnTo>
                <a:lnTo>
                  <a:pt x="59266" y="8466"/>
                </a:lnTo>
                <a:lnTo>
                  <a:pt x="59266" y="0"/>
                </a:lnTo>
                <a:lnTo>
                  <a:pt x="50799" y="0"/>
                </a:lnTo>
                <a:lnTo>
                  <a:pt x="50799" y="0"/>
                </a:lnTo>
                <a:lnTo>
                  <a:pt x="50799" y="0"/>
                </a:lnTo>
                <a:lnTo>
                  <a:pt x="42332" y="0"/>
                </a:lnTo>
                <a:lnTo>
                  <a:pt x="42332"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10642600" y="4504267"/>
            <a:ext cx="143935" cy="533401"/>
          </a:xfrm>
          <a:custGeom>
            <a:avLst/>
            <a:gdLst/>
            <a:ahLst/>
            <a:cxnLst/>
            <a:rect l="0" t="0" r="0" b="0"/>
            <a:pathLst>
              <a:path w="143935" h="533401">
                <a:moveTo>
                  <a:pt x="143934" y="0"/>
                </a:moveTo>
                <a:lnTo>
                  <a:pt x="143934" y="8466"/>
                </a:lnTo>
                <a:lnTo>
                  <a:pt x="143934" y="25400"/>
                </a:lnTo>
                <a:lnTo>
                  <a:pt x="135466" y="42333"/>
                </a:lnTo>
                <a:lnTo>
                  <a:pt x="135466" y="67733"/>
                </a:lnTo>
                <a:lnTo>
                  <a:pt x="127000" y="93133"/>
                </a:lnTo>
                <a:lnTo>
                  <a:pt x="118534" y="135466"/>
                </a:lnTo>
                <a:lnTo>
                  <a:pt x="110067" y="169333"/>
                </a:lnTo>
                <a:lnTo>
                  <a:pt x="93133" y="211666"/>
                </a:lnTo>
                <a:lnTo>
                  <a:pt x="76200" y="245533"/>
                </a:lnTo>
                <a:lnTo>
                  <a:pt x="59266" y="287866"/>
                </a:lnTo>
                <a:lnTo>
                  <a:pt x="50800" y="330200"/>
                </a:lnTo>
                <a:lnTo>
                  <a:pt x="33867" y="372533"/>
                </a:lnTo>
                <a:lnTo>
                  <a:pt x="25400" y="406400"/>
                </a:lnTo>
                <a:lnTo>
                  <a:pt x="8466" y="440266"/>
                </a:lnTo>
                <a:lnTo>
                  <a:pt x="8466" y="474133"/>
                </a:lnTo>
                <a:lnTo>
                  <a:pt x="0" y="499533"/>
                </a:lnTo>
                <a:lnTo>
                  <a:pt x="0" y="524933"/>
                </a:lnTo>
                <a:lnTo>
                  <a:pt x="0" y="524933"/>
                </a:lnTo>
                <a:lnTo>
                  <a:pt x="0" y="533400"/>
                </a:lnTo>
                <a:lnTo>
                  <a:pt x="0" y="533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10778066" y="4876800"/>
            <a:ext cx="127002" cy="143934"/>
          </a:xfrm>
          <a:custGeom>
            <a:avLst/>
            <a:gdLst/>
            <a:ahLst/>
            <a:cxnLst/>
            <a:rect l="0" t="0" r="0" b="0"/>
            <a:pathLst>
              <a:path w="127002" h="143934">
                <a:moveTo>
                  <a:pt x="16934" y="25400"/>
                </a:moveTo>
                <a:lnTo>
                  <a:pt x="8468" y="25400"/>
                </a:lnTo>
                <a:lnTo>
                  <a:pt x="8468" y="33867"/>
                </a:lnTo>
                <a:lnTo>
                  <a:pt x="8468" y="42333"/>
                </a:lnTo>
                <a:lnTo>
                  <a:pt x="0" y="50800"/>
                </a:lnTo>
                <a:lnTo>
                  <a:pt x="0" y="59267"/>
                </a:lnTo>
                <a:lnTo>
                  <a:pt x="0" y="76200"/>
                </a:lnTo>
                <a:lnTo>
                  <a:pt x="0" y="93133"/>
                </a:lnTo>
                <a:lnTo>
                  <a:pt x="0" y="110067"/>
                </a:lnTo>
                <a:lnTo>
                  <a:pt x="8468" y="118533"/>
                </a:lnTo>
                <a:lnTo>
                  <a:pt x="8468" y="127000"/>
                </a:lnTo>
                <a:lnTo>
                  <a:pt x="25400" y="135467"/>
                </a:lnTo>
                <a:lnTo>
                  <a:pt x="33867" y="143933"/>
                </a:lnTo>
                <a:lnTo>
                  <a:pt x="50801" y="143933"/>
                </a:lnTo>
                <a:lnTo>
                  <a:pt x="59268" y="135467"/>
                </a:lnTo>
                <a:lnTo>
                  <a:pt x="76200" y="127000"/>
                </a:lnTo>
                <a:lnTo>
                  <a:pt x="93134" y="118533"/>
                </a:lnTo>
                <a:lnTo>
                  <a:pt x="110067" y="101600"/>
                </a:lnTo>
                <a:lnTo>
                  <a:pt x="118534" y="84667"/>
                </a:lnTo>
                <a:lnTo>
                  <a:pt x="118534" y="76200"/>
                </a:lnTo>
                <a:lnTo>
                  <a:pt x="127001" y="59267"/>
                </a:lnTo>
                <a:lnTo>
                  <a:pt x="127001" y="42333"/>
                </a:lnTo>
                <a:lnTo>
                  <a:pt x="118534" y="25400"/>
                </a:lnTo>
                <a:lnTo>
                  <a:pt x="110067" y="16933"/>
                </a:lnTo>
                <a:lnTo>
                  <a:pt x="93134" y="8467"/>
                </a:lnTo>
                <a:lnTo>
                  <a:pt x="84668" y="0"/>
                </a:lnTo>
                <a:lnTo>
                  <a:pt x="76200" y="0"/>
                </a:lnTo>
                <a:lnTo>
                  <a:pt x="59268" y="8467"/>
                </a:lnTo>
                <a:lnTo>
                  <a:pt x="59268" y="8467"/>
                </a:lnTo>
                <a:lnTo>
                  <a:pt x="50801" y="16933"/>
                </a:lnTo>
                <a:lnTo>
                  <a:pt x="50801"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40116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1389" y="212408"/>
            <a:ext cx="9232399"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rPr>
              <a:t>12.4 Example 2: Three Independent Events</a:t>
            </a:r>
            <a:endParaRPr lang="en-US" sz="4000" b="1" dirty="0">
              <a:ln/>
              <a:solidFill>
                <a:schemeClr val="accent4"/>
              </a:solidFill>
            </a:endParaRPr>
          </a:p>
        </p:txBody>
      </p:sp>
      <p:sp>
        <p:nvSpPr>
          <p:cNvPr id="3" name="TextBox 2"/>
          <p:cNvSpPr txBox="1"/>
          <p:nvPr/>
        </p:nvSpPr>
        <p:spPr>
          <a:xfrm>
            <a:off x="266724" y="1179631"/>
            <a:ext cx="11593972" cy="830997"/>
          </a:xfrm>
          <a:prstGeom prst="rect">
            <a:avLst/>
          </a:prstGeom>
          <a:noFill/>
        </p:spPr>
        <p:txBody>
          <a:bodyPr wrap="square" rtlCol="0">
            <a:spAutoFit/>
          </a:bodyPr>
          <a:lstStyle/>
          <a:p>
            <a:r>
              <a:rPr lang="en-US" sz="2400" dirty="0" smtClean="0"/>
              <a:t>When three dice are rolled, what is the probability that the first two show a 5 and the third shows an even number?</a:t>
            </a:r>
            <a:endParaRPr lang="en-US" sz="2400" dirty="0"/>
          </a:p>
        </p:txBody>
      </p:sp>
      <p:sp>
        <p:nvSpPr>
          <p:cNvPr id="4" name="Freeform 3"/>
          <p:cNvSpPr/>
          <p:nvPr/>
        </p:nvSpPr>
        <p:spPr>
          <a:xfrm>
            <a:off x="2413000" y="3623733"/>
            <a:ext cx="1024468" cy="16935"/>
          </a:xfrm>
          <a:custGeom>
            <a:avLst/>
            <a:gdLst/>
            <a:ahLst/>
            <a:cxnLst/>
            <a:rect l="0" t="0" r="0" b="0"/>
            <a:pathLst>
              <a:path w="1024468" h="16935">
                <a:moveTo>
                  <a:pt x="8467" y="16934"/>
                </a:move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8467" y="16934"/>
                </a:lnTo>
                <a:lnTo>
                  <a:pt x="8467" y="16934"/>
                </a:lnTo>
                <a:lnTo>
                  <a:pt x="16933" y="16934"/>
                </a:lnTo>
                <a:lnTo>
                  <a:pt x="25400" y="16934"/>
                </a:lnTo>
                <a:lnTo>
                  <a:pt x="25400" y="16934"/>
                </a:lnTo>
                <a:lnTo>
                  <a:pt x="42333" y="16934"/>
                </a:lnTo>
                <a:lnTo>
                  <a:pt x="50800" y="16934"/>
                </a:lnTo>
                <a:lnTo>
                  <a:pt x="59267" y="16934"/>
                </a:lnTo>
                <a:lnTo>
                  <a:pt x="76200" y="16934"/>
                </a:lnTo>
                <a:lnTo>
                  <a:pt x="93133" y="16934"/>
                </a:lnTo>
                <a:lnTo>
                  <a:pt x="110067" y="16934"/>
                </a:lnTo>
                <a:lnTo>
                  <a:pt x="127000" y="16934"/>
                </a:lnTo>
                <a:lnTo>
                  <a:pt x="143933" y="16934"/>
                </a:lnTo>
                <a:lnTo>
                  <a:pt x="160867" y="16934"/>
                </a:lnTo>
                <a:lnTo>
                  <a:pt x="186267" y="16934"/>
                </a:lnTo>
                <a:lnTo>
                  <a:pt x="203200" y="16934"/>
                </a:lnTo>
                <a:lnTo>
                  <a:pt x="228600" y="16934"/>
                </a:lnTo>
                <a:lnTo>
                  <a:pt x="254000" y="16934"/>
                </a:lnTo>
                <a:lnTo>
                  <a:pt x="270933" y="8467"/>
                </a:lnTo>
                <a:lnTo>
                  <a:pt x="296333" y="8467"/>
                </a:lnTo>
                <a:lnTo>
                  <a:pt x="321733" y="8467"/>
                </a:lnTo>
                <a:lnTo>
                  <a:pt x="347133" y="8467"/>
                </a:lnTo>
                <a:lnTo>
                  <a:pt x="381000" y="8467"/>
                </a:lnTo>
                <a:lnTo>
                  <a:pt x="406400" y="0"/>
                </a:lnTo>
                <a:lnTo>
                  <a:pt x="431800" y="0"/>
                </a:lnTo>
                <a:lnTo>
                  <a:pt x="465667" y="0"/>
                </a:lnTo>
                <a:lnTo>
                  <a:pt x="491067" y="0"/>
                </a:lnTo>
                <a:lnTo>
                  <a:pt x="516467" y="0"/>
                </a:lnTo>
                <a:lnTo>
                  <a:pt x="550333" y="0"/>
                </a:lnTo>
                <a:lnTo>
                  <a:pt x="575733" y="0"/>
                </a:lnTo>
                <a:lnTo>
                  <a:pt x="609600" y="0"/>
                </a:lnTo>
                <a:lnTo>
                  <a:pt x="635000" y="0"/>
                </a:lnTo>
                <a:lnTo>
                  <a:pt x="660400" y="0"/>
                </a:lnTo>
                <a:lnTo>
                  <a:pt x="694267" y="0"/>
                </a:lnTo>
                <a:lnTo>
                  <a:pt x="719667" y="0"/>
                </a:lnTo>
                <a:lnTo>
                  <a:pt x="745067" y="0"/>
                </a:lnTo>
                <a:lnTo>
                  <a:pt x="770467" y="0"/>
                </a:lnTo>
                <a:lnTo>
                  <a:pt x="804333" y="0"/>
                </a:lnTo>
                <a:lnTo>
                  <a:pt x="829733" y="0"/>
                </a:lnTo>
                <a:lnTo>
                  <a:pt x="855133" y="0"/>
                </a:lnTo>
                <a:lnTo>
                  <a:pt x="880533" y="0"/>
                </a:lnTo>
                <a:lnTo>
                  <a:pt x="897467" y="0"/>
                </a:lnTo>
                <a:lnTo>
                  <a:pt x="922867" y="8467"/>
                </a:lnTo>
                <a:lnTo>
                  <a:pt x="939800" y="8467"/>
                </a:lnTo>
                <a:lnTo>
                  <a:pt x="965200" y="8467"/>
                </a:lnTo>
                <a:lnTo>
                  <a:pt x="973667" y="8467"/>
                </a:lnTo>
                <a:lnTo>
                  <a:pt x="990600" y="8467"/>
                </a:lnTo>
                <a:lnTo>
                  <a:pt x="999067" y="8467"/>
                </a:lnTo>
                <a:lnTo>
                  <a:pt x="1007533" y="8467"/>
                </a:lnTo>
                <a:lnTo>
                  <a:pt x="1016000" y="8467"/>
                </a:lnTo>
                <a:lnTo>
                  <a:pt x="1024467" y="8467"/>
                </a:lnTo>
                <a:lnTo>
                  <a:pt x="1024467" y="8467"/>
                </a:lnTo>
                <a:lnTo>
                  <a:pt x="1024467" y="8467"/>
                </a:lnTo>
                <a:lnTo>
                  <a:pt x="1024467" y="8467"/>
                </a:lnTo>
                <a:lnTo>
                  <a:pt x="1024467" y="8467"/>
                </a:lnTo>
                <a:lnTo>
                  <a:pt x="1024467" y="8467"/>
                </a:lnTo>
                <a:lnTo>
                  <a:pt x="1024467" y="8467"/>
                </a:lnTo>
                <a:lnTo>
                  <a:pt x="1024467" y="8467"/>
                </a:lnTo>
                <a:lnTo>
                  <a:pt x="1024467" y="8467"/>
                </a:lnTo>
                <a:lnTo>
                  <a:pt x="1024467" y="8467"/>
                </a:lnTo>
                <a:lnTo>
                  <a:pt x="1024467" y="8467"/>
                </a:lnTo>
                <a:lnTo>
                  <a:pt x="1024467"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131733" y="3649133"/>
            <a:ext cx="1058335" cy="33868"/>
          </a:xfrm>
          <a:custGeom>
            <a:avLst/>
            <a:gdLst/>
            <a:ahLst/>
            <a:cxnLst/>
            <a:rect l="0" t="0" r="0" b="0"/>
            <a:pathLst>
              <a:path w="1058335" h="33868">
                <a:moveTo>
                  <a:pt x="0" y="0"/>
                </a:moveTo>
                <a:lnTo>
                  <a:pt x="0" y="0"/>
                </a:lnTo>
                <a:lnTo>
                  <a:pt x="0" y="0"/>
                </a:lnTo>
                <a:lnTo>
                  <a:pt x="0" y="0"/>
                </a:lnTo>
                <a:lnTo>
                  <a:pt x="0" y="0"/>
                </a:lnTo>
                <a:lnTo>
                  <a:pt x="0" y="0"/>
                </a:lnTo>
                <a:lnTo>
                  <a:pt x="8467" y="0"/>
                </a:lnTo>
                <a:lnTo>
                  <a:pt x="8467" y="0"/>
                </a:lnTo>
                <a:lnTo>
                  <a:pt x="16934" y="0"/>
                </a:lnTo>
                <a:lnTo>
                  <a:pt x="25400" y="0"/>
                </a:lnTo>
                <a:lnTo>
                  <a:pt x="42334" y="0"/>
                </a:lnTo>
                <a:lnTo>
                  <a:pt x="59267" y="0"/>
                </a:lnTo>
                <a:lnTo>
                  <a:pt x="76200" y="0"/>
                </a:lnTo>
                <a:lnTo>
                  <a:pt x="93134" y="0"/>
                </a:lnTo>
                <a:lnTo>
                  <a:pt x="118534" y="0"/>
                </a:lnTo>
                <a:lnTo>
                  <a:pt x="143934" y="0"/>
                </a:lnTo>
                <a:lnTo>
                  <a:pt x="169334" y="0"/>
                </a:lnTo>
                <a:lnTo>
                  <a:pt x="194734" y="0"/>
                </a:lnTo>
                <a:lnTo>
                  <a:pt x="228600" y="0"/>
                </a:lnTo>
                <a:lnTo>
                  <a:pt x="262467" y="8467"/>
                </a:lnTo>
                <a:lnTo>
                  <a:pt x="296334" y="8467"/>
                </a:lnTo>
                <a:lnTo>
                  <a:pt x="330200" y="8467"/>
                </a:lnTo>
                <a:lnTo>
                  <a:pt x="364067" y="8467"/>
                </a:lnTo>
                <a:lnTo>
                  <a:pt x="406400" y="8467"/>
                </a:lnTo>
                <a:lnTo>
                  <a:pt x="440267" y="8467"/>
                </a:lnTo>
                <a:lnTo>
                  <a:pt x="474134" y="8467"/>
                </a:lnTo>
                <a:lnTo>
                  <a:pt x="516467" y="8467"/>
                </a:lnTo>
                <a:lnTo>
                  <a:pt x="558800" y="16934"/>
                </a:lnTo>
                <a:lnTo>
                  <a:pt x="592667" y="16934"/>
                </a:lnTo>
                <a:lnTo>
                  <a:pt x="635000" y="16934"/>
                </a:lnTo>
                <a:lnTo>
                  <a:pt x="677334" y="16934"/>
                </a:lnTo>
                <a:lnTo>
                  <a:pt x="711200" y="16934"/>
                </a:lnTo>
                <a:lnTo>
                  <a:pt x="745067" y="16934"/>
                </a:lnTo>
                <a:lnTo>
                  <a:pt x="787400" y="16934"/>
                </a:lnTo>
                <a:lnTo>
                  <a:pt x="821267" y="16934"/>
                </a:lnTo>
                <a:lnTo>
                  <a:pt x="846667" y="25400"/>
                </a:lnTo>
                <a:lnTo>
                  <a:pt x="880534" y="25400"/>
                </a:lnTo>
                <a:lnTo>
                  <a:pt x="914400" y="25400"/>
                </a:lnTo>
                <a:lnTo>
                  <a:pt x="939800" y="25400"/>
                </a:lnTo>
                <a:lnTo>
                  <a:pt x="965200" y="25400"/>
                </a:lnTo>
                <a:lnTo>
                  <a:pt x="990600" y="33867"/>
                </a:lnTo>
                <a:lnTo>
                  <a:pt x="1007534" y="33867"/>
                </a:lnTo>
                <a:lnTo>
                  <a:pt x="1024467" y="33867"/>
                </a:lnTo>
                <a:lnTo>
                  <a:pt x="1032934" y="33867"/>
                </a:lnTo>
                <a:lnTo>
                  <a:pt x="1041400" y="33867"/>
                </a:lnTo>
                <a:lnTo>
                  <a:pt x="1049867" y="33867"/>
                </a:lnTo>
                <a:lnTo>
                  <a:pt x="1049867" y="33867"/>
                </a:lnTo>
                <a:lnTo>
                  <a:pt x="1049867" y="33867"/>
                </a:lnTo>
                <a:lnTo>
                  <a:pt x="1049867" y="33867"/>
                </a:lnTo>
                <a:lnTo>
                  <a:pt x="1049867" y="33867"/>
                </a:lnTo>
                <a:lnTo>
                  <a:pt x="1049867" y="33867"/>
                </a:lnTo>
                <a:lnTo>
                  <a:pt x="1058334" y="25400"/>
                </a:lnTo>
                <a:lnTo>
                  <a:pt x="1058334"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5969000" y="3699933"/>
            <a:ext cx="1126068" cy="42335"/>
          </a:xfrm>
          <a:custGeom>
            <a:avLst/>
            <a:gdLst/>
            <a:ahLst/>
            <a:cxnLst/>
            <a:rect l="0" t="0" r="0" b="0"/>
            <a:pathLst>
              <a:path w="1126068" h="42335">
                <a:moveTo>
                  <a:pt x="0" y="0"/>
                </a:moveTo>
                <a:lnTo>
                  <a:pt x="0" y="0"/>
                </a:lnTo>
                <a:lnTo>
                  <a:pt x="8467" y="0"/>
                </a:lnTo>
                <a:lnTo>
                  <a:pt x="16933" y="0"/>
                </a:lnTo>
                <a:lnTo>
                  <a:pt x="25400" y="8467"/>
                </a:lnTo>
                <a:lnTo>
                  <a:pt x="42333" y="8467"/>
                </a:lnTo>
                <a:lnTo>
                  <a:pt x="59267" y="8467"/>
                </a:lnTo>
                <a:lnTo>
                  <a:pt x="76200" y="8467"/>
                </a:lnTo>
                <a:lnTo>
                  <a:pt x="101600" y="8467"/>
                </a:lnTo>
                <a:lnTo>
                  <a:pt x="127000" y="16934"/>
                </a:lnTo>
                <a:lnTo>
                  <a:pt x="143933" y="16934"/>
                </a:lnTo>
                <a:lnTo>
                  <a:pt x="169333" y="16934"/>
                </a:lnTo>
                <a:lnTo>
                  <a:pt x="203200" y="16934"/>
                </a:lnTo>
                <a:lnTo>
                  <a:pt x="228600" y="16934"/>
                </a:lnTo>
                <a:lnTo>
                  <a:pt x="254000" y="16934"/>
                </a:lnTo>
                <a:lnTo>
                  <a:pt x="279400" y="16934"/>
                </a:lnTo>
                <a:lnTo>
                  <a:pt x="313267" y="25400"/>
                </a:lnTo>
                <a:lnTo>
                  <a:pt x="347133" y="25400"/>
                </a:lnTo>
                <a:lnTo>
                  <a:pt x="372533" y="25400"/>
                </a:lnTo>
                <a:lnTo>
                  <a:pt x="406400" y="33867"/>
                </a:lnTo>
                <a:lnTo>
                  <a:pt x="431800" y="33867"/>
                </a:lnTo>
                <a:lnTo>
                  <a:pt x="465667" y="33867"/>
                </a:lnTo>
                <a:lnTo>
                  <a:pt x="499533" y="33867"/>
                </a:lnTo>
                <a:lnTo>
                  <a:pt x="524933" y="33867"/>
                </a:lnTo>
                <a:lnTo>
                  <a:pt x="558800" y="33867"/>
                </a:lnTo>
                <a:lnTo>
                  <a:pt x="584200" y="33867"/>
                </a:lnTo>
                <a:lnTo>
                  <a:pt x="618066" y="42334"/>
                </a:lnTo>
                <a:lnTo>
                  <a:pt x="651933" y="42334"/>
                </a:lnTo>
                <a:lnTo>
                  <a:pt x="685800" y="42334"/>
                </a:lnTo>
                <a:lnTo>
                  <a:pt x="711200" y="42334"/>
                </a:lnTo>
                <a:lnTo>
                  <a:pt x="736600" y="42334"/>
                </a:lnTo>
                <a:lnTo>
                  <a:pt x="762000" y="42334"/>
                </a:lnTo>
                <a:lnTo>
                  <a:pt x="795867" y="42334"/>
                </a:lnTo>
                <a:lnTo>
                  <a:pt x="821267" y="42334"/>
                </a:lnTo>
                <a:lnTo>
                  <a:pt x="846666" y="42334"/>
                </a:lnTo>
                <a:lnTo>
                  <a:pt x="872067" y="42334"/>
                </a:lnTo>
                <a:lnTo>
                  <a:pt x="905933" y="42334"/>
                </a:lnTo>
                <a:lnTo>
                  <a:pt x="931334" y="42334"/>
                </a:lnTo>
                <a:lnTo>
                  <a:pt x="956733" y="42334"/>
                </a:lnTo>
                <a:lnTo>
                  <a:pt x="982133" y="33867"/>
                </a:lnTo>
                <a:lnTo>
                  <a:pt x="1007534" y="33867"/>
                </a:lnTo>
                <a:lnTo>
                  <a:pt x="1032933" y="33867"/>
                </a:lnTo>
                <a:lnTo>
                  <a:pt x="1049867" y="33867"/>
                </a:lnTo>
                <a:lnTo>
                  <a:pt x="1075266" y="25400"/>
                </a:lnTo>
                <a:lnTo>
                  <a:pt x="1092200" y="25400"/>
                </a:lnTo>
                <a:lnTo>
                  <a:pt x="1117600" y="25400"/>
                </a:lnTo>
                <a:lnTo>
                  <a:pt x="1117600" y="25400"/>
                </a:lnTo>
                <a:lnTo>
                  <a:pt x="1126067" y="25400"/>
                </a:lnTo>
                <a:lnTo>
                  <a:pt x="1126067"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413000" y="3937000"/>
            <a:ext cx="16934" cy="254001"/>
          </a:xfrm>
          <a:custGeom>
            <a:avLst/>
            <a:gdLst/>
            <a:ahLst/>
            <a:cxnLst/>
            <a:rect l="0" t="0" r="0" b="0"/>
            <a:pathLst>
              <a:path w="16934" h="254001">
                <a:moveTo>
                  <a:pt x="0" y="0"/>
                </a:moveTo>
                <a:lnTo>
                  <a:pt x="0" y="0"/>
                </a:lnTo>
                <a:lnTo>
                  <a:pt x="0" y="8467"/>
                </a:lnTo>
                <a:lnTo>
                  <a:pt x="0" y="25400"/>
                </a:lnTo>
                <a:lnTo>
                  <a:pt x="0" y="42333"/>
                </a:lnTo>
                <a:lnTo>
                  <a:pt x="0" y="59267"/>
                </a:lnTo>
                <a:lnTo>
                  <a:pt x="0" y="76200"/>
                </a:lnTo>
                <a:lnTo>
                  <a:pt x="8467" y="93133"/>
                </a:lnTo>
                <a:lnTo>
                  <a:pt x="8467" y="118533"/>
                </a:lnTo>
                <a:lnTo>
                  <a:pt x="8467" y="143933"/>
                </a:lnTo>
                <a:lnTo>
                  <a:pt x="8467" y="160867"/>
                </a:lnTo>
                <a:lnTo>
                  <a:pt x="8467" y="177800"/>
                </a:lnTo>
                <a:lnTo>
                  <a:pt x="16933" y="203200"/>
                </a:lnTo>
                <a:lnTo>
                  <a:pt x="16933" y="211667"/>
                </a:lnTo>
                <a:lnTo>
                  <a:pt x="16933" y="228600"/>
                </a:lnTo>
                <a:lnTo>
                  <a:pt x="16933" y="237067"/>
                </a:lnTo>
                <a:lnTo>
                  <a:pt x="16933" y="245533"/>
                </a:lnTo>
                <a:lnTo>
                  <a:pt x="16933" y="254000"/>
                </a:lnTo>
                <a:lnTo>
                  <a:pt x="16933" y="254000"/>
                </a:lnTo>
                <a:lnTo>
                  <a:pt x="16933" y="254000"/>
                </a:lnTo>
                <a:lnTo>
                  <a:pt x="16933" y="245533"/>
                </a:lnTo>
                <a:lnTo>
                  <a:pt x="16933" y="245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370667" y="3928533"/>
            <a:ext cx="220134" cy="262468"/>
          </a:xfrm>
          <a:custGeom>
            <a:avLst/>
            <a:gdLst/>
            <a:ahLst/>
            <a:cxnLst/>
            <a:rect l="0" t="0" r="0" b="0"/>
            <a:pathLst>
              <a:path w="220134" h="262468">
                <a:moveTo>
                  <a:pt x="0" y="16934"/>
                </a:moveTo>
                <a:lnTo>
                  <a:pt x="8466" y="8467"/>
                </a:lnTo>
                <a:lnTo>
                  <a:pt x="8466" y="8467"/>
                </a:lnTo>
                <a:lnTo>
                  <a:pt x="16933" y="8467"/>
                </a:lnTo>
                <a:lnTo>
                  <a:pt x="25400" y="0"/>
                </a:lnTo>
                <a:lnTo>
                  <a:pt x="42333" y="0"/>
                </a:lnTo>
                <a:lnTo>
                  <a:pt x="59266" y="0"/>
                </a:lnTo>
                <a:lnTo>
                  <a:pt x="76200" y="0"/>
                </a:lnTo>
                <a:lnTo>
                  <a:pt x="93133" y="0"/>
                </a:lnTo>
                <a:lnTo>
                  <a:pt x="110066" y="8467"/>
                </a:lnTo>
                <a:lnTo>
                  <a:pt x="135466" y="16934"/>
                </a:lnTo>
                <a:lnTo>
                  <a:pt x="152400" y="33867"/>
                </a:lnTo>
                <a:lnTo>
                  <a:pt x="169333" y="42334"/>
                </a:lnTo>
                <a:lnTo>
                  <a:pt x="186266" y="59267"/>
                </a:lnTo>
                <a:lnTo>
                  <a:pt x="203200" y="76200"/>
                </a:lnTo>
                <a:lnTo>
                  <a:pt x="211666" y="101600"/>
                </a:lnTo>
                <a:lnTo>
                  <a:pt x="211666" y="127000"/>
                </a:lnTo>
                <a:lnTo>
                  <a:pt x="220133" y="143934"/>
                </a:lnTo>
                <a:lnTo>
                  <a:pt x="211666" y="169334"/>
                </a:lnTo>
                <a:lnTo>
                  <a:pt x="211666" y="186267"/>
                </a:lnTo>
                <a:lnTo>
                  <a:pt x="194733" y="203200"/>
                </a:lnTo>
                <a:lnTo>
                  <a:pt x="186266" y="220134"/>
                </a:lnTo>
                <a:lnTo>
                  <a:pt x="169333" y="237067"/>
                </a:lnTo>
                <a:lnTo>
                  <a:pt x="152400" y="245534"/>
                </a:lnTo>
                <a:lnTo>
                  <a:pt x="135466" y="254000"/>
                </a:lnTo>
                <a:lnTo>
                  <a:pt x="110066" y="262467"/>
                </a:lnTo>
                <a:lnTo>
                  <a:pt x="93133" y="262467"/>
                </a:lnTo>
                <a:lnTo>
                  <a:pt x="76200" y="262467"/>
                </a:lnTo>
                <a:lnTo>
                  <a:pt x="59266" y="262467"/>
                </a:lnTo>
                <a:lnTo>
                  <a:pt x="42333" y="262467"/>
                </a:lnTo>
                <a:lnTo>
                  <a:pt x="33866" y="254000"/>
                </a:lnTo>
                <a:lnTo>
                  <a:pt x="25400" y="245534"/>
                </a:lnTo>
                <a:lnTo>
                  <a:pt x="25400" y="245534"/>
                </a:lnTo>
                <a:lnTo>
                  <a:pt x="16933" y="237067"/>
                </a:lnTo>
                <a:lnTo>
                  <a:pt x="16933"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650067" y="4047067"/>
            <a:ext cx="8467" cy="152401"/>
          </a:xfrm>
          <a:custGeom>
            <a:avLst/>
            <a:gdLst/>
            <a:ahLst/>
            <a:cxnLst/>
            <a:rect l="0" t="0" r="0" b="0"/>
            <a:pathLst>
              <a:path w="8467" h="152401">
                <a:moveTo>
                  <a:pt x="0" y="0"/>
                </a:moveTo>
                <a:lnTo>
                  <a:pt x="0" y="8466"/>
                </a:lnTo>
                <a:lnTo>
                  <a:pt x="0" y="8466"/>
                </a:lnTo>
                <a:lnTo>
                  <a:pt x="0" y="16933"/>
                </a:lnTo>
                <a:lnTo>
                  <a:pt x="0" y="25400"/>
                </a:lnTo>
                <a:lnTo>
                  <a:pt x="0" y="42333"/>
                </a:lnTo>
                <a:lnTo>
                  <a:pt x="8466" y="50800"/>
                </a:lnTo>
                <a:lnTo>
                  <a:pt x="8466" y="67733"/>
                </a:lnTo>
                <a:lnTo>
                  <a:pt x="8466" y="84666"/>
                </a:lnTo>
                <a:lnTo>
                  <a:pt x="8466" y="101600"/>
                </a:lnTo>
                <a:lnTo>
                  <a:pt x="8466" y="118533"/>
                </a:lnTo>
                <a:lnTo>
                  <a:pt x="8466" y="135466"/>
                </a:lnTo>
                <a:lnTo>
                  <a:pt x="8466" y="143933"/>
                </a:lnTo>
                <a:lnTo>
                  <a:pt x="8466" y="152400"/>
                </a:lnTo>
                <a:lnTo>
                  <a:pt x="8466" y="152400"/>
                </a:lnTo>
                <a:lnTo>
                  <a:pt x="0" y="152400"/>
                </a:lnTo>
                <a:lnTo>
                  <a:pt x="0"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624667" y="3962400"/>
            <a:ext cx="25401" cy="16934"/>
          </a:xfrm>
          <a:custGeom>
            <a:avLst/>
            <a:gdLst/>
            <a:ahLst/>
            <a:cxnLst/>
            <a:rect l="0" t="0" r="0" b="0"/>
            <a:pathLst>
              <a:path w="25401" h="16934">
                <a:moveTo>
                  <a:pt x="0" y="16933"/>
                </a:moveTo>
                <a:lnTo>
                  <a:pt x="0" y="16933"/>
                </a:lnTo>
                <a:lnTo>
                  <a:pt x="0" y="16933"/>
                </a:lnTo>
                <a:lnTo>
                  <a:pt x="0" y="8467"/>
                </a:lnTo>
                <a:lnTo>
                  <a:pt x="8466" y="8467"/>
                </a:lnTo>
                <a:lnTo>
                  <a:pt x="8466" y="8467"/>
                </a:lnTo>
                <a:lnTo>
                  <a:pt x="16933" y="0"/>
                </a:lnTo>
                <a:lnTo>
                  <a:pt x="16933" y="8467"/>
                </a:lnTo>
                <a:lnTo>
                  <a:pt x="16933" y="8467"/>
                </a:lnTo>
                <a:lnTo>
                  <a:pt x="25400" y="8467"/>
                </a:lnTo>
                <a:lnTo>
                  <a:pt x="254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726267" y="4021667"/>
            <a:ext cx="177801" cy="186267"/>
          </a:xfrm>
          <a:custGeom>
            <a:avLst/>
            <a:gdLst/>
            <a:ahLst/>
            <a:cxnLst/>
            <a:rect l="0" t="0" r="0" b="0"/>
            <a:pathLst>
              <a:path w="177801" h="186267">
                <a:moveTo>
                  <a:pt x="0" y="50800"/>
                </a:moveTo>
                <a:lnTo>
                  <a:pt x="0" y="50800"/>
                </a:lnTo>
                <a:lnTo>
                  <a:pt x="0" y="50800"/>
                </a:lnTo>
                <a:lnTo>
                  <a:pt x="0" y="50800"/>
                </a:lnTo>
                <a:lnTo>
                  <a:pt x="8466" y="59266"/>
                </a:lnTo>
                <a:lnTo>
                  <a:pt x="8466" y="59266"/>
                </a:lnTo>
                <a:lnTo>
                  <a:pt x="16933" y="59266"/>
                </a:lnTo>
                <a:lnTo>
                  <a:pt x="25400" y="67733"/>
                </a:lnTo>
                <a:lnTo>
                  <a:pt x="33866" y="67733"/>
                </a:lnTo>
                <a:lnTo>
                  <a:pt x="42333" y="67733"/>
                </a:lnTo>
                <a:lnTo>
                  <a:pt x="59266" y="67733"/>
                </a:lnTo>
                <a:lnTo>
                  <a:pt x="67733" y="59266"/>
                </a:lnTo>
                <a:lnTo>
                  <a:pt x="84666" y="59266"/>
                </a:lnTo>
                <a:lnTo>
                  <a:pt x="93133" y="59266"/>
                </a:lnTo>
                <a:lnTo>
                  <a:pt x="110066" y="59266"/>
                </a:lnTo>
                <a:lnTo>
                  <a:pt x="127000" y="59266"/>
                </a:lnTo>
                <a:lnTo>
                  <a:pt x="135466" y="59266"/>
                </a:lnTo>
                <a:lnTo>
                  <a:pt x="143933" y="50800"/>
                </a:lnTo>
                <a:lnTo>
                  <a:pt x="152400" y="50800"/>
                </a:lnTo>
                <a:lnTo>
                  <a:pt x="160866" y="50800"/>
                </a:lnTo>
                <a:lnTo>
                  <a:pt x="160866" y="50800"/>
                </a:lnTo>
                <a:lnTo>
                  <a:pt x="160866" y="42333"/>
                </a:lnTo>
                <a:lnTo>
                  <a:pt x="160866" y="42333"/>
                </a:lnTo>
                <a:lnTo>
                  <a:pt x="160866" y="33866"/>
                </a:lnTo>
                <a:lnTo>
                  <a:pt x="152400" y="33866"/>
                </a:lnTo>
                <a:lnTo>
                  <a:pt x="143933" y="25400"/>
                </a:lnTo>
                <a:lnTo>
                  <a:pt x="135466" y="16933"/>
                </a:lnTo>
                <a:lnTo>
                  <a:pt x="127000" y="16933"/>
                </a:lnTo>
                <a:lnTo>
                  <a:pt x="118533" y="8466"/>
                </a:lnTo>
                <a:lnTo>
                  <a:pt x="101600" y="0"/>
                </a:lnTo>
                <a:lnTo>
                  <a:pt x="93133" y="0"/>
                </a:lnTo>
                <a:lnTo>
                  <a:pt x="84666" y="0"/>
                </a:lnTo>
                <a:lnTo>
                  <a:pt x="76200" y="0"/>
                </a:lnTo>
                <a:lnTo>
                  <a:pt x="67733" y="0"/>
                </a:lnTo>
                <a:lnTo>
                  <a:pt x="59266" y="0"/>
                </a:lnTo>
                <a:lnTo>
                  <a:pt x="59266" y="0"/>
                </a:lnTo>
                <a:lnTo>
                  <a:pt x="50800" y="0"/>
                </a:lnTo>
                <a:lnTo>
                  <a:pt x="50800" y="0"/>
                </a:lnTo>
                <a:lnTo>
                  <a:pt x="42333" y="8466"/>
                </a:lnTo>
                <a:lnTo>
                  <a:pt x="42333" y="16933"/>
                </a:lnTo>
                <a:lnTo>
                  <a:pt x="33866" y="16933"/>
                </a:lnTo>
                <a:lnTo>
                  <a:pt x="33866" y="33866"/>
                </a:lnTo>
                <a:lnTo>
                  <a:pt x="33866" y="42333"/>
                </a:lnTo>
                <a:lnTo>
                  <a:pt x="33866" y="59266"/>
                </a:lnTo>
                <a:lnTo>
                  <a:pt x="33866" y="67733"/>
                </a:lnTo>
                <a:lnTo>
                  <a:pt x="33866" y="84666"/>
                </a:lnTo>
                <a:lnTo>
                  <a:pt x="33866" y="101600"/>
                </a:lnTo>
                <a:lnTo>
                  <a:pt x="42333" y="118533"/>
                </a:lnTo>
                <a:lnTo>
                  <a:pt x="50800" y="127000"/>
                </a:lnTo>
                <a:lnTo>
                  <a:pt x="59266" y="143933"/>
                </a:lnTo>
                <a:lnTo>
                  <a:pt x="67733" y="152400"/>
                </a:lnTo>
                <a:lnTo>
                  <a:pt x="76200" y="160866"/>
                </a:lnTo>
                <a:lnTo>
                  <a:pt x="84666" y="169333"/>
                </a:lnTo>
                <a:lnTo>
                  <a:pt x="93133" y="169333"/>
                </a:lnTo>
                <a:lnTo>
                  <a:pt x="110066" y="177800"/>
                </a:lnTo>
                <a:lnTo>
                  <a:pt x="118533" y="186266"/>
                </a:lnTo>
                <a:lnTo>
                  <a:pt x="135466" y="186266"/>
                </a:lnTo>
                <a:lnTo>
                  <a:pt x="143933" y="186266"/>
                </a:lnTo>
                <a:lnTo>
                  <a:pt x="160866" y="186266"/>
                </a:lnTo>
                <a:lnTo>
                  <a:pt x="169333" y="186266"/>
                </a:lnTo>
                <a:lnTo>
                  <a:pt x="169333" y="177800"/>
                </a:lnTo>
                <a:lnTo>
                  <a:pt x="169333" y="177800"/>
                </a:lnTo>
                <a:lnTo>
                  <a:pt x="177800" y="169333"/>
                </a:lnTo>
                <a:lnTo>
                  <a:pt x="177800" y="169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090333" y="3894667"/>
            <a:ext cx="25401" cy="262467"/>
          </a:xfrm>
          <a:custGeom>
            <a:avLst/>
            <a:gdLst/>
            <a:ahLst/>
            <a:cxnLst/>
            <a:rect l="0" t="0" r="0" b="0"/>
            <a:pathLst>
              <a:path w="25401" h="262467">
                <a:moveTo>
                  <a:pt x="0" y="16933"/>
                </a:moveTo>
                <a:lnTo>
                  <a:pt x="8467" y="16933"/>
                </a:lnTo>
                <a:lnTo>
                  <a:pt x="8467" y="8466"/>
                </a:lnTo>
                <a:lnTo>
                  <a:pt x="16934" y="8466"/>
                </a:lnTo>
                <a:lnTo>
                  <a:pt x="16934" y="8466"/>
                </a:lnTo>
                <a:lnTo>
                  <a:pt x="25400" y="0"/>
                </a:lnTo>
                <a:lnTo>
                  <a:pt x="25400" y="8466"/>
                </a:lnTo>
                <a:lnTo>
                  <a:pt x="25400" y="8466"/>
                </a:lnTo>
                <a:lnTo>
                  <a:pt x="25400" y="16933"/>
                </a:lnTo>
                <a:lnTo>
                  <a:pt x="25400" y="25400"/>
                </a:lnTo>
                <a:lnTo>
                  <a:pt x="25400" y="33866"/>
                </a:lnTo>
                <a:lnTo>
                  <a:pt x="25400" y="50800"/>
                </a:lnTo>
                <a:lnTo>
                  <a:pt x="25400" y="67733"/>
                </a:lnTo>
                <a:lnTo>
                  <a:pt x="16934" y="84666"/>
                </a:lnTo>
                <a:lnTo>
                  <a:pt x="16934" y="101600"/>
                </a:lnTo>
                <a:lnTo>
                  <a:pt x="16934" y="127000"/>
                </a:lnTo>
                <a:lnTo>
                  <a:pt x="16934" y="143933"/>
                </a:lnTo>
                <a:lnTo>
                  <a:pt x="16934" y="169333"/>
                </a:lnTo>
                <a:lnTo>
                  <a:pt x="16934" y="186266"/>
                </a:lnTo>
                <a:lnTo>
                  <a:pt x="16934" y="203200"/>
                </a:lnTo>
                <a:lnTo>
                  <a:pt x="16934" y="220133"/>
                </a:lnTo>
                <a:lnTo>
                  <a:pt x="16934" y="228600"/>
                </a:lnTo>
                <a:lnTo>
                  <a:pt x="16934" y="237066"/>
                </a:lnTo>
                <a:lnTo>
                  <a:pt x="16934" y="254000"/>
                </a:lnTo>
                <a:lnTo>
                  <a:pt x="16934" y="254000"/>
                </a:lnTo>
                <a:lnTo>
                  <a:pt x="16934" y="262466"/>
                </a:lnTo>
                <a:lnTo>
                  <a:pt x="16934" y="262466"/>
                </a:lnTo>
                <a:lnTo>
                  <a:pt x="25400" y="262466"/>
                </a:lnTo>
                <a:lnTo>
                  <a:pt x="25400" y="262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428067" y="3860800"/>
            <a:ext cx="67734" cy="304801"/>
          </a:xfrm>
          <a:custGeom>
            <a:avLst/>
            <a:gdLst/>
            <a:ahLst/>
            <a:cxnLst/>
            <a:rect l="0" t="0" r="0" b="0"/>
            <a:pathLst>
              <a:path w="67734" h="304801">
                <a:moveTo>
                  <a:pt x="0" y="0"/>
                </a:moveTo>
                <a:lnTo>
                  <a:pt x="0" y="0"/>
                </a:lnTo>
                <a:lnTo>
                  <a:pt x="0" y="0"/>
                </a:lnTo>
                <a:lnTo>
                  <a:pt x="0" y="8467"/>
                </a:lnTo>
                <a:lnTo>
                  <a:pt x="0" y="16933"/>
                </a:lnTo>
                <a:lnTo>
                  <a:pt x="0" y="33867"/>
                </a:lnTo>
                <a:lnTo>
                  <a:pt x="8466" y="59267"/>
                </a:lnTo>
                <a:lnTo>
                  <a:pt x="16933" y="84667"/>
                </a:lnTo>
                <a:lnTo>
                  <a:pt x="16933" y="118533"/>
                </a:lnTo>
                <a:lnTo>
                  <a:pt x="25400" y="143933"/>
                </a:lnTo>
                <a:lnTo>
                  <a:pt x="33866" y="177800"/>
                </a:lnTo>
                <a:lnTo>
                  <a:pt x="42333" y="203200"/>
                </a:lnTo>
                <a:lnTo>
                  <a:pt x="42333" y="228600"/>
                </a:lnTo>
                <a:lnTo>
                  <a:pt x="50800" y="254000"/>
                </a:lnTo>
                <a:lnTo>
                  <a:pt x="59266" y="270933"/>
                </a:lnTo>
                <a:lnTo>
                  <a:pt x="67733" y="287867"/>
                </a:lnTo>
                <a:lnTo>
                  <a:pt x="67733" y="304800"/>
                </a:lnTo>
                <a:lnTo>
                  <a:pt x="67733" y="304800"/>
                </a:lnTo>
                <a:lnTo>
                  <a:pt x="67733" y="304800"/>
                </a:lnTo>
                <a:lnTo>
                  <a:pt x="67733" y="304800"/>
                </a:lnTo>
                <a:lnTo>
                  <a:pt x="67733" y="304800"/>
                </a:lnTo>
                <a:lnTo>
                  <a:pt x="67733"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385733" y="3852333"/>
            <a:ext cx="254001" cy="313268"/>
          </a:xfrm>
          <a:custGeom>
            <a:avLst/>
            <a:gdLst/>
            <a:ahLst/>
            <a:cxnLst/>
            <a:rect l="0" t="0" r="0" b="0"/>
            <a:pathLst>
              <a:path w="254001" h="313268">
                <a:moveTo>
                  <a:pt x="0" y="8467"/>
                </a:moveTo>
                <a:lnTo>
                  <a:pt x="8467" y="8467"/>
                </a:lnTo>
                <a:lnTo>
                  <a:pt x="8467" y="8467"/>
                </a:lnTo>
                <a:lnTo>
                  <a:pt x="25400" y="0"/>
                </a:lnTo>
                <a:lnTo>
                  <a:pt x="33867" y="0"/>
                </a:lnTo>
                <a:lnTo>
                  <a:pt x="50800" y="8467"/>
                </a:lnTo>
                <a:lnTo>
                  <a:pt x="76200" y="16934"/>
                </a:lnTo>
                <a:lnTo>
                  <a:pt x="101600" y="33867"/>
                </a:lnTo>
                <a:lnTo>
                  <a:pt x="135467" y="42334"/>
                </a:lnTo>
                <a:lnTo>
                  <a:pt x="160867" y="67734"/>
                </a:lnTo>
                <a:lnTo>
                  <a:pt x="186267" y="93134"/>
                </a:lnTo>
                <a:lnTo>
                  <a:pt x="203200" y="118534"/>
                </a:lnTo>
                <a:lnTo>
                  <a:pt x="220134" y="152400"/>
                </a:lnTo>
                <a:lnTo>
                  <a:pt x="237067" y="186267"/>
                </a:lnTo>
                <a:lnTo>
                  <a:pt x="245534" y="211667"/>
                </a:lnTo>
                <a:lnTo>
                  <a:pt x="254000" y="237067"/>
                </a:lnTo>
                <a:lnTo>
                  <a:pt x="254000" y="262467"/>
                </a:lnTo>
                <a:lnTo>
                  <a:pt x="245534" y="279400"/>
                </a:lnTo>
                <a:lnTo>
                  <a:pt x="237067" y="296334"/>
                </a:lnTo>
                <a:lnTo>
                  <a:pt x="228600" y="304800"/>
                </a:lnTo>
                <a:lnTo>
                  <a:pt x="211667" y="313267"/>
                </a:lnTo>
                <a:lnTo>
                  <a:pt x="194734" y="313267"/>
                </a:lnTo>
                <a:lnTo>
                  <a:pt x="169334" y="313267"/>
                </a:lnTo>
                <a:lnTo>
                  <a:pt x="143934" y="313267"/>
                </a:lnTo>
                <a:lnTo>
                  <a:pt x="118534" y="313267"/>
                </a:lnTo>
                <a:lnTo>
                  <a:pt x="101600" y="304800"/>
                </a:lnTo>
                <a:lnTo>
                  <a:pt x="76200" y="287867"/>
                </a:lnTo>
                <a:lnTo>
                  <a:pt x="50800" y="279400"/>
                </a:lnTo>
                <a:lnTo>
                  <a:pt x="42334" y="262467"/>
                </a:lnTo>
                <a:lnTo>
                  <a:pt x="42334" y="262467"/>
                </a:lnTo>
                <a:lnTo>
                  <a:pt x="33867" y="254000"/>
                </a:lnTo>
                <a:lnTo>
                  <a:pt x="33867"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724400" y="4021667"/>
            <a:ext cx="16934" cy="143934"/>
          </a:xfrm>
          <a:custGeom>
            <a:avLst/>
            <a:gdLst/>
            <a:ahLst/>
            <a:cxnLst/>
            <a:rect l="0" t="0" r="0" b="0"/>
            <a:pathLst>
              <a:path w="16934" h="143934">
                <a:moveTo>
                  <a:pt x="0" y="0"/>
                </a:moveTo>
                <a:lnTo>
                  <a:pt x="0" y="0"/>
                </a:lnTo>
                <a:lnTo>
                  <a:pt x="0" y="8466"/>
                </a:lnTo>
                <a:lnTo>
                  <a:pt x="0" y="8466"/>
                </a:lnTo>
                <a:lnTo>
                  <a:pt x="0" y="25400"/>
                </a:lnTo>
                <a:lnTo>
                  <a:pt x="0" y="33866"/>
                </a:lnTo>
                <a:lnTo>
                  <a:pt x="0" y="50800"/>
                </a:lnTo>
                <a:lnTo>
                  <a:pt x="0" y="67733"/>
                </a:lnTo>
                <a:lnTo>
                  <a:pt x="8467" y="84666"/>
                </a:lnTo>
                <a:lnTo>
                  <a:pt x="8467" y="110066"/>
                </a:lnTo>
                <a:lnTo>
                  <a:pt x="8467" y="127000"/>
                </a:lnTo>
                <a:lnTo>
                  <a:pt x="16933" y="135466"/>
                </a:lnTo>
                <a:lnTo>
                  <a:pt x="16933" y="143933"/>
                </a:lnTo>
                <a:lnTo>
                  <a:pt x="16933" y="143933"/>
                </a:lnTo>
                <a:lnTo>
                  <a:pt x="16933" y="143933"/>
                </a:lnTo>
                <a:lnTo>
                  <a:pt x="16933" y="143933"/>
                </a:lnTo>
                <a:lnTo>
                  <a:pt x="16933" y="143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665133" y="3928533"/>
            <a:ext cx="33868" cy="8468"/>
          </a:xfrm>
          <a:custGeom>
            <a:avLst/>
            <a:gdLst/>
            <a:ahLst/>
            <a:cxnLst/>
            <a:rect l="0" t="0" r="0" b="0"/>
            <a:pathLst>
              <a:path w="33868" h="8468">
                <a:moveTo>
                  <a:pt x="0" y="8467"/>
                </a:moveTo>
                <a:lnTo>
                  <a:pt x="0" y="8467"/>
                </a:lnTo>
                <a:lnTo>
                  <a:pt x="0" y="8467"/>
                </a:lnTo>
                <a:lnTo>
                  <a:pt x="8467" y="0"/>
                </a:lnTo>
                <a:lnTo>
                  <a:pt x="8467" y="0"/>
                </a:lnTo>
                <a:lnTo>
                  <a:pt x="16934" y="0"/>
                </a:lnTo>
                <a:lnTo>
                  <a:pt x="25400" y="0"/>
                </a:lnTo>
                <a:lnTo>
                  <a:pt x="25400" y="0"/>
                </a:lnTo>
                <a:lnTo>
                  <a:pt x="33867" y="8467"/>
                </a:lnTo>
                <a:lnTo>
                  <a:pt x="33867"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800600" y="4013200"/>
            <a:ext cx="152401" cy="169334"/>
          </a:xfrm>
          <a:custGeom>
            <a:avLst/>
            <a:gdLst/>
            <a:ahLst/>
            <a:cxnLst/>
            <a:rect l="0" t="0" r="0" b="0"/>
            <a:pathLst>
              <a:path w="152401" h="169334">
                <a:moveTo>
                  <a:pt x="25400" y="84667"/>
                </a:moveTo>
                <a:lnTo>
                  <a:pt x="33867" y="84667"/>
                </a:lnTo>
                <a:lnTo>
                  <a:pt x="33867" y="84667"/>
                </a:lnTo>
                <a:lnTo>
                  <a:pt x="33867" y="93133"/>
                </a:lnTo>
                <a:lnTo>
                  <a:pt x="42333" y="93133"/>
                </a:lnTo>
                <a:lnTo>
                  <a:pt x="50800" y="93133"/>
                </a:lnTo>
                <a:lnTo>
                  <a:pt x="59267" y="93133"/>
                </a:lnTo>
                <a:lnTo>
                  <a:pt x="59267" y="93133"/>
                </a:lnTo>
                <a:lnTo>
                  <a:pt x="67733" y="84667"/>
                </a:lnTo>
                <a:lnTo>
                  <a:pt x="67733" y="76200"/>
                </a:lnTo>
                <a:lnTo>
                  <a:pt x="67733" y="59267"/>
                </a:lnTo>
                <a:lnTo>
                  <a:pt x="67733" y="50800"/>
                </a:lnTo>
                <a:lnTo>
                  <a:pt x="67733" y="33867"/>
                </a:lnTo>
                <a:lnTo>
                  <a:pt x="59267" y="16933"/>
                </a:lnTo>
                <a:lnTo>
                  <a:pt x="59267" y="8467"/>
                </a:lnTo>
                <a:lnTo>
                  <a:pt x="50800" y="8467"/>
                </a:lnTo>
                <a:lnTo>
                  <a:pt x="50800" y="0"/>
                </a:lnTo>
                <a:lnTo>
                  <a:pt x="42333" y="0"/>
                </a:lnTo>
                <a:lnTo>
                  <a:pt x="33867" y="8467"/>
                </a:lnTo>
                <a:lnTo>
                  <a:pt x="25400" y="8467"/>
                </a:lnTo>
                <a:lnTo>
                  <a:pt x="16933" y="16933"/>
                </a:lnTo>
                <a:lnTo>
                  <a:pt x="8467" y="25400"/>
                </a:lnTo>
                <a:lnTo>
                  <a:pt x="0" y="33867"/>
                </a:lnTo>
                <a:lnTo>
                  <a:pt x="0" y="50800"/>
                </a:lnTo>
                <a:lnTo>
                  <a:pt x="0" y="67733"/>
                </a:lnTo>
                <a:lnTo>
                  <a:pt x="0" y="84667"/>
                </a:lnTo>
                <a:lnTo>
                  <a:pt x="0" y="101600"/>
                </a:lnTo>
                <a:lnTo>
                  <a:pt x="8467" y="118533"/>
                </a:lnTo>
                <a:lnTo>
                  <a:pt x="16933" y="135467"/>
                </a:lnTo>
                <a:lnTo>
                  <a:pt x="25400" y="143933"/>
                </a:lnTo>
                <a:lnTo>
                  <a:pt x="33867" y="152400"/>
                </a:lnTo>
                <a:lnTo>
                  <a:pt x="50800" y="160867"/>
                </a:lnTo>
                <a:lnTo>
                  <a:pt x="67733" y="169333"/>
                </a:lnTo>
                <a:lnTo>
                  <a:pt x="84667" y="169333"/>
                </a:lnTo>
                <a:lnTo>
                  <a:pt x="101600" y="169333"/>
                </a:lnTo>
                <a:lnTo>
                  <a:pt x="118533" y="160867"/>
                </a:lnTo>
                <a:lnTo>
                  <a:pt x="135467" y="152400"/>
                </a:lnTo>
                <a:lnTo>
                  <a:pt x="135467" y="152400"/>
                </a:lnTo>
                <a:lnTo>
                  <a:pt x="152400" y="135467"/>
                </a:lnTo>
                <a:lnTo>
                  <a:pt x="152400" y="135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986867" y="3903133"/>
            <a:ext cx="228601" cy="262468"/>
          </a:xfrm>
          <a:custGeom>
            <a:avLst/>
            <a:gdLst/>
            <a:ahLst/>
            <a:cxnLst/>
            <a:rect l="0" t="0" r="0" b="0"/>
            <a:pathLst>
              <a:path w="228601" h="262468">
                <a:moveTo>
                  <a:pt x="0" y="42334"/>
                </a:moveTo>
                <a:lnTo>
                  <a:pt x="8466" y="33867"/>
                </a:lnTo>
                <a:lnTo>
                  <a:pt x="8466" y="25400"/>
                </a:lnTo>
                <a:lnTo>
                  <a:pt x="8466" y="25400"/>
                </a:lnTo>
                <a:lnTo>
                  <a:pt x="25400" y="16934"/>
                </a:lnTo>
                <a:lnTo>
                  <a:pt x="33866" y="8467"/>
                </a:lnTo>
                <a:lnTo>
                  <a:pt x="42333" y="0"/>
                </a:lnTo>
                <a:lnTo>
                  <a:pt x="59266" y="0"/>
                </a:lnTo>
                <a:lnTo>
                  <a:pt x="76200" y="0"/>
                </a:lnTo>
                <a:lnTo>
                  <a:pt x="93133" y="0"/>
                </a:lnTo>
                <a:lnTo>
                  <a:pt x="110066" y="0"/>
                </a:lnTo>
                <a:lnTo>
                  <a:pt x="127000" y="0"/>
                </a:lnTo>
                <a:lnTo>
                  <a:pt x="143933" y="8467"/>
                </a:lnTo>
                <a:lnTo>
                  <a:pt x="152400" y="16934"/>
                </a:lnTo>
                <a:lnTo>
                  <a:pt x="160866" y="25400"/>
                </a:lnTo>
                <a:lnTo>
                  <a:pt x="160866" y="33867"/>
                </a:lnTo>
                <a:lnTo>
                  <a:pt x="160866" y="50800"/>
                </a:lnTo>
                <a:lnTo>
                  <a:pt x="160866" y="76200"/>
                </a:lnTo>
                <a:lnTo>
                  <a:pt x="152400" y="93134"/>
                </a:lnTo>
                <a:lnTo>
                  <a:pt x="143933" y="110067"/>
                </a:lnTo>
                <a:lnTo>
                  <a:pt x="135466" y="127000"/>
                </a:lnTo>
                <a:lnTo>
                  <a:pt x="127000" y="143934"/>
                </a:lnTo>
                <a:lnTo>
                  <a:pt x="110066" y="160867"/>
                </a:lnTo>
                <a:lnTo>
                  <a:pt x="110066" y="177800"/>
                </a:lnTo>
                <a:lnTo>
                  <a:pt x="101600" y="194734"/>
                </a:lnTo>
                <a:lnTo>
                  <a:pt x="93133" y="203200"/>
                </a:lnTo>
                <a:lnTo>
                  <a:pt x="84666" y="211667"/>
                </a:lnTo>
                <a:lnTo>
                  <a:pt x="84666" y="220134"/>
                </a:lnTo>
                <a:lnTo>
                  <a:pt x="76200" y="228600"/>
                </a:lnTo>
                <a:lnTo>
                  <a:pt x="76200" y="237067"/>
                </a:lnTo>
                <a:lnTo>
                  <a:pt x="76200" y="237067"/>
                </a:lnTo>
                <a:lnTo>
                  <a:pt x="76200" y="245534"/>
                </a:lnTo>
                <a:lnTo>
                  <a:pt x="76200" y="245534"/>
                </a:lnTo>
                <a:lnTo>
                  <a:pt x="84666" y="245534"/>
                </a:lnTo>
                <a:lnTo>
                  <a:pt x="84666" y="245534"/>
                </a:lnTo>
                <a:lnTo>
                  <a:pt x="93133" y="245534"/>
                </a:lnTo>
                <a:lnTo>
                  <a:pt x="110066" y="245534"/>
                </a:lnTo>
                <a:lnTo>
                  <a:pt x="118533" y="245534"/>
                </a:lnTo>
                <a:lnTo>
                  <a:pt x="135466" y="245534"/>
                </a:lnTo>
                <a:lnTo>
                  <a:pt x="152400" y="245534"/>
                </a:lnTo>
                <a:lnTo>
                  <a:pt x="160866" y="254000"/>
                </a:lnTo>
                <a:lnTo>
                  <a:pt x="186266" y="254000"/>
                </a:lnTo>
                <a:lnTo>
                  <a:pt x="194733" y="254000"/>
                </a:lnTo>
                <a:lnTo>
                  <a:pt x="203200" y="262467"/>
                </a:lnTo>
                <a:lnTo>
                  <a:pt x="211666" y="262467"/>
                </a:lnTo>
                <a:lnTo>
                  <a:pt x="220133" y="262467"/>
                </a:lnTo>
                <a:lnTo>
                  <a:pt x="220133" y="262467"/>
                </a:lnTo>
                <a:lnTo>
                  <a:pt x="228600" y="262467"/>
                </a:lnTo>
                <a:lnTo>
                  <a:pt x="228600" y="262467"/>
                </a:lnTo>
                <a:lnTo>
                  <a:pt x="228600" y="262467"/>
                </a:lnTo>
                <a:lnTo>
                  <a:pt x="228600" y="254000"/>
                </a:lnTo>
                <a:lnTo>
                  <a:pt x="228600" y="254000"/>
                </a:lnTo>
                <a:lnTo>
                  <a:pt x="220133" y="245534"/>
                </a:lnTo>
                <a:lnTo>
                  <a:pt x="220133" y="245534"/>
                </a:lnTo>
                <a:lnTo>
                  <a:pt x="220133" y="245534"/>
                </a:lnTo>
                <a:lnTo>
                  <a:pt x="220133" y="2455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163733" y="3928533"/>
            <a:ext cx="313268" cy="364068"/>
          </a:xfrm>
          <a:custGeom>
            <a:avLst/>
            <a:gdLst/>
            <a:ahLst/>
            <a:cxnLst/>
            <a:rect l="0" t="0" r="0" b="0"/>
            <a:pathLst>
              <a:path w="313268" h="364068">
                <a:moveTo>
                  <a:pt x="101600" y="0"/>
                </a:moveTo>
                <a:lnTo>
                  <a:pt x="101600" y="8467"/>
                </a:lnTo>
                <a:lnTo>
                  <a:pt x="101600" y="8467"/>
                </a:lnTo>
                <a:lnTo>
                  <a:pt x="101600" y="16934"/>
                </a:lnTo>
                <a:lnTo>
                  <a:pt x="101600" y="25400"/>
                </a:lnTo>
                <a:lnTo>
                  <a:pt x="110067" y="42334"/>
                </a:lnTo>
                <a:lnTo>
                  <a:pt x="110067" y="59267"/>
                </a:lnTo>
                <a:lnTo>
                  <a:pt x="118534" y="76200"/>
                </a:lnTo>
                <a:lnTo>
                  <a:pt x="127000" y="101600"/>
                </a:lnTo>
                <a:lnTo>
                  <a:pt x="135467" y="127000"/>
                </a:lnTo>
                <a:lnTo>
                  <a:pt x="143934" y="160867"/>
                </a:lnTo>
                <a:lnTo>
                  <a:pt x="152400" y="186267"/>
                </a:lnTo>
                <a:lnTo>
                  <a:pt x="160867" y="203200"/>
                </a:lnTo>
                <a:lnTo>
                  <a:pt x="160867" y="228600"/>
                </a:lnTo>
                <a:lnTo>
                  <a:pt x="160867" y="245534"/>
                </a:lnTo>
                <a:lnTo>
                  <a:pt x="169334" y="262467"/>
                </a:lnTo>
                <a:lnTo>
                  <a:pt x="169334" y="279400"/>
                </a:lnTo>
                <a:lnTo>
                  <a:pt x="169334" y="296334"/>
                </a:lnTo>
                <a:lnTo>
                  <a:pt x="169334" y="296334"/>
                </a:lnTo>
                <a:lnTo>
                  <a:pt x="160867" y="304800"/>
                </a:lnTo>
                <a:lnTo>
                  <a:pt x="152400" y="296334"/>
                </a:lnTo>
                <a:lnTo>
                  <a:pt x="143934" y="296334"/>
                </a:lnTo>
                <a:lnTo>
                  <a:pt x="135467" y="279400"/>
                </a:lnTo>
                <a:lnTo>
                  <a:pt x="118534" y="254000"/>
                </a:lnTo>
                <a:lnTo>
                  <a:pt x="110067" y="228600"/>
                </a:lnTo>
                <a:lnTo>
                  <a:pt x="93134" y="203200"/>
                </a:lnTo>
                <a:lnTo>
                  <a:pt x="76200" y="169334"/>
                </a:lnTo>
                <a:lnTo>
                  <a:pt x="59267" y="143934"/>
                </a:lnTo>
                <a:lnTo>
                  <a:pt x="50800" y="118534"/>
                </a:lnTo>
                <a:lnTo>
                  <a:pt x="42334" y="101600"/>
                </a:lnTo>
                <a:lnTo>
                  <a:pt x="25400" y="84667"/>
                </a:lnTo>
                <a:lnTo>
                  <a:pt x="16934" y="67734"/>
                </a:lnTo>
                <a:lnTo>
                  <a:pt x="8467" y="50800"/>
                </a:lnTo>
                <a:lnTo>
                  <a:pt x="8467" y="33867"/>
                </a:lnTo>
                <a:lnTo>
                  <a:pt x="0" y="16934"/>
                </a:lnTo>
                <a:lnTo>
                  <a:pt x="8467" y="16934"/>
                </a:lnTo>
                <a:lnTo>
                  <a:pt x="8467" y="8467"/>
                </a:lnTo>
                <a:lnTo>
                  <a:pt x="16934" y="8467"/>
                </a:lnTo>
                <a:lnTo>
                  <a:pt x="25400" y="16934"/>
                </a:lnTo>
                <a:lnTo>
                  <a:pt x="50800" y="16934"/>
                </a:lnTo>
                <a:lnTo>
                  <a:pt x="67734" y="33867"/>
                </a:lnTo>
                <a:lnTo>
                  <a:pt x="101600" y="50800"/>
                </a:lnTo>
                <a:lnTo>
                  <a:pt x="127000" y="67734"/>
                </a:lnTo>
                <a:lnTo>
                  <a:pt x="160867" y="93134"/>
                </a:lnTo>
                <a:lnTo>
                  <a:pt x="194734" y="118534"/>
                </a:lnTo>
                <a:lnTo>
                  <a:pt x="220134" y="143934"/>
                </a:lnTo>
                <a:lnTo>
                  <a:pt x="254000" y="177800"/>
                </a:lnTo>
                <a:lnTo>
                  <a:pt x="279400" y="203200"/>
                </a:lnTo>
                <a:lnTo>
                  <a:pt x="296334" y="237067"/>
                </a:lnTo>
                <a:lnTo>
                  <a:pt x="304800" y="262467"/>
                </a:lnTo>
                <a:lnTo>
                  <a:pt x="313267" y="287867"/>
                </a:lnTo>
                <a:lnTo>
                  <a:pt x="313267" y="313267"/>
                </a:lnTo>
                <a:lnTo>
                  <a:pt x="304800" y="330200"/>
                </a:lnTo>
                <a:lnTo>
                  <a:pt x="296334" y="338667"/>
                </a:lnTo>
                <a:lnTo>
                  <a:pt x="279400" y="355600"/>
                </a:lnTo>
                <a:lnTo>
                  <a:pt x="262467" y="355600"/>
                </a:lnTo>
                <a:lnTo>
                  <a:pt x="237067" y="364067"/>
                </a:lnTo>
                <a:lnTo>
                  <a:pt x="211667" y="364067"/>
                </a:lnTo>
                <a:lnTo>
                  <a:pt x="186267" y="355600"/>
                </a:lnTo>
                <a:lnTo>
                  <a:pt x="160867" y="347134"/>
                </a:lnTo>
                <a:lnTo>
                  <a:pt x="135467" y="338667"/>
                </a:lnTo>
                <a:lnTo>
                  <a:pt x="118534" y="330200"/>
                </a:lnTo>
                <a:lnTo>
                  <a:pt x="101600" y="313267"/>
                </a:lnTo>
                <a:lnTo>
                  <a:pt x="101600" y="313267"/>
                </a:lnTo>
                <a:lnTo>
                  <a:pt x="93134" y="304800"/>
                </a:lnTo>
                <a:lnTo>
                  <a:pt x="93134"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527800" y="4089400"/>
            <a:ext cx="8468" cy="169334"/>
          </a:xfrm>
          <a:custGeom>
            <a:avLst/>
            <a:gdLst/>
            <a:ahLst/>
            <a:cxnLst/>
            <a:rect l="0" t="0" r="0" b="0"/>
            <a:pathLst>
              <a:path w="8468" h="169334">
                <a:moveTo>
                  <a:pt x="8467" y="0"/>
                </a:moveTo>
                <a:lnTo>
                  <a:pt x="8467" y="0"/>
                </a:lnTo>
                <a:lnTo>
                  <a:pt x="8467" y="0"/>
                </a:lnTo>
                <a:lnTo>
                  <a:pt x="8467" y="8467"/>
                </a:lnTo>
                <a:lnTo>
                  <a:pt x="8467" y="8467"/>
                </a:lnTo>
                <a:lnTo>
                  <a:pt x="8467" y="16933"/>
                </a:lnTo>
                <a:lnTo>
                  <a:pt x="0" y="25400"/>
                </a:lnTo>
                <a:lnTo>
                  <a:pt x="0" y="33867"/>
                </a:lnTo>
                <a:lnTo>
                  <a:pt x="0" y="50800"/>
                </a:lnTo>
                <a:lnTo>
                  <a:pt x="0" y="67733"/>
                </a:lnTo>
                <a:lnTo>
                  <a:pt x="0" y="84667"/>
                </a:lnTo>
                <a:lnTo>
                  <a:pt x="8467" y="110067"/>
                </a:lnTo>
                <a:lnTo>
                  <a:pt x="8467" y="127000"/>
                </a:lnTo>
                <a:lnTo>
                  <a:pt x="8467" y="143933"/>
                </a:lnTo>
                <a:lnTo>
                  <a:pt x="8467" y="160867"/>
                </a:lnTo>
                <a:lnTo>
                  <a:pt x="8467" y="169333"/>
                </a:lnTo>
                <a:lnTo>
                  <a:pt x="8467" y="169333"/>
                </a:lnTo>
                <a:lnTo>
                  <a:pt x="8467" y="169333"/>
                </a:lnTo>
                <a:lnTo>
                  <a:pt x="8467" y="160867"/>
                </a:lnTo>
                <a:lnTo>
                  <a:pt x="8467" y="160867"/>
                </a:lnTo>
                <a:lnTo>
                  <a:pt x="8467" y="160867"/>
                </a:lnTo>
                <a:lnTo>
                  <a:pt x="8467" y="160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6493933" y="3979333"/>
            <a:ext cx="25402" cy="25401"/>
          </a:xfrm>
          <a:custGeom>
            <a:avLst/>
            <a:gdLst/>
            <a:ahLst/>
            <a:cxnLst/>
            <a:rect l="0" t="0" r="0" b="0"/>
            <a:pathLst>
              <a:path w="25402" h="25401">
                <a:moveTo>
                  <a:pt x="8467" y="25400"/>
                </a:moveTo>
                <a:lnTo>
                  <a:pt x="8467" y="16934"/>
                </a:lnTo>
                <a:lnTo>
                  <a:pt x="0" y="16934"/>
                </a:lnTo>
                <a:lnTo>
                  <a:pt x="0" y="8467"/>
                </a:lnTo>
                <a:lnTo>
                  <a:pt x="8467" y="8467"/>
                </a:lnTo>
                <a:lnTo>
                  <a:pt x="8467" y="0"/>
                </a:lnTo>
                <a:lnTo>
                  <a:pt x="8467" y="0"/>
                </a:lnTo>
                <a:lnTo>
                  <a:pt x="8467" y="0"/>
                </a:lnTo>
                <a:lnTo>
                  <a:pt x="16933" y="8467"/>
                </a:lnTo>
                <a:lnTo>
                  <a:pt x="16933" y="8467"/>
                </a:lnTo>
                <a:lnTo>
                  <a:pt x="25401" y="8467"/>
                </a:lnTo>
                <a:lnTo>
                  <a:pt x="25401"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595534" y="4080933"/>
            <a:ext cx="160867" cy="194735"/>
          </a:xfrm>
          <a:custGeom>
            <a:avLst/>
            <a:gdLst/>
            <a:ahLst/>
            <a:cxnLst/>
            <a:rect l="0" t="0" r="0" b="0"/>
            <a:pathLst>
              <a:path w="160867" h="194735">
                <a:moveTo>
                  <a:pt x="25399" y="67734"/>
                </a:moveTo>
                <a:lnTo>
                  <a:pt x="25399" y="76200"/>
                </a:lnTo>
                <a:lnTo>
                  <a:pt x="33866" y="76200"/>
                </a:lnTo>
                <a:lnTo>
                  <a:pt x="33866" y="84667"/>
                </a:lnTo>
                <a:lnTo>
                  <a:pt x="33866" y="84667"/>
                </a:lnTo>
                <a:lnTo>
                  <a:pt x="42333" y="93134"/>
                </a:lnTo>
                <a:lnTo>
                  <a:pt x="50799" y="93134"/>
                </a:lnTo>
                <a:lnTo>
                  <a:pt x="59266" y="93134"/>
                </a:lnTo>
                <a:lnTo>
                  <a:pt x="59266" y="84667"/>
                </a:lnTo>
                <a:lnTo>
                  <a:pt x="67732" y="84667"/>
                </a:lnTo>
                <a:lnTo>
                  <a:pt x="76200" y="76200"/>
                </a:lnTo>
                <a:lnTo>
                  <a:pt x="76200" y="59267"/>
                </a:lnTo>
                <a:lnTo>
                  <a:pt x="76200" y="42334"/>
                </a:lnTo>
                <a:lnTo>
                  <a:pt x="76200" y="33867"/>
                </a:lnTo>
                <a:lnTo>
                  <a:pt x="76200" y="16934"/>
                </a:lnTo>
                <a:lnTo>
                  <a:pt x="76200" y="8467"/>
                </a:lnTo>
                <a:lnTo>
                  <a:pt x="67732" y="8467"/>
                </a:lnTo>
                <a:lnTo>
                  <a:pt x="59266" y="0"/>
                </a:lnTo>
                <a:lnTo>
                  <a:pt x="59266" y="0"/>
                </a:lnTo>
                <a:lnTo>
                  <a:pt x="50799" y="0"/>
                </a:lnTo>
                <a:lnTo>
                  <a:pt x="33866" y="0"/>
                </a:lnTo>
                <a:lnTo>
                  <a:pt x="25399" y="8467"/>
                </a:lnTo>
                <a:lnTo>
                  <a:pt x="16933" y="16934"/>
                </a:lnTo>
                <a:lnTo>
                  <a:pt x="8466" y="33867"/>
                </a:lnTo>
                <a:lnTo>
                  <a:pt x="8466" y="50800"/>
                </a:lnTo>
                <a:lnTo>
                  <a:pt x="0" y="76200"/>
                </a:lnTo>
                <a:lnTo>
                  <a:pt x="0" y="93134"/>
                </a:lnTo>
                <a:lnTo>
                  <a:pt x="0" y="110067"/>
                </a:lnTo>
                <a:lnTo>
                  <a:pt x="8466" y="127000"/>
                </a:lnTo>
                <a:lnTo>
                  <a:pt x="16933" y="143934"/>
                </a:lnTo>
                <a:lnTo>
                  <a:pt x="25399" y="160867"/>
                </a:lnTo>
                <a:lnTo>
                  <a:pt x="42333" y="169334"/>
                </a:lnTo>
                <a:lnTo>
                  <a:pt x="67732" y="177800"/>
                </a:lnTo>
                <a:lnTo>
                  <a:pt x="84666" y="186267"/>
                </a:lnTo>
                <a:lnTo>
                  <a:pt x="101599" y="194734"/>
                </a:lnTo>
                <a:lnTo>
                  <a:pt x="126999" y="194734"/>
                </a:lnTo>
                <a:lnTo>
                  <a:pt x="143932" y="186267"/>
                </a:lnTo>
                <a:lnTo>
                  <a:pt x="143932" y="186267"/>
                </a:lnTo>
                <a:lnTo>
                  <a:pt x="160866" y="186267"/>
                </a:lnTo>
                <a:lnTo>
                  <a:pt x="160866" y="186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6874933" y="3962400"/>
            <a:ext cx="237068" cy="347134"/>
          </a:xfrm>
          <a:custGeom>
            <a:avLst/>
            <a:gdLst/>
            <a:ahLst/>
            <a:cxnLst/>
            <a:rect l="0" t="0" r="0" b="0"/>
            <a:pathLst>
              <a:path w="237068" h="347134">
                <a:moveTo>
                  <a:pt x="67734" y="50800"/>
                </a:moveTo>
                <a:lnTo>
                  <a:pt x="67734" y="50800"/>
                </a:lnTo>
                <a:lnTo>
                  <a:pt x="76200" y="42333"/>
                </a:lnTo>
                <a:lnTo>
                  <a:pt x="76200" y="42333"/>
                </a:lnTo>
                <a:lnTo>
                  <a:pt x="76200" y="33867"/>
                </a:lnTo>
                <a:lnTo>
                  <a:pt x="76200" y="25400"/>
                </a:lnTo>
                <a:lnTo>
                  <a:pt x="84667" y="16933"/>
                </a:lnTo>
                <a:lnTo>
                  <a:pt x="93133" y="16933"/>
                </a:lnTo>
                <a:lnTo>
                  <a:pt x="101601" y="8467"/>
                </a:lnTo>
                <a:lnTo>
                  <a:pt x="110067" y="8467"/>
                </a:lnTo>
                <a:lnTo>
                  <a:pt x="127000" y="0"/>
                </a:lnTo>
                <a:lnTo>
                  <a:pt x="135467" y="0"/>
                </a:lnTo>
                <a:lnTo>
                  <a:pt x="152400" y="0"/>
                </a:lnTo>
                <a:lnTo>
                  <a:pt x="169333" y="0"/>
                </a:lnTo>
                <a:lnTo>
                  <a:pt x="177801" y="8467"/>
                </a:lnTo>
                <a:lnTo>
                  <a:pt x="186267" y="16933"/>
                </a:lnTo>
                <a:lnTo>
                  <a:pt x="194734" y="33867"/>
                </a:lnTo>
                <a:lnTo>
                  <a:pt x="194734" y="42333"/>
                </a:lnTo>
                <a:lnTo>
                  <a:pt x="194734" y="59267"/>
                </a:lnTo>
                <a:lnTo>
                  <a:pt x="186267" y="76200"/>
                </a:lnTo>
                <a:lnTo>
                  <a:pt x="177801" y="93133"/>
                </a:lnTo>
                <a:lnTo>
                  <a:pt x="160867" y="101600"/>
                </a:lnTo>
                <a:lnTo>
                  <a:pt x="143934" y="118533"/>
                </a:lnTo>
                <a:lnTo>
                  <a:pt x="127000" y="127000"/>
                </a:lnTo>
                <a:lnTo>
                  <a:pt x="110067" y="135467"/>
                </a:lnTo>
                <a:lnTo>
                  <a:pt x="101601" y="135467"/>
                </a:lnTo>
                <a:lnTo>
                  <a:pt x="84667" y="143933"/>
                </a:lnTo>
                <a:lnTo>
                  <a:pt x="76200" y="143933"/>
                </a:lnTo>
                <a:lnTo>
                  <a:pt x="67734" y="143933"/>
                </a:lnTo>
                <a:lnTo>
                  <a:pt x="67734" y="143933"/>
                </a:lnTo>
                <a:lnTo>
                  <a:pt x="59267" y="135467"/>
                </a:lnTo>
                <a:lnTo>
                  <a:pt x="59267" y="135467"/>
                </a:lnTo>
                <a:lnTo>
                  <a:pt x="67734" y="127000"/>
                </a:lnTo>
                <a:lnTo>
                  <a:pt x="76200" y="127000"/>
                </a:lnTo>
                <a:lnTo>
                  <a:pt x="84667" y="118533"/>
                </a:lnTo>
                <a:lnTo>
                  <a:pt x="101601" y="118533"/>
                </a:lnTo>
                <a:lnTo>
                  <a:pt x="118534" y="118533"/>
                </a:lnTo>
                <a:lnTo>
                  <a:pt x="135467" y="127000"/>
                </a:lnTo>
                <a:lnTo>
                  <a:pt x="160867" y="135467"/>
                </a:lnTo>
                <a:lnTo>
                  <a:pt x="177801" y="152400"/>
                </a:lnTo>
                <a:lnTo>
                  <a:pt x="194734" y="169333"/>
                </a:lnTo>
                <a:lnTo>
                  <a:pt x="211667" y="186267"/>
                </a:lnTo>
                <a:lnTo>
                  <a:pt x="220134" y="203200"/>
                </a:lnTo>
                <a:lnTo>
                  <a:pt x="228600" y="228600"/>
                </a:lnTo>
                <a:lnTo>
                  <a:pt x="237067" y="254000"/>
                </a:lnTo>
                <a:lnTo>
                  <a:pt x="237067" y="270933"/>
                </a:lnTo>
                <a:lnTo>
                  <a:pt x="228600" y="296333"/>
                </a:lnTo>
                <a:lnTo>
                  <a:pt x="220134" y="304800"/>
                </a:lnTo>
                <a:lnTo>
                  <a:pt x="211667" y="321733"/>
                </a:lnTo>
                <a:lnTo>
                  <a:pt x="194734" y="330200"/>
                </a:lnTo>
                <a:lnTo>
                  <a:pt x="169333" y="338667"/>
                </a:lnTo>
                <a:lnTo>
                  <a:pt x="143934" y="347133"/>
                </a:lnTo>
                <a:lnTo>
                  <a:pt x="118534" y="347133"/>
                </a:lnTo>
                <a:lnTo>
                  <a:pt x="93133" y="347133"/>
                </a:lnTo>
                <a:lnTo>
                  <a:pt x="67734" y="338667"/>
                </a:lnTo>
                <a:lnTo>
                  <a:pt x="42334" y="338667"/>
                </a:lnTo>
                <a:lnTo>
                  <a:pt x="16933" y="321733"/>
                </a:lnTo>
                <a:lnTo>
                  <a:pt x="16933" y="321733"/>
                </a:lnTo>
                <a:lnTo>
                  <a:pt x="0" y="313267"/>
                </a:lnTo>
                <a:lnTo>
                  <a:pt x="0" y="313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446867" y="4631267"/>
            <a:ext cx="50801" cy="372534"/>
          </a:xfrm>
          <a:custGeom>
            <a:avLst/>
            <a:gdLst/>
            <a:ahLst/>
            <a:cxnLst/>
            <a:rect l="0" t="0" r="0" b="0"/>
            <a:pathLst>
              <a:path w="50801" h="372534">
                <a:moveTo>
                  <a:pt x="0" y="0"/>
                </a:moveTo>
                <a:lnTo>
                  <a:pt x="0" y="0"/>
                </a:lnTo>
                <a:lnTo>
                  <a:pt x="0" y="8466"/>
                </a:lnTo>
                <a:lnTo>
                  <a:pt x="0" y="8466"/>
                </a:lnTo>
                <a:lnTo>
                  <a:pt x="0" y="8466"/>
                </a:lnTo>
                <a:lnTo>
                  <a:pt x="0" y="16933"/>
                </a:lnTo>
                <a:lnTo>
                  <a:pt x="8466" y="33866"/>
                </a:lnTo>
                <a:lnTo>
                  <a:pt x="8466" y="42333"/>
                </a:lnTo>
                <a:lnTo>
                  <a:pt x="8466" y="67733"/>
                </a:lnTo>
                <a:lnTo>
                  <a:pt x="16933" y="84666"/>
                </a:lnTo>
                <a:lnTo>
                  <a:pt x="16933" y="110066"/>
                </a:lnTo>
                <a:lnTo>
                  <a:pt x="16933" y="127000"/>
                </a:lnTo>
                <a:lnTo>
                  <a:pt x="25400" y="160866"/>
                </a:lnTo>
                <a:lnTo>
                  <a:pt x="25400" y="186266"/>
                </a:lnTo>
                <a:lnTo>
                  <a:pt x="25400" y="211666"/>
                </a:lnTo>
                <a:lnTo>
                  <a:pt x="33866" y="237066"/>
                </a:lnTo>
                <a:lnTo>
                  <a:pt x="33866" y="262466"/>
                </a:lnTo>
                <a:lnTo>
                  <a:pt x="33866" y="287866"/>
                </a:lnTo>
                <a:lnTo>
                  <a:pt x="42333" y="313266"/>
                </a:lnTo>
                <a:lnTo>
                  <a:pt x="42333" y="330200"/>
                </a:lnTo>
                <a:lnTo>
                  <a:pt x="42333" y="355600"/>
                </a:lnTo>
                <a:lnTo>
                  <a:pt x="50800" y="364066"/>
                </a:lnTo>
                <a:lnTo>
                  <a:pt x="50800" y="372533"/>
                </a:lnTo>
                <a:lnTo>
                  <a:pt x="50800" y="372533"/>
                </a:lnTo>
                <a:lnTo>
                  <a:pt x="50800" y="372533"/>
                </a:lnTo>
                <a:lnTo>
                  <a:pt x="50800" y="372533"/>
                </a:lnTo>
                <a:lnTo>
                  <a:pt x="50800" y="372533"/>
                </a:lnTo>
                <a:lnTo>
                  <a:pt x="50800" y="372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421467" y="4622800"/>
            <a:ext cx="177801" cy="245534"/>
          </a:xfrm>
          <a:custGeom>
            <a:avLst/>
            <a:gdLst/>
            <a:ahLst/>
            <a:cxnLst/>
            <a:rect l="0" t="0" r="0" b="0"/>
            <a:pathLst>
              <a:path w="177801" h="245534">
                <a:moveTo>
                  <a:pt x="0" y="25400"/>
                </a:moveTo>
                <a:lnTo>
                  <a:pt x="8466" y="25400"/>
                </a:lnTo>
                <a:lnTo>
                  <a:pt x="8466" y="25400"/>
                </a:lnTo>
                <a:lnTo>
                  <a:pt x="8466" y="16933"/>
                </a:lnTo>
                <a:lnTo>
                  <a:pt x="16933" y="8467"/>
                </a:lnTo>
                <a:lnTo>
                  <a:pt x="25400" y="8467"/>
                </a:lnTo>
                <a:lnTo>
                  <a:pt x="42333" y="0"/>
                </a:lnTo>
                <a:lnTo>
                  <a:pt x="50800" y="0"/>
                </a:lnTo>
                <a:lnTo>
                  <a:pt x="67733" y="0"/>
                </a:lnTo>
                <a:lnTo>
                  <a:pt x="84666" y="8467"/>
                </a:lnTo>
                <a:lnTo>
                  <a:pt x="101600" y="16933"/>
                </a:lnTo>
                <a:lnTo>
                  <a:pt x="118533" y="25400"/>
                </a:lnTo>
                <a:lnTo>
                  <a:pt x="127000" y="42333"/>
                </a:lnTo>
                <a:lnTo>
                  <a:pt x="143933" y="59267"/>
                </a:lnTo>
                <a:lnTo>
                  <a:pt x="152400" y="76200"/>
                </a:lnTo>
                <a:lnTo>
                  <a:pt x="160866" y="93133"/>
                </a:lnTo>
                <a:lnTo>
                  <a:pt x="169333" y="110067"/>
                </a:lnTo>
                <a:lnTo>
                  <a:pt x="177800" y="127000"/>
                </a:lnTo>
                <a:lnTo>
                  <a:pt x="177800" y="152400"/>
                </a:lnTo>
                <a:lnTo>
                  <a:pt x="177800" y="169333"/>
                </a:lnTo>
                <a:lnTo>
                  <a:pt x="169333" y="177800"/>
                </a:lnTo>
                <a:lnTo>
                  <a:pt x="169333" y="194733"/>
                </a:lnTo>
                <a:lnTo>
                  <a:pt x="160866" y="211667"/>
                </a:lnTo>
                <a:lnTo>
                  <a:pt x="152400" y="220133"/>
                </a:lnTo>
                <a:lnTo>
                  <a:pt x="143933" y="228600"/>
                </a:lnTo>
                <a:lnTo>
                  <a:pt x="127000" y="237067"/>
                </a:lnTo>
                <a:lnTo>
                  <a:pt x="110066" y="245533"/>
                </a:lnTo>
                <a:lnTo>
                  <a:pt x="101600" y="245533"/>
                </a:lnTo>
                <a:lnTo>
                  <a:pt x="84666" y="245533"/>
                </a:lnTo>
                <a:lnTo>
                  <a:pt x="67733" y="245533"/>
                </a:lnTo>
                <a:lnTo>
                  <a:pt x="59266" y="245533"/>
                </a:lnTo>
                <a:lnTo>
                  <a:pt x="50800" y="245533"/>
                </a:lnTo>
                <a:lnTo>
                  <a:pt x="42333" y="237067"/>
                </a:lnTo>
                <a:lnTo>
                  <a:pt x="33866" y="237067"/>
                </a:lnTo>
                <a:lnTo>
                  <a:pt x="33866" y="237067"/>
                </a:lnTo>
                <a:lnTo>
                  <a:pt x="33866" y="228600"/>
                </a:lnTo>
                <a:lnTo>
                  <a:pt x="33866"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709333" y="4546600"/>
            <a:ext cx="143935" cy="601134"/>
          </a:xfrm>
          <a:custGeom>
            <a:avLst/>
            <a:gdLst/>
            <a:ahLst/>
            <a:cxnLst/>
            <a:rect l="0" t="0" r="0" b="0"/>
            <a:pathLst>
              <a:path w="143935" h="601134">
                <a:moveTo>
                  <a:pt x="127000" y="0"/>
                </a:moveTo>
                <a:lnTo>
                  <a:pt x="118534" y="0"/>
                </a:lnTo>
                <a:lnTo>
                  <a:pt x="110067" y="0"/>
                </a:lnTo>
                <a:lnTo>
                  <a:pt x="110067" y="8467"/>
                </a:lnTo>
                <a:lnTo>
                  <a:pt x="101600" y="8467"/>
                </a:lnTo>
                <a:lnTo>
                  <a:pt x="93134" y="16933"/>
                </a:lnTo>
                <a:lnTo>
                  <a:pt x="84667" y="16933"/>
                </a:lnTo>
                <a:lnTo>
                  <a:pt x="76200" y="33867"/>
                </a:lnTo>
                <a:lnTo>
                  <a:pt x="67734" y="42333"/>
                </a:lnTo>
                <a:lnTo>
                  <a:pt x="59267" y="59267"/>
                </a:lnTo>
                <a:lnTo>
                  <a:pt x="50800" y="76200"/>
                </a:lnTo>
                <a:lnTo>
                  <a:pt x="42334" y="93133"/>
                </a:lnTo>
                <a:lnTo>
                  <a:pt x="33867" y="118533"/>
                </a:lnTo>
                <a:lnTo>
                  <a:pt x="25400" y="143933"/>
                </a:lnTo>
                <a:lnTo>
                  <a:pt x="16934" y="169333"/>
                </a:lnTo>
                <a:lnTo>
                  <a:pt x="16934" y="194733"/>
                </a:lnTo>
                <a:lnTo>
                  <a:pt x="8467" y="228600"/>
                </a:lnTo>
                <a:lnTo>
                  <a:pt x="8467" y="262467"/>
                </a:lnTo>
                <a:lnTo>
                  <a:pt x="0" y="287867"/>
                </a:lnTo>
                <a:lnTo>
                  <a:pt x="8467" y="321733"/>
                </a:lnTo>
                <a:lnTo>
                  <a:pt x="8467" y="355600"/>
                </a:lnTo>
                <a:lnTo>
                  <a:pt x="16934" y="389467"/>
                </a:lnTo>
                <a:lnTo>
                  <a:pt x="25400" y="423333"/>
                </a:lnTo>
                <a:lnTo>
                  <a:pt x="42334" y="457200"/>
                </a:lnTo>
                <a:lnTo>
                  <a:pt x="50800" y="482600"/>
                </a:lnTo>
                <a:lnTo>
                  <a:pt x="67734" y="508000"/>
                </a:lnTo>
                <a:lnTo>
                  <a:pt x="76200" y="533400"/>
                </a:lnTo>
                <a:lnTo>
                  <a:pt x="93134" y="550333"/>
                </a:lnTo>
                <a:lnTo>
                  <a:pt x="101600" y="567267"/>
                </a:lnTo>
                <a:lnTo>
                  <a:pt x="118534" y="584200"/>
                </a:lnTo>
                <a:lnTo>
                  <a:pt x="135467" y="592667"/>
                </a:lnTo>
                <a:lnTo>
                  <a:pt x="135467" y="592667"/>
                </a:lnTo>
                <a:lnTo>
                  <a:pt x="143934" y="601133"/>
                </a:lnTo>
                <a:lnTo>
                  <a:pt x="143934" y="601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895600" y="4715933"/>
            <a:ext cx="228601" cy="330201"/>
          </a:xfrm>
          <a:custGeom>
            <a:avLst/>
            <a:gdLst/>
            <a:ahLst/>
            <a:cxnLst/>
            <a:rect l="0" t="0" r="0" b="0"/>
            <a:pathLst>
              <a:path w="228601" h="330201">
                <a:moveTo>
                  <a:pt x="160867" y="8467"/>
                </a:moveTo>
                <a:lnTo>
                  <a:pt x="160867" y="8467"/>
                </a:lnTo>
                <a:lnTo>
                  <a:pt x="160867" y="8467"/>
                </a:lnTo>
                <a:lnTo>
                  <a:pt x="160867" y="8467"/>
                </a:lnTo>
                <a:lnTo>
                  <a:pt x="160867" y="8467"/>
                </a:lnTo>
                <a:lnTo>
                  <a:pt x="160867" y="8467"/>
                </a:lnTo>
                <a:lnTo>
                  <a:pt x="160867" y="8467"/>
                </a:lnTo>
                <a:lnTo>
                  <a:pt x="160867" y="8467"/>
                </a:lnTo>
                <a:lnTo>
                  <a:pt x="152400" y="16934"/>
                </a:lnTo>
                <a:lnTo>
                  <a:pt x="152400" y="16934"/>
                </a:lnTo>
                <a:lnTo>
                  <a:pt x="135467" y="16934"/>
                </a:lnTo>
                <a:lnTo>
                  <a:pt x="127000" y="16934"/>
                </a:lnTo>
                <a:lnTo>
                  <a:pt x="118533" y="8467"/>
                </a:lnTo>
                <a:lnTo>
                  <a:pt x="101600" y="8467"/>
                </a:lnTo>
                <a:lnTo>
                  <a:pt x="84667" y="0"/>
                </a:lnTo>
                <a:lnTo>
                  <a:pt x="67733" y="0"/>
                </a:lnTo>
                <a:lnTo>
                  <a:pt x="59267" y="0"/>
                </a:lnTo>
                <a:lnTo>
                  <a:pt x="50800" y="0"/>
                </a:lnTo>
                <a:lnTo>
                  <a:pt x="33867" y="0"/>
                </a:lnTo>
                <a:lnTo>
                  <a:pt x="33867" y="0"/>
                </a:lnTo>
                <a:lnTo>
                  <a:pt x="25400" y="0"/>
                </a:lnTo>
                <a:lnTo>
                  <a:pt x="25400" y="0"/>
                </a:lnTo>
                <a:lnTo>
                  <a:pt x="16933" y="0"/>
                </a:lnTo>
                <a:lnTo>
                  <a:pt x="16933" y="8467"/>
                </a:lnTo>
                <a:lnTo>
                  <a:pt x="16933" y="16934"/>
                </a:lnTo>
                <a:lnTo>
                  <a:pt x="16933" y="16934"/>
                </a:lnTo>
                <a:lnTo>
                  <a:pt x="16933" y="25400"/>
                </a:lnTo>
                <a:lnTo>
                  <a:pt x="16933" y="33867"/>
                </a:lnTo>
                <a:lnTo>
                  <a:pt x="8467" y="42334"/>
                </a:lnTo>
                <a:lnTo>
                  <a:pt x="8467" y="59267"/>
                </a:lnTo>
                <a:lnTo>
                  <a:pt x="8467" y="67734"/>
                </a:lnTo>
                <a:lnTo>
                  <a:pt x="8467" y="84667"/>
                </a:lnTo>
                <a:lnTo>
                  <a:pt x="0" y="93134"/>
                </a:lnTo>
                <a:lnTo>
                  <a:pt x="0" y="110067"/>
                </a:lnTo>
                <a:lnTo>
                  <a:pt x="0" y="118534"/>
                </a:lnTo>
                <a:lnTo>
                  <a:pt x="0" y="127000"/>
                </a:lnTo>
                <a:lnTo>
                  <a:pt x="0" y="135467"/>
                </a:lnTo>
                <a:lnTo>
                  <a:pt x="0" y="135467"/>
                </a:lnTo>
                <a:lnTo>
                  <a:pt x="0" y="135467"/>
                </a:lnTo>
                <a:lnTo>
                  <a:pt x="0" y="143934"/>
                </a:lnTo>
                <a:lnTo>
                  <a:pt x="0" y="143934"/>
                </a:lnTo>
                <a:lnTo>
                  <a:pt x="0" y="143934"/>
                </a:lnTo>
                <a:lnTo>
                  <a:pt x="8467" y="143934"/>
                </a:lnTo>
                <a:lnTo>
                  <a:pt x="8467" y="135467"/>
                </a:lnTo>
                <a:lnTo>
                  <a:pt x="16933" y="135467"/>
                </a:lnTo>
                <a:lnTo>
                  <a:pt x="25400" y="127000"/>
                </a:lnTo>
                <a:lnTo>
                  <a:pt x="25400" y="118534"/>
                </a:lnTo>
                <a:lnTo>
                  <a:pt x="33867" y="118534"/>
                </a:lnTo>
                <a:lnTo>
                  <a:pt x="50800" y="110067"/>
                </a:lnTo>
                <a:lnTo>
                  <a:pt x="59267" y="101600"/>
                </a:lnTo>
                <a:lnTo>
                  <a:pt x="67733" y="93134"/>
                </a:lnTo>
                <a:lnTo>
                  <a:pt x="76200" y="93134"/>
                </a:lnTo>
                <a:lnTo>
                  <a:pt x="93133" y="84667"/>
                </a:lnTo>
                <a:lnTo>
                  <a:pt x="101600" y="84667"/>
                </a:lnTo>
                <a:lnTo>
                  <a:pt x="110067" y="84667"/>
                </a:lnTo>
                <a:lnTo>
                  <a:pt x="127000" y="84667"/>
                </a:lnTo>
                <a:lnTo>
                  <a:pt x="135467" y="93134"/>
                </a:lnTo>
                <a:lnTo>
                  <a:pt x="152400" y="93134"/>
                </a:lnTo>
                <a:lnTo>
                  <a:pt x="160867" y="110067"/>
                </a:lnTo>
                <a:lnTo>
                  <a:pt x="169333" y="118534"/>
                </a:lnTo>
                <a:lnTo>
                  <a:pt x="186267" y="127000"/>
                </a:lnTo>
                <a:lnTo>
                  <a:pt x="194733" y="143934"/>
                </a:lnTo>
                <a:lnTo>
                  <a:pt x="203200" y="152400"/>
                </a:lnTo>
                <a:lnTo>
                  <a:pt x="211667" y="169334"/>
                </a:lnTo>
                <a:lnTo>
                  <a:pt x="220133" y="186267"/>
                </a:lnTo>
                <a:lnTo>
                  <a:pt x="228600" y="203200"/>
                </a:lnTo>
                <a:lnTo>
                  <a:pt x="228600" y="220134"/>
                </a:lnTo>
                <a:lnTo>
                  <a:pt x="228600" y="237067"/>
                </a:lnTo>
                <a:lnTo>
                  <a:pt x="228600" y="254000"/>
                </a:lnTo>
                <a:lnTo>
                  <a:pt x="228600" y="270934"/>
                </a:lnTo>
                <a:lnTo>
                  <a:pt x="228600" y="287867"/>
                </a:lnTo>
                <a:lnTo>
                  <a:pt x="220133" y="296334"/>
                </a:lnTo>
                <a:lnTo>
                  <a:pt x="211667" y="304800"/>
                </a:lnTo>
                <a:lnTo>
                  <a:pt x="203200" y="313267"/>
                </a:lnTo>
                <a:lnTo>
                  <a:pt x="186267" y="321734"/>
                </a:lnTo>
                <a:lnTo>
                  <a:pt x="177800" y="321734"/>
                </a:lnTo>
                <a:lnTo>
                  <a:pt x="160867" y="330200"/>
                </a:lnTo>
                <a:lnTo>
                  <a:pt x="143933" y="321734"/>
                </a:lnTo>
                <a:lnTo>
                  <a:pt x="127000" y="321734"/>
                </a:lnTo>
                <a:lnTo>
                  <a:pt x="118533" y="321734"/>
                </a:lnTo>
                <a:lnTo>
                  <a:pt x="110067" y="313267"/>
                </a:lnTo>
                <a:lnTo>
                  <a:pt x="101600" y="313267"/>
                </a:lnTo>
                <a:lnTo>
                  <a:pt x="84667" y="304800"/>
                </a:lnTo>
                <a:lnTo>
                  <a:pt x="84667" y="304800"/>
                </a:lnTo>
                <a:lnTo>
                  <a:pt x="76200" y="296334"/>
                </a:lnTo>
                <a:lnTo>
                  <a:pt x="76200" y="296334"/>
                </a:lnTo>
                <a:lnTo>
                  <a:pt x="76200" y="296334"/>
                </a:lnTo>
                <a:lnTo>
                  <a:pt x="76200" y="296334"/>
                </a:lnTo>
                <a:lnTo>
                  <a:pt x="76200" y="296334"/>
                </a:lnTo>
                <a:lnTo>
                  <a:pt x="76200" y="296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124200" y="4555067"/>
            <a:ext cx="160868" cy="635001"/>
          </a:xfrm>
          <a:custGeom>
            <a:avLst/>
            <a:gdLst/>
            <a:ahLst/>
            <a:cxnLst/>
            <a:rect l="0" t="0" r="0" b="0"/>
            <a:pathLst>
              <a:path w="160868" h="635001">
                <a:moveTo>
                  <a:pt x="0" y="0"/>
                </a:moveTo>
                <a:lnTo>
                  <a:pt x="8467" y="0"/>
                </a:lnTo>
                <a:lnTo>
                  <a:pt x="8467" y="8466"/>
                </a:lnTo>
                <a:lnTo>
                  <a:pt x="16933" y="16933"/>
                </a:lnTo>
                <a:lnTo>
                  <a:pt x="25400" y="33866"/>
                </a:lnTo>
                <a:lnTo>
                  <a:pt x="42333" y="50800"/>
                </a:lnTo>
                <a:lnTo>
                  <a:pt x="50800" y="67733"/>
                </a:lnTo>
                <a:lnTo>
                  <a:pt x="67733" y="101600"/>
                </a:lnTo>
                <a:lnTo>
                  <a:pt x="84667" y="127000"/>
                </a:lnTo>
                <a:lnTo>
                  <a:pt x="101600" y="160866"/>
                </a:lnTo>
                <a:lnTo>
                  <a:pt x="118533" y="203200"/>
                </a:lnTo>
                <a:lnTo>
                  <a:pt x="135467" y="237066"/>
                </a:lnTo>
                <a:lnTo>
                  <a:pt x="143933" y="279400"/>
                </a:lnTo>
                <a:lnTo>
                  <a:pt x="152400" y="321733"/>
                </a:lnTo>
                <a:lnTo>
                  <a:pt x="160867" y="364066"/>
                </a:lnTo>
                <a:lnTo>
                  <a:pt x="160867" y="406400"/>
                </a:lnTo>
                <a:lnTo>
                  <a:pt x="160867" y="440266"/>
                </a:lnTo>
                <a:lnTo>
                  <a:pt x="152400" y="474133"/>
                </a:lnTo>
                <a:lnTo>
                  <a:pt x="143933" y="516466"/>
                </a:lnTo>
                <a:lnTo>
                  <a:pt x="127000" y="541866"/>
                </a:lnTo>
                <a:lnTo>
                  <a:pt x="101600" y="575733"/>
                </a:lnTo>
                <a:lnTo>
                  <a:pt x="76200" y="601133"/>
                </a:lnTo>
                <a:lnTo>
                  <a:pt x="50800" y="618066"/>
                </a:lnTo>
                <a:lnTo>
                  <a:pt x="50800" y="618066"/>
                </a:lnTo>
                <a:lnTo>
                  <a:pt x="25400" y="635000"/>
                </a:lnTo>
                <a:lnTo>
                  <a:pt x="25400" y="635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529667" y="4614333"/>
            <a:ext cx="50801" cy="465668"/>
          </a:xfrm>
          <a:custGeom>
            <a:avLst/>
            <a:gdLst/>
            <a:ahLst/>
            <a:cxnLst/>
            <a:rect l="0" t="0" r="0" b="0"/>
            <a:pathLst>
              <a:path w="50801" h="465668">
                <a:moveTo>
                  <a:pt x="0" y="0"/>
                </a:moveTo>
                <a:lnTo>
                  <a:pt x="0" y="0"/>
                </a:lnTo>
                <a:lnTo>
                  <a:pt x="0" y="8467"/>
                </a:lnTo>
                <a:lnTo>
                  <a:pt x="0" y="8467"/>
                </a:lnTo>
                <a:lnTo>
                  <a:pt x="0" y="8467"/>
                </a:lnTo>
                <a:lnTo>
                  <a:pt x="0" y="16934"/>
                </a:lnTo>
                <a:lnTo>
                  <a:pt x="0" y="25400"/>
                </a:lnTo>
                <a:lnTo>
                  <a:pt x="0" y="42334"/>
                </a:lnTo>
                <a:lnTo>
                  <a:pt x="0" y="59267"/>
                </a:lnTo>
                <a:lnTo>
                  <a:pt x="8466" y="76200"/>
                </a:lnTo>
                <a:lnTo>
                  <a:pt x="8466" y="101600"/>
                </a:lnTo>
                <a:lnTo>
                  <a:pt x="8466" y="118534"/>
                </a:lnTo>
                <a:lnTo>
                  <a:pt x="16933" y="152400"/>
                </a:lnTo>
                <a:lnTo>
                  <a:pt x="16933" y="177800"/>
                </a:lnTo>
                <a:lnTo>
                  <a:pt x="25400" y="211667"/>
                </a:lnTo>
                <a:lnTo>
                  <a:pt x="25400" y="237067"/>
                </a:lnTo>
                <a:lnTo>
                  <a:pt x="25400" y="270934"/>
                </a:lnTo>
                <a:lnTo>
                  <a:pt x="25400" y="304800"/>
                </a:lnTo>
                <a:lnTo>
                  <a:pt x="25400" y="330200"/>
                </a:lnTo>
                <a:lnTo>
                  <a:pt x="25400" y="364067"/>
                </a:lnTo>
                <a:lnTo>
                  <a:pt x="25400" y="389467"/>
                </a:lnTo>
                <a:lnTo>
                  <a:pt x="25400" y="406400"/>
                </a:lnTo>
                <a:lnTo>
                  <a:pt x="25400" y="431800"/>
                </a:lnTo>
                <a:lnTo>
                  <a:pt x="33866" y="448734"/>
                </a:lnTo>
                <a:lnTo>
                  <a:pt x="42333" y="457200"/>
                </a:lnTo>
                <a:lnTo>
                  <a:pt x="42333" y="465667"/>
                </a:lnTo>
                <a:lnTo>
                  <a:pt x="50800" y="465667"/>
                </a:lnTo>
                <a:lnTo>
                  <a:pt x="50800" y="465667"/>
                </a:lnTo>
                <a:lnTo>
                  <a:pt x="50800" y="457200"/>
                </a:lnTo>
                <a:lnTo>
                  <a:pt x="50800" y="448734"/>
                </a:lnTo>
                <a:lnTo>
                  <a:pt x="50800" y="448734"/>
                </a:lnTo>
                <a:lnTo>
                  <a:pt x="50800" y="431800"/>
                </a:lnTo>
                <a:lnTo>
                  <a:pt x="50800" y="431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504267" y="4614333"/>
            <a:ext cx="177801" cy="270935"/>
          </a:xfrm>
          <a:custGeom>
            <a:avLst/>
            <a:gdLst/>
            <a:ahLst/>
            <a:cxnLst/>
            <a:rect l="0" t="0" r="0" b="0"/>
            <a:pathLst>
              <a:path w="177801" h="270935">
                <a:moveTo>
                  <a:pt x="0" y="8467"/>
                </a:moveTo>
                <a:lnTo>
                  <a:pt x="0" y="8467"/>
                </a:lnTo>
                <a:lnTo>
                  <a:pt x="8466" y="8467"/>
                </a:lnTo>
                <a:lnTo>
                  <a:pt x="8466" y="0"/>
                </a:lnTo>
                <a:lnTo>
                  <a:pt x="16933" y="0"/>
                </a:lnTo>
                <a:lnTo>
                  <a:pt x="25400" y="0"/>
                </a:lnTo>
                <a:lnTo>
                  <a:pt x="33866" y="0"/>
                </a:lnTo>
                <a:lnTo>
                  <a:pt x="50800" y="8467"/>
                </a:lnTo>
                <a:lnTo>
                  <a:pt x="67733" y="8467"/>
                </a:lnTo>
                <a:lnTo>
                  <a:pt x="76200" y="16934"/>
                </a:lnTo>
                <a:lnTo>
                  <a:pt x="93133" y="33867"/>
                </a:lnTo>
                <a:lnTo>
                  <a:pt x="110066" y="50800"/>
                </a:lnTo>
                <a:lnTo>
                  <a:pt x="127000" y="67734"/>
                </a:lnTo>
                <a:lnTo>
                  <a:pt x="143933" y="84667"/>
                </a:lnTo>
                <a:lnTo>
                  <a:pt x="152400" y="101600"/>
                </a:lnTo>
                <a:lnTo>
                  <a:pt x="169333" y="127000"/>
                </a:lnTo>
                <a:lnTo>
                  <a:pt x="177800" y="143934"/>
                </a:lnTo>
                <a:lnTo>
                  <a:pt x="177800" y="160867"/>
                </a:lnTo>
                <a:lnTo>
                  <a:pt x="177800" y="177800"/>
                </a:lnTo>
                <a:lnTo>
                  <a:pt x="177800" y="194734"/>
                </a:lnTo>
                <a:lnTo>
                  <a:pt x="177800" y="220134"/>
                </a:lnTo>
                <a:lnTo>
                  <a:pt x="169333" y="228600"/>
                </a:lnTo>
                <a:lnTo>
                  <a:pt x="160866" y="245534"/>
                </a:lnTo>
                <a:lnTo>
                  <a:pt x="143933" y="254000"/>
                </a:lnTo>
                <a:lnTo>
                  <a:pt x="135466" y="262467"/>
                </a:lnTo>
                <a:lnTo>
                  <a:pt x="118533" y="270934"/>
                </a:lnTo>
                <a:lnTo>
                  <a:pt x="101600" y="270934"/>
                </a:lnTo>
                <a:lnTo>
                  <a:pt x="84666" y="270934"/>
                </a:lnTo>
                <a:lnTo>
                  <a:pt x="76200" y="270934"/>
                </a:lnTo>
                <a:lnTo>
                  <a:pt x="59266" y="270934"/>
                </a:lnTo>
                <a:lnTo>
                  <a:pt x="50800" y="270934"/>
                </a:lnTo>
                <a:lnTo>
                  <a:pt x="42333" y="270934"/>
                </a:lnTo>
                <a:lnTo>
                  <a:pt x="42333" y="262467"/>
                </a:lnTo>
                <a:lnTo>
                  <a:pt x="42333" y="254000"/>
                </a:lnTo>
                <a:lnTo>
                  <a:pt x="42333" y="254000"/>
                </a:lnTo>
                <a:lnTo>
                  <a:pt x="42333" y="245534"/>
                </a:lnTo>
                <a:lnTo>
                  <a:pt x="42333" y="2455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758267" y="4639733"/>
            <a:ext cx="152401" cy="550335"/>
          </a:xfrm>
          <a:custGeom>
            <a:avLst/>
            <a:gdLst/>
            <a:ahLst/>
            <a:cxnLst/>
            <a:rect l="0" t="0" r="0" b="0"/>
            <a:pathLst>
              <a:path w="152401" h="550335">
                <a:moveTo>
                  <a:pt x="118533" y="0"/>
                </a:moveTo>
                <a:lnTo>
                  <a:pt x="110066" y="0"/>
                </a:lnTo>
                <a:lnTo>
                  <a:pt x="110066" y="8467"/>
                </a:lnTo>
                <a:lnTo>
                  <a:pt x="101600" y="8467"/>
                </a:lnTo>
                <a:lnTo>
                  <a:pt x="93133" y="16934"/>
                </a:lnTo>
                <a:lnTo>
                  <a:pt x="93133" y="16934"/>
                </a:lnTo>
                <a:lnTo>
                  <a:pt x="76200" y="25400"/>
                </a:lnTo>
                <a:lnTo>
                  <a:pt x="67733" y="42334"/>
                </a:lnTo>
                <a:lnTo>
                  <a:pt x="59266" y="59267"/>
                </a:lnTo>
                <a:lnTo>
                  <a:pt x="50800" y="76200"/>
                </a:lnTo>
                <a:lnTo>
                  <a:pt x="42333" y="93134"/>
                </a:lnTo>
                <a:lnTo>
                  <a:pt x="33866" y="110067"/>
                </a:lnTo>
                <a:lnTo>
                  <a:pt x="25400" y="135467"/>
                </a:lnTo>
                <a:lnTo>
                  <a:pt x="16933" y="160867"/>
                </a:lnTo>
                <a:lnTo>
                  <a:pt x="8466" y="186267"/>
                </a:lnTo>
                <a:lnTo>
                  <a:pt x="8466" y="211667"/>
                </a:lnTo>
                <a:lnTo>
                  <a:pt x="8466" y="245534"/>
                </a:lnTo>
                <a:lnTo>
                  <a:pt x="0" y="270934"/>
                </a:lnTo>
                <a:lnTo>
                  <a:pt x="0" y="304800"/>
                </a:lnTo>
                <a:lnTo>
                  <a:pt x="0" y="330200"/>
                </a:lnTo>
                <a:lnTo>
                  <a:pt x="8466" y="364067"/>
                </a:lnTo>
                <a:lnTo>
                  <a:pt x="8466" y="389467"/>
                </a:lnTo>
                <a:lnTo>
                  <a:pt x="16933" y="414867"/>
                </a:lnTo>
                <a:lnTo>
                  <a:pt x="25400" y="440267"/>
                </a:lnTo>
                <a:lnTo>
                  <a:pt x="33866" y="457200"/>
                </a:lnTo>
                <a:lnTo>
                  <a:pt x="50800" y="482600"/>
                </a:lnTo>
                <a:lnTo>
                  <a:pt x="59266" y="499534"/>
                </a:lnTo>
                <a:lnTo>
                  <a:pt x="67733" y="516467"/>
                </a:lnTo>
                <a:lnTo>
                  <a:pt x="84666" y="524934"/>
                </a:lnTo>
                <a:lnTo>
                  <a:pt x="101600" y="533400"/>
                </a:lnTo>
                <a:lnTo>
                  <a:pt x="110066" y="541867"/>
                </a:lnTo>
                <a:lnTo>
                  <a:pt x="118533" y="550334"/>
                </a:lnTo>
                <a:lnTo>
                  <a:pt x="127000" y="550334"/>
                </a:lnTo>
                <a:lnTo>
                  <a:pt x="135466" y="550334"/>
                </a:lnTo>
                <a:lnTo>
                  <a:pt x="143933" y="533400"/>
                </a:lnTo>
                <a:lnTo>
                  <a:pt x="143933" y="533400"/>
                </a:lnTo>
                <a:lnTo>
                  <a:pt x="152400" y="524934"/>
                </a:lnTo>
                <a:lnTo>
                  <a:pt x="152400" y="524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902200" y="4766733"/>
            <a:ext cx="245534" cy="330201"/>
          </a:xfrm>
          <a:custGeom>
            <a:avLst/>
            <a:gdLst/>
            <a:ahLst/>
            <a:cxnLst/>
            <a:rect l="0" t="0" r="0" b="0"/>
            <a:pathLst>
              <a:path w="245534" h="330201">
                <a:moveTo>
                  <a:pt x="160867" y="0"/>
                </a:moveTo>
                <a:lnTo>
                  <a:pt x="160867" y="0"/>
                </a:lnTo>
                <a:lnTo>
                  <a:pt x="160867" y="0"/>
                </a:lnTo>
                <a:lnTo>
                  <a:pt x="160867" y="0"/>
                </a:lnTo>
                <a:lnTo>
                  <a:pt x="152400" y="0"/>
                </a:lnTo>
                <a:lnTo>
                  <a:pt x="152400" y="8467"/>
                </a:lnTo>
                <a:lnTo>
                  <a:pt x="143933" y="8467"/>
                </a:lnTo>
                <a:lnTo>
                  <a:pt x="143933" y="8467"/>
                </a:lnTo>
                <a:lnTo>
                  <a:pt x="135467" y="8467"/>
                </a:lnTo>
                <a:lnTo>
                  <a:pt x="127000" y="8467"/>
                </a:lnTo>
                <a:lnTo>
                  <a:pt x="118533" y="8467"/>
                </a:lnTo>
                <a:lnTo>
                  <a:pt x="118533" y="8467"/>
                </a:lnTo>
                <a:lnTo>
                  <a:pt x="110067" y="8467"/>
                </a:lnTo>
                <a:lnTo>
                  <a:pt x="101600" y="8467"/>
                </a:lnTo>
                <a:lnTo>
                  <a:pt x="93133" y="8467"/>
                </a:lnTo>
                <a:lnTo>
                  <a:pt x="84667" y="8467"/>
                </a:lnTo>
                <a:lnTo>
                  <a:pt x="76200" y="8467"/>
                </a:lnTo>
                <a:lnTo>
                  <a:pt x="67733" y="8467"/>
                </a:lnTo>
                <a:lnTo>
                  <a:pt x="67733" y="8467"/>
                </a:lnTo>
                <a:lnTo>
                  <a:pt x="59267" y="8467"/>
                </a:lnTo>
                <a:lnTo>
                  <a:pt x="50800" y="16934"/>
                </a:lnTo>
                <a:lnTo>
                  <a:pt x="50800" y="16934"/>
                </a:lnTo>
                <a:lnTo>
                  <a:pt x="42333" y="25400"/>
                </a:lnTo>
                <a:lnTo>
                  <a:pt x="33867" y="33867"/>
                </a:lnTo>
                <a:lnTo>
                  <a:pt x="33867" y="42334"/>
                </a:lnTo>
                <a:lnTo>
                  <a:pt x="25400" y="50800"/>
                </a:lnTo>
                <a:lnTo>
                  <a:pt x="25400" y="59267"/>
                </a:lnTo>
                <a:lnTo>
                  <a:pt x="16933" y="67734"/>
                </a:lnTo>
                <a:lnTo>
                  <a:pt x="16933" y="76200"/>
                </a:lnTo>
                <a:lnTo>
                  <a:pt x="8467" y="84667"/>
                </a:lnTo>
                <a:lnTo>
                  <a:pt x="8467" y="93134"/>
                </a:lnTo>
                <a:lnTo>
                  <a:pt x="8467" y="101600"/>
                </a:lnTo>
                <a:lnTo>
                  <a:pt x="8467" y="110067"/>
                </a:lnTo>
                <a:lnTo>
                  <a:pt x="0" y="110067"/>
                </a:lnTo>
                <a:lnTo>
                  <a:pt x="8467" y="118534"/>
                </a:lnTo>
                <a:lnTo>
                  <a:pt x="8467" y="118534"/>
                </a:lnTo>
                <a:lnTo>
                  <a:pt x="8467" y="127000"/>
                </a:lnTo>
                <a:lnTo>
                  <a:pt x="8467" y="127000"/>
                </a:lnTo>
                <a:lnTo>
                  <a:pt x="16933" y="127000"/>
                </a:lnTo>
                <a:lnTo>
                  <a:pt x="16933" y="127000"/>
                </a:lnTo>
                <a:lnTo>
                  <a:pt x="25400" y="127000"/>
                </a:lnTo>
                <a:lnTo>
                  <a:pt x="33867" y="118534"/>
                </a:lnTo>
                <a:lnTo>
                  <a:pt x="50800" y="118534"/>
                </a:lnTo>
                <a:lnTo>
                  <a:pt x="59267" y="118534"/>
                </a:lnTo>
                <a:lnTo>
                  <a:pt x="76200" y="110067"/>
                </a:lnTo>
                <a:lnTo>
                  <a:pt x="84667" y="110067"/>
                </a:lnTo>
                <a:lnTo>
                  <a:pt x="101600" y="110067"/>
                </a:lnTo>
                <a:lnTo>
                  <a:pt x="118533" y="110067"/>
                </a:lnTo>
                <a:lnTo>
                  <a:pt x="135467" y="118534"/>
                </a:lnTo>
                <a:lnTo>
                  <a:pt x="143933" y="118534"/>
                </a:lnTo>
                <a:lnTo>
                  <a:pt x="160867" y="127000"/>
                </a:lnTo>
                <a:lnTo>
                  <a:pt x="177800" y="135467"/>
                </a:lnTo>
                <a:lnTo>
                  <a:pt x="186267" y="143934"/>
                </a:lnTo>
                <a:lnTo>
                  <a:pt x="203200" y="152400"/>
                </a:lnTo>
                <a:lnTo>
                  <a:pt x="211667" y="169334"/>
                </a:lnTo>
                <a:lnTo>
                  <a:pt x="220133" y="177800"/>
                </a:lnTo>
                <a:lnTo>
                  <a:pt x="228600" y="194734"/>
                </a:lnTo>
                <a:lnTo>
                  <a:pt x="237067" y="211667"/>
                </a:lnTo>
                <a:lnTo>
                  <a:pt x="245533" y="228600"/>
                </a:lnTo>
                <a:lnTo>
                  <a:pt x="245533" y="245534"/>
                </a:lnTo>
                <a:lnTo>
                  <a:pt x="245533" y="254000"/>
                </a:lnTo>
                <a:lnTo>
                  <a:pt x="245533" y="270934"/>
                </a:lnTo>
                <a:lnTo>
                  <a:pt x="245533" y="287867"/>
                </a:lnTo>
                <a:lnTo>
                  <a:pt x="237067" y="296334"/>
                </a:lnTo>
                <a:lnTo>
                  <a:pt x="228600" y="304800"/>
                </a:lnTo>
                <a:lnTo>
                  <a:pt x="220133" y="313267"/>
                </a:lnTo>
                <a:lnTo>
                  <a:pt x="203200" y="321734"/>
                </a:lnTo>
                <a:lnTo>
                  <a:pt x="186267" y="330200"/>
                </a:lnTo>
                <a:lnTo>
                  <a:pt x="169333" y="330200"/>
                </a:lnTo>
                <a:lnTo>
                  <a:pt x="152400" y="330200"/>
                </a:lnTo>
                <a:lnTo>
                  <a:pt x="135467" y="330200"/>
                </a:lnTo>
                <a:lnTo>
                  <a:pt x="118533" y="330200"/>
                </a:lnTo>
                <a:lnTo>
                  <a:pt x="101600" y="321734"/>
                </a:lnTo>
                <a:lnTo>
                  <a:pt x="84667" y="313267"/>
                </a:lnTo>
                <a:lnTo>
                  <a:pt x="76200" y="313267"/>
                </a:lnTo>
                <a:lnTo>
                  <a:pt x="67733" y="304800"/>
                </a:lnTo>
                <a:lnTo>
                  <a:pt x="59267" y="296334"/>
                </a:lnTo>
                <a:lnTo>
                  <a:pt x="59267" y="287867"/>
                </a:lnTo>
                <a:lnTo>
                  <a:pt x="59267" y="279400"/>
                </a:lnTo>
                <a:lnTo>
                  <a:pt x="59267" y="279400"/>
                </a:lnTo>
                <a:lnTo>
                  <a:pt x="59267" y="270934"/>
                </a:lnTo>
                <a:lnTo>
                  <a:pt x="59267" y="270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071533" y="4622800"/>
            <a:ext cx="228601" cy="618068"/>
          </a:xfrm>
          <a:custGeom>
            <a:avLst/>
            <a:gdLst/>
            <a:ahLst/>
            <a:cxnLst/>
            <a:rect l="0" t="0" r="0" b="0"/>
            <a:pathLst>
              <a:path w="228601" h="618068">
                <a:moveTo>
                  <a:pt x="0" y="0"/>
                </a:moveTo>
                <a:lnTo>
                  <a:pt x="0" y="0"/>
                </a:lnTo>
                <a:lnTo>
                  <a:pt x="0" y="0"/>
                </a:lnTo>
                <a:lnTo>
                  <a:pt x="8467" y="0"/>
                </a:lnTo>
                <a:lnTo>
                  <a:pt x="8467" y="0"/>
                </a:lnTo>
                <a:lnTo>
                  <a:pt x="8467" y="0"/>
                </a:lnTo>
                <a:lnTo>
                  <a:pt x="8467" y="0"/>
                </a:lnTo>
                <a:lnTo>
                  <a:pt x="16934" y="0"/>
                </a:lnTo>
                <a:lnTo>
                  <a:pt x="25400" y="8467"/>
                </a:lnTo>
                <a:lnTo>
                  <a:pt x="25400" y="16933"/>
                </a:lnTo>
                <a:lnTo>
                  <a:pt x="33867" y="25400"/>
                </a:lnTo>
                <a:lnTo>
                  <a:pt x="50800" y="33867"/>
                </a:lnTo>
                <a:lnTo>
                  <a:pt x="59267" y="42333"/>
                </a:lnTo>
                <a:lnTo>
                  <a:pt x="76200" y="59267"/>
                </a:lnTo>
                <a:lnTo>
                  <a:pt x="93134" y="84667"/>
                </a:lnTo>
                <a:lnTo>
                  <a:pt x="110067" y="101600"/>
                </a:lnTo>
                <a:lnTo>
                  <a:pt x="127000" y="127000"/>
                </a:lnTo>
                <a:lnTo>
                  <a:pt x="143934" y="143933"/>
                </a:lnTo>
                <a:lnTo>
                  <a:pt x="160867" y="169333"/>
                </a:lnTo>
                <a:lnTo>
                  <a:pt x="177800" y="203200"/>
                </a:lnTo>
                <a:lnTo>
                  <a:pt x="186267" y="228600"/>
                </a:lnTo>
                <a:lnTo>
                  <a:pt x="203200" y="254000"/>
                </a:lnTo>
                <a:lnTo>
                  <a:pt x="211667" y="287867"/>
                </a:lnTo>
                <a:lnTo>
                  <a:pt x="220134" y="313267"/>
                </a:lnTo>
                <a:lnTo>
                  <a:pt x="228600" y="347133"/>
                </a:lnTo>
                <a:lnTo>
                  <a:pt x="228600" y="372533"/>
                </a:lnTo>
                <a:lnTo>
                  <a:pt x="228600" y="397933"/>
                </a:lnTo>
                <a:lnTo>
                  <a:pt x="228600" y="423333"/>
                </a:lnTo>
                <a:lnTo>
                  <a:pt x="220134" y="448733"/>
                </a:lnTo>
                <a:lnTo>
                  <a:pt x="211667" y="474133"/>
                </a:lnTo>
                <a:lnTo>
                  <a:pt x="203200" y="499533"/>
                </a:lnTo>
                <a:lnTo>
                  <a:pt x="194734" y="516467"/>
                </a:lnTo>
                <a:lnTo>
                  <a:pt x="177800" y="533400"/>
                </a:lnTo>
                <a:lnTo>
                  <a:pt x="169334" y="550333"/>
                </a:lnTo>
                <a:lnTo>
                  <a:pt x="152400" y="567267"/>
                </a:lnTo>
                <a:lnTo>
                  <a:pt x="135467" y="584200"/>
                </a:lnTo>
                <a:lnTo>
                  <a:pt x="127000" y="592667"/>
                </a:lnTo>
                <a:lnTo>
                  <a:pt x="110067" y="601133"/>
                </a:lnTo>
                <a:lnTo>
                  <a:pt x="101600" y="609600"/>
                </a:lnTo>
                <a:lnTo>
                  <a:pt x="93134" y="618067"/>
                </a:lnTo>
                <a:lnTo>
                  <a:pt x="93134" y="618067"/>
                </a:lnTo>
                <a:lnTo>
                  <a:pt x="84667" y="618067"/>
                </a:lnTo>
                <a:lnTo>
                  <a:pt x="84667" y="618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400800" y="4732867"/>
            <a:ext cx="25401" cy="389467"/>
          </a:xfrm>
          <a:custGeom>
            <a:avLst/>
            <a:gdLst/>
            <a:ahLst/>
            <a:cxnLst/>
            <a:rect l="0" t="0" r="0" b="0"/>
            <a:pathLst>
              <a:path w="25401" h="389467">
                <a:moveTo>
                  <a:pt x="0" y="0"/>
                </a:moveTo>
                <a:lnTo>
                  <a:pt x="0" y="0"/>
                </a:lnTo>
                <a:lnTo>
                  <a:pt x="8467" y="0"/>
                </a:lnTo>
                <a:lnTo>
                  <a:pt x="8467" y="0"/>
                </a:lnTo>
                <a:lnTo>
                  <a:pt x="8467" y="0"/>
                </a:lnTo>
                <a:lnTo>
                  <a:pt x="8467" y="8466"/>
                </a:lnTo>
                <a:lnTo>
                  <a:pt x="8467" y="8466"/>
                </a:lnTo>
                <a:lnTo>
                  <a:pt x="16933" y="16933"/>
                </a:lnTo>
                <a:lnTo>
                  <a:pt x="16933" y="25400"/>
                </a:lnTo>
                <a:lnTo>
                  <a:pt x="25400" y="33866"/>
                </a:lnTo>
                <a:lnTo>
                  <a:pt x="25400" y="50800"/>
                </a:lnTo>
                <a:lnTo>
                  <a:pt x="25400" y="76200"/>
                </a:lnTo>
                <a:lnTo>
                  <a:pt x="25400" y="93133"/>
                </a:lnTo>
                <a:lnTo>
                  <a:pt x="25400" y="118533"/>
                </a:lnTo>
                <a:lnTo>
                  <a:pt x="25400" y="143933"/>
                </a:lnTo>
                <a:lnTo>
                  <a:pt x="16933" y="177800"/>
                </a:lnTo>
                <a:lnTo>
                  <a:pt x="16933" y="203200"/>
                </a:lnTo>
                <a:lnTo>
                  <a:pt x="16933" y="228600"/>
                </a:lnTo>
                <a:lnTo>
                  <a:pt x="16933" y="262466"/>
                </a:lnTo>
                <a:lnTo>
                  <a:pt x="16933" y="287866"/>
                </a:lnTo>
                <a:lnTo>
                  <a:pt x="16933" y="313266"/>
                </a:lnTo>
                <a:lnTo>
                  <a:pt x="16933" y="338666"/>
                </a:lnTo>
                <a:lnTo>
                  <a:pt x="16933" y="355600"/>
                </a:lnTo>
                <a:lnTo>
                  <a:pt x="25400" y="372533"/>
                </a:lnTo>
                <a:lnTo>
                  <a:pt x="25400" y="381000"/>
                </a:lnTo>
                <a:lnTo>
                  <a:pt x="25400" y="389466"/>
                </a:lnTo>
                <a:lnTo>
                  <a:pt x="25400" y="381000"/>
                </a:lnTo>
                <a:lnTo>
                  <a:pt x="25400" y="381000"/>
                </a:lnTo>
                <a:lnTo>
                  <a:pt x="25400" y="364066"/>
                </a:lnTo>
                <a:lnTo>
                  <a:pt x="25400" y="347133"/>
                </a:lnTo>
                <a:lnTo>
                  <a:pt x="25400" y="330200"/>
                </a:lnTo>
                <a:lnTo>
                  <a:pt x="25400" y="330200"/>
                </a:lnTo>
                <a:lnTo>
                  <a:pt x="25400" y="304800"/>
                </a:lnTo>
                <a:lnTo>
                  <a:pt x="25400"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392333" y="4707467"/>
            <a:ext cx="203202" cy="279401"/>
          </a:xfrm>
          <a:custGeom>
            <a:avLst/>
            <a:gdLst/>
            <a:ahLst/>
            <a:cxnLst/>
            <a:rect l="0" t="0" r="0" b="0"/>
            <a:pathLst>
              <a:path w="203202" h="279401">
                <a:moveTo>
                  <a:pt x="0" y="42333"/>
                </a:moveTo>
                <a:lnTo>
                  <a:pt x="0" y="33866"/>
                </a:lnTo>
                <a:lnTo>
                  <a:pt x="0" y="25400"/>
                </a:lnTo>
                <a:lnTo>
                  <a:pt x="0" y="25400"/>
                </a:lnTo>
                <a:lnTo>
                  <a:pt x="8467" y="16933"/>
                </a:lnTo>
                <a:lnTo>
                  <a:pt x="16934" y="16933"/>
                </a:lnTo>
                <a:lnTo>
                  <a:pt x="25400" y="8466"/>
                </a:lnTo>
                <a:lnTo>
                  <a:pt x="42334" y="8466"/>
                </a:lnTo>
                <a:lnTo>
                  <a:pt x="50800" y="8466"/>
                </a:lnTo>
                <a:lnTo>
                  <a:pt x="67734" y="0"/>
                </a:lnTo>
                <a:lnTo>
                  <a:pt x="93134" y="8466"/>
                </a:lnTo>
                <a:lnTo>
                  <a:pt x="110067" y="8466"/>
                </a:lnTo>
                <a:lnTo>
                  <a:pt x="127001" y="16933"/>
                </a:lnTo>
                <a:lnTo>
                  <a:pt x="143934" y="33866"/>
                </a:lnTo>
                <a:lnTo>
                  <a:pt x="160867" y="42333"/>
                </a:lnTo>
                <a:lnTo>
                  <a:pt x="169334" y="67733"/>
                </a:lnTo>
                <a:lnTo>
                  <a:pt x="186267" y="84666"/>
                </a:lnTo>
                <a:lnTo>
                  <a:pt x="194733" y="101600"/>
                </a:lnTo>
                <a:lnTo>
                  <a:pt x="203201" y="127000"/>
                </a:lnTo>
                <a:lnTo>
                  <a:pt x="203201" y="143933"/>
                </a:lnTo>
                <a:lnTo>
                  <a:pt x="203201" y="169333"/>
                </a:lnTo>
                <a:lnTo>
                  <a:pt x="203201" y="186266"/>
                </a:lnTo>
                <a:lnTo>
                  <a:pt x="194733" y="211666"/>
                </a:lnTo>
                <a:lnTo>
                  <a:pt x="194733" y="220133"/>
                </a:lnTo>
                <a:lnTo>
                  <a:pt x="177800" y="237066"/>
                </a:lnTo>
                <a:lnTo>
                  <a:pt x="169334" y="254000"/>
                </a:lnTo>
                <a:lnTo>
                  <a:pt x="152400" y="262466"/>
                </a:lnTo>
                <a:lnTo>
                  <a:pt x="135467" y="270933"/>
                </a:lnTo>
                <a:lnTo>
                  <a:pt x="110067" y="270933"/>
                </a:lnTo>
                <a:lnTo>
                  <a:pt x="93134" y="279400"/>
                </a:lnTo>
                <a:lnTo>
                  <a:pt x="76200" y="279400"/>
                </a:lnTo>
                <a:lnTo>
                  <a:pt x="59267" y="279400"/>
                </a:lnTo>
                <a:lnTo>
                  <a:pt x="50800" y="279400"/>
                </a:lnTo>
                <a:lnTo>
                  <a:pt x="33867" y="270933"/>
                </a:lnTo>
                <a:lnTo>
                  <a:pt x="25400" y="270933"/>
                </a:lnTo>
                <a:lnTo>
                  <a:pt x="16934" y="254000"/>
                </a:lnTo>
                <a:lnTo>
                  <a:pt x="16934" y="254000"/>
                </a:lnTo>
                <a:lnTo>
                  <a:pt x="16934" y="254000"/>
                </a:lnTo>
                <a:lnTo>
                  <a:pt x="16934"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680200" y="4724400"/>
            <a:ext cx="93134" cy="499534"/>
          </a:xfrm>
          <a:custGeom>
            <a:avLst/>
            <a:gdLst/>
            <a:ahLst/>
            <a:cxnLst/>
            <a:rect l="0" t="0" r="0" b="0"/>
            <a:pathLst>
              <a:path w="93134" h="499534">
                <a:moveTo>
                  <a:pt x="93133" y="0"/>
                </a:moveTo>
                <a:lnTo>
                  <a:pt x="93133" y="0"/>
                </a:lnTo>
                <a:lnTo>
                  <a:pt x="84667" y="0"/>
                </a:lnTo>
                <a:lnTo>
                  <a:pt x="76200" y="8467"/>
                </a:lnTo>
                <a:lnTo>
                  <a:pt x="67734" y="8467"/>
                </a:lnTo>
                <a:lnTo>
                  <a:pt x="59266" y="25400"/>
                </a:lnTo>
                <a:lnTo>
                  <a:pt x="42333" y="33867"/>
                </a:lnTo>
                <a:lnTo>
                  <a:pt x="33867" y="50800"/>
                </a:lnTo>
                <a:lnTo>
                  <a:pt x="25400" y="67733"/>
                </a:lnTo>
                <a:lnTo>
                  <a:pt x="16933" y="84667"/>
                </a:lnTo>
                <a:lnTo>
                  <a:pt x="16933" y="110067"/>
                </a:lnTo>
                <a:lnTo>
                  <a:pt x="8467" y="135467"/>
                </a:lnTo>
                <a:lnTo>
                  <a:pt x="0" y="160867"/>
                </a:lnTo>
                <a:lnTo>
                  <a:pt x="0" y="194733"/>
                </a:lnTo>
                <a:lnTo>
                  <a:pt x="0" y="220133"/>
                </a:lnTo>
                <a:lnTo>
                  <a:pt x="0" y="254000"/>
                </a:lnTo>
                <a:lnTo>
                  <a:pt x="0" y="287867"/>
                </a:lnTo>
                <a:lnTo>
                  <a:pt x="0" y="321733"/>
                </a:lnTo>
                <a:lnTo>
                  <a:pt x="8467" y="355600"/>
                </a:lnTo>
                <a:lnTo>
                  <a:pt x="8467" y="381000"/>
                </a:lnTo>
                <a:lnTo>
                  <a:pt x="16933" y="414867"/>
                </a:lnTo>
                <a:lnTo>
                  <a:pt x="25400" y="440267"/>
                </a:lnTo>
                <a:lnTo>
                  <a:pt x="25400" y="465667"/>
                </a:lnTo>
                <a:lnTo>
                  <a:pt x="33867" y="482600"/>
                </a:lnTo>
                <a:lnTo>
                  <a:pt x="42333" y="491067"/>
                </a:lnTo>
                <a:lnTo>
                  <a:pt x="50800" y="499533"/>
                </a:lnTo>
                <a:lnTo>
                  <a:pt x="59266" y="499533"/>
                </a:lnTo>
                <a:lnTo>
                  <a:pt x="59266" y="491067"/>
                </a:lnTo>
                <a:lnTo>
                  <a:pt x="59266" y="491067"/>
                </a:lnTo>
                <a:lnTo>
                  <a:pt x="67734" y="482600"/>
                </a:lnTo>
                <a:lnTo>
                  <a:pt x="67734" y="482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773333" y="4842933"/>
            <a:ext cx="203202" cy="279401"/>
          </a:xfrm>
          <a:custGeom>
            <a:avLst/>
            <a:gdLst/>
            <a:ahLst/>
            <a:cxnLst/>
            <a:rect l="0" t="0" r="0" b="0"/>
            <a:pathLst>
              <a:path w="203202" h="279401">
                <a:moveTo>
                  <a:pt x="0" y="118534"/>
                </a:moveTo>
                <a:lnTo>
                  <a:pt x="0" y="118534"/>
                </a:lnTo>
                <a:lnTo>
                  <a:pt x="0" y="118534"/>
                </a:lnTo>
                <a:lnTo>
                  <a:pt x="8467" y="118534"/>
                </a:lnTo>
                <a:lnTo>
                  <a:pt x="8467" y="118534"/>
                </a:lnTo>
                <a:lnTo>
                  <a:pt x="16934" y="118534"/>
                </a:lnTo>
                <a:lnTo>
                  <a:pt x="33867" y="110067"/>
                </a:lnTo>
                <a:lnTo>
                  <a:pt x="50801" y="110067"/>
                </a:lnTo>
                <a:lnTo>
                  <a:pt x="67734" y="110067"/>
                </a:lnTo>
                <a:lnTo>
                  <a:pt x="84667" y="110067"/>
                </a:lnTo>
                <a:lnTo>
                  <a:pt x="101600" y="110067"/>
                </a:lnTo>
                <a:lnTo>
                  <a:pt x="118533" y="118534"/>
                </a:lnTo>
                <a:lnTo>
                  <a:pt x="135467" y="118534"/>
                </a:lnTo>
                <a:lnTo>
                  <a:pt x="152400" y="118534"/>
                </a:lnTo>
                <a:lnTo>
                  <a:pt x="160867" y="127000"/>
                </a:lnTo>
                <a:lnTo>
                  <a:pt x="169334" y="127000"/>
                </a:lnTo>
                <a:lnTo>
                  <a:pt x="177800" y="135467"/>
                </a:lnTo>
                <a:lnTo>
                  <a:pt x="186267" y="135467"/>
                </a:lnTo>
                <a:lnTo>
                  <a:pt x="194733" y="135467"/>
                </a:lnTo>
                <a:lnTo>
                  <a:pt x="194733" y="127000"/>
                </a:lnTo>
                <a:lnTo>
                  <a:pt x="203201" y="127000"/>
                </a:lnTo>
                <a:lnTo>
                  <a:pt x="203201" y="118534"/>
                </a:lnTo>
                <a:lnTo>
                  <a:pt x="203201" y="110067"/>
                </a:lnTo>
                <a:lnTo>
                  <a:pt x="203201" y="93134"/>
                </a:lnTo>
                <a:lnTo>
                  <a:pt x="203201" y="84667"/>
                </a:lnTo>
                <a:lnTo>
                  <a:pt x="194733" y="67734"/>
                </a:lnTo>
                <a:lnTo>
                  <a:pt x="194733" y="59267"/>
                </a:lnTo>
                <a:lnTo>
                  <a:pt x="186267" y="42334"/>
                </a:lnTo>
                <a:lnTo>
                  <a:pt x="177800" y="33867"/>
                </a:lnTo>
                <a:lnTo>
                  <a:pt x="169334" y="25400"/>
                </a:lnTo>
                <a:lnTo>
                  <a:pt x="160867" y="16934"/>
                </a:lnTo>
                <a:lnTo>
                  <a:pt x="152400" y="8467"/>
                </a:lnTo>
                <a:lnTo>
                  <a:pt x="143934" y="8467"/>
                </a:lnTo>
                <a:lnTo>
                  <a:pt x="127001" y="0"/>
                </a:lnTo>
                <a:lnTo>
                  <a:pt x="118533" y="0"/>
                </a:lnTo>
                <a:lnTo>
                  <a:pt x="101600" y="0"/>
                </a:lnTo>
                <a:lnTo>
                  <a:pt x="93134" y="8467"/>
                </a:lnTo>
                <a:lnTo>
                  <a:pt x="84667" y="16934"/>
                </a:lnTo>
                <a:lnTo>
                  <a:pt x="67734" y="25400"/>
                </a:lnTo>
                <a:lnTo>
                  <a:pt x="59267" y="42334"/>
                </a:lnTo>
                <a:lnTo>
                  <a:pt x="42333" y="50800"/>
                </a:lnTo>
                <a:lnTo>
                  <a:pt x="33867" y="76200"/>
                </a:lnTo>
                <a:lnTo>
                  <a:pt x="25400" y="93134"/>
                </a:lnTo>
                <a:lnTo>
                  <a:pt x="16934" y="110067"/>
                </a:lnTo>
                <a:lnTo>
                  <a:pt x="8467" y="135467"/>
                </a:lnTo>
                <a:lnTo>
                  <a:pt x="8467" y="152400"/>
                </a:lnTo>
                <a:lnTo>
                  <a:pt x="0" y="169334"/>
                </a:lnTo>
                <a:lnTo>
                  <a:pt x="0" y="194734"/>
                </a:lnTo>
                <a:lnTo>
                  <a:pt x="8467" y="211667"/>
                </a:lnTo>
                <a:lnTo>
                  <a:pt x="8467" y="228600"/>
                </a:lnTo>
                <a:lnTo>
                  <a:pt x="16934" y="245534"/>
                </a:lnTo>
                <a:lnTo>
                  <a:pt x="25400" y="254000"/>
                </a:lnTo>
                <a:lnTo>
                  <a:pt x="42333" y="270934"/>
                </a:lnTo>
                <a:lnTo>
                  <a:pt x="59267" y="270934"/>
                </a:lnTo>
                <a:lnTo>
                  <a:pt x="76200" y="279400"/>
                </a:lnTo>
                <a:lnTo>
                  <a:pt x="93134" y="279400"/>
                </a:lnTo>
                <a:lnTo>
                  <a:pt x="110067" y="270934"/>
                </a:lnTo>
                <a:lnTo>
                  <a:pt x="118533" y="270934"/>
                </a:lnTo>
                <a:lnTo>
                  <a:pt x="135467" y="262467"/>
                </a:lnTo>
                <a:lnTo>
                  <a:pt x="135467" y="262467"/>
                </a:lnTo>
                <a:lnTo>
                  <a:pt x="143934" y="254000"/>
                </a:lnTo>
                <a:lnTo>
                  <a:pt x="143934"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7001933" y="4893733"/>
            <a:ext cx="160868" cy="220135"/>
          </a:xfrm>
          <a:custGeom>
            <a:avLst/>
            <a:gdLst/>
            <a:ahLst/>
            <a:cxnLst/>
            <a:rect l="0" t="0" r="0" b="0"/>
            <a:pathLst>
              <a:path w="160868" h="220135">
                <a:moveTo>
                  <a:pt x="0" y="0"/>
                </a:moveTo>
                <a:lnTo>
                  <a:pt x="0" y="0"/>
                </a:lnTo>
                <a:lnTo>
                  <a:pt x="8467" y="0"/>
                </a:lnTo>
                <a:lnTo>
                  <a:pt x="8467" y="0"/>
                </a:lnTo>
                <a:lnTo>
                  <a:pt x="8467" y="0"/>
                </a:lnTo>
                <a:lnTo>
                  <a:pt x="16934" y="8467"/>
                </a:lnTo>
                <a:lnTo>
                  <a:pt x="25400" y="8467"/>
                </a:lnTo>
                <a:lnTo>
                  <a:pt x="25400" y="16934"/>
                </a:lnTo>
                <a:lnTo>
                  <a:pt x="33867" y="25400"/>
                </a:lnTo>
                <a:lnTo>
                  <a:pt x="42333" y="33867"/>
                </a:lnTo>
                <a:lnTo>
                  <a:pt x="42333" y="50800"/>
                </a:lnTo>
                <a:lnTo>
                  <a:pt x="50801" y="67734"/>
                </a:lnTo>
                <a:lnTo>
                  <a:pt x="59267" y="84667"/>
                </a:lnTo>
                <a:lnTo>
                  <a:pt x="59267" y="101600"/>
                </a:lnTo>
                <a:lnTo>
                  <a:pt x="67734" y="127000"/>
                </a:lnTo>
                <a:lnTo>
                  <a:pt x="76200" y="143934"/>
                </a:lnTo>
                <a:lnTo>
                  <a:pt x="76200" y="160867"/>
                </a:lnTo>
                <a:lnTo>
                  <a:pt x="84667" y="177800"/>
                </a:lnTo>
                <a:lnTo>
                  <a:pt x="93134" y="186267"/>
                </a:lnTo>
                <a:lnTo>
                  <a:pt x="101600" y="203200"/>
                </a:lnTo>
                <a:lnTo>
                  <a:pt x="101600" y="203200"/>
                </a:lnTo>
                <a:lnTo>
                  <a:pt x="110067" y="211667"/>
                </a:lnTo>
                <a:lnTo>
                  <a:pt x="110067" y="220134"/>
                </a:lnTo>
                <a:lnTo>
                  <a:pt x="110067" y="220134"/>
                </a:lnTo>
                <a:lnTo>
                  <a:pt x="118533" y="211667"/>
                </a:lnTo>
                <a:lnTo>
                  <a:pt x="118533" y="203200"/>
                </a:lnTo>
                <a:lnTo>
                  <a:pt x="118533" y="194734"/>
                </a:lnTo>
                <a:lnTo>
                  <a:pt x="118533" y="186267"/>
                </a:lnTo>
                <a:lnTo>
                  <a:pt x="118533" y="169334"/>
                </a:lnTo>
                <a:lnTo>
                  <a:pt x="127001" y="143934"/>
                </a:lnTo>
                <a:lnTo>
                  <a:pt x="127001" y="127000"/>
                </a:lnTo>
                <a:lnTo>
                  <a:pt x="127001" y="110067"/>
                </a:lnTo>
                <a:lnTo>
                  <a:pt x="135467" y="84667"/>
                </a:lnTo>
                <a:lnTo>
                  <a:pt x="135467" y="67734"/>
                </a:lnTo>
                <a:lnTo>
                  <a:pt x="143934" y="50800"/>
                </a:lnTo>
                <a:lnTo>
                  <a:pt x="143934" y="33867"/>
                </a:lnTo>
                <a:lnTo>
                  <a:pt x="152400" y="25400"/>
                </a:lnTo>
                <a:lnTo>
                  <a:pt x="152400" y="8467"/>
                </a:lnTo>
                <a:lnTo>
                  <a:pt x="160867" y="8467"/>
                </a:lnTo>
                <a:lnTo>
                  <a:pt x="160867" y="8467"/>
                </a:lnTo>
                <a:lnTo>
                  <a:pt x="160867" y="0"/>
                </a:lnTo>
                <a:lnTo>
                  <a:pt x="1608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7196666" y="4893733"/>
            <a:ext cx="364068" cy="220135"/>
          </a:xfrm>
          <a:custGeom>
            <a:avLst/>
            <a:gdLst/>
            <a:ahLst/>
            <a:cxnLst/>
            <a:rect l="0" t="0" r="0" b="0"/>
            <a:pathLst>
              <a:path w="364068" h="220135">
                <a:moveTo>
                  <a:pt x="0" y="59267"/>
                </a:moveTo>
                <a:lnTo>
                  <a:pt x="0" y="67734"/>
                </a:lnTo>
                <a:lnTo>
                  <a:pt x="8468" y="76200"/>
                </a:lnTo>
                <a:lnTo>
                  <a:pt x="8468" y="84667"/>
                </a:lnTo>
                <a:lnTo>
                  <a:pt x="16934" y="93134"/>
                </a:lnTo>
                <a:lnTo>
                  <a:pt x="25401" y="101600"/>
                </a:lnTo>
                <a:lnTo>
                  <a:pt x="33867" y="101600"/>
                </a:lnTo>
                <a:lnTo>
                  <a:pt x="42334" y="101600"/>
                </a:lnTo>
                <a:lnTo>
                  <a:pt x="59267" y="101600"/>
                </a:lnTo>
                <a:lnTo>
                  <a:pt x="67734" y="101600"/>
                </a:lnTo>
                <a:lnTo>
                  <a:pt x="76200" y="101600"/>
                </a:lnTo>
                <a:lnTo>
                  <a:pt x="93134" y="93134"/>
                </a:lnTo>
                <a:lnTo>
                  <a:pt x="101601" y="84667"/>
                </a:lnTo>
                <a:lnTo>
                  <a:pt x="110067" y="76200"/>
                </a:lnTo>
                <a:lnTo>
                  <a:pt x="118534" y="67734"/>
                </a:lnTo>
                <a:lnTo>
                  <a:pt x="127001" y="59267"/>
                </a:lnTo>
                <a:lnTo>
                  <a:pt x="135467" y="50800"/>
                </a:lnTo>
                <a:lnTo>
                  <a:pt x="135467" y="33867"/>
                </a:lnTo>
                <a:lnTo>
                  <a:pt x="143934" y="33867"/>
                </a:lnTo>
                <a:lnTo>
                  <a:pt x="143934" y="25400"/>
                </a:lnTo>
                <a:lnTo>
                  <a:pt x="143934" y="16934"/>
                </a:lnTo>
                <a:lnTo>
                  <a:pt x="135467" y="8467"/>
                </a:lnTo>
                <a:lnTo>
                  <a:pt x="135467" y="0"/>
                </a:lnTo>
                <a:lnTo>
                  <a:pt x="127001" y="0"/>
                </a:lnTo>
                <a:lnTo>
                  <a:pt x="118534" y="0"/>
                </a:lnTo>
                <a:lnTo>
                  <a:pt x="110067" y="0"/>
                </a:lnTo>
                <a:lnTo>
                  <a:pt x="93134" y="0"/>
                </a:lnTo>
                <a:lnTo>
                  <a:pt x="84668" y="0"/>
                </a:lnTo>
                <a:lnTo>
                  <a:pt x="67734" y="8467"/>
                </a:lnTo>
                <a:lnTo>
                  <a:pt x="59267" y="25400"/>
                </a:lnTo>
                <a:lnTo>
                  <a:pt x="50801" y="33867"/>
                </a:lnTo>
                <a:lnTo>
                  <a:pt x="42334" y="50800"/>
                </a:lnTo>
                <a:lnTo>
                  <a:pt x="33867" y="67734"/>
                </a:lnTo>
                <a:lnTo>
                  <a:pt x="25401" y="93134"/>
                </a:lnTo>
                <a:lnTo>
                  <a:pt x="25401" y="110067"/>
                </a:lnTo>
                <a:lnTo>
                  <a:pt x="33867" y="127000"/>
                </a:lnTo>
                <a:lnTo>
                  <a:pt x="33867" y="152400"/>
                </a:lnTo>
                <a:lnTo>
                  <a:pt x="50801" y="169334"/>
                </a:lnTo>
                <a:lnTo>
                  <a:pt x="59267" y="186267"/>
                </a:lnTo>
                <a:lnTo>
                  <a:pt x="67734" y="203200"/>
                </a:lnTo>
                <a:lnTo>
                  <a:pt x="84668" y="211667"/>
                </a:lnTo>
                <a:lnTo>
                  <a:pt x="101601" y="220134"/>
                </a:lnTo>
                <a:lnTo>
                  <a:pt x="118534" y="220134"/>
                </a:lnTo>
                <a:lnTo>
                  <a:pt x="127001" y="220134"/>
                </a:lnTo>
                <a:lnTo>
                  <a:pt x="143934" y="220134"/>
                </a:lnTo>
                <a:lnTo>
                  <a:pt x="152400" y="211667"/>
                </a:lnTo>
                <a:lnTo>
                  <a:pt x="169334" y="194734"/>
                </a:lnTo>
                <a:lnTo>
                  <a:pt x="169334" y="177800"/>
                </a:lnTo>
                <a:lnTo>
                  <a:pt x="177801" y="160867"/>
                </a:lnTo>
                <a:lnTo>
                  <a:pt x="186267" y="143934"/>
                </a:lnTo>
                <a:lnTo>
                  <a:pt x="186267" y="118534"/>
                </a:lnTo>
                <a:lnTo>
                  <a:pt x="194734" y="101600"/>
                </a:lnTo>
                <a:lnTo>
                  <a:pt x="194734" y="84667"/>
                </a:lnTo>
                <a:lnTo>
                  <a:pt x="194734" y="59267"/>
                </a:lnTo>
                <a:lnTo>
                  <a:pt x="203201" y="50800"/>
                </a:lnTo>
                <a:lnTo>
                  <a:pt x="203201" y="33867"/>
                </a:lnTo>
                <a:lnTo>
                  <a:pt x="203201" y="33867"/>
                </a:lnTo>
                <a:lnTo>
                  <a:pt x="203201" y="25400"/>
                </a:lnTo>
                <a:lnTo>
                  <a:pt x="203201" y="25400"/>
                </a:lnTo>
                <a:lnTo>
                  <a:pt x="203201" y="33867"/>
                </a:lnTo>
                <a:lnTo>
                  <a:pt x="203201" y="33867"/>
                </a:lnTo>
                <a:lnTo>
                  <a:pt x="203201" y="50800"/>
                </a:lnTo>
                <a:lnTo>
                  <a:pt x="203201" y="59267"/>
                </a:lnTo>
                <a:lnTo>
                  <a:pt x="203201" y="76200"/>
                </a:lnTo>
                <a:lnTo>
                  <a:pt x="203201" y="93134"/>
                </a:lnTo>
                <a:lnTo>
                  <a:pt x="203201" y="110067"/>
                </a:lnTo>
                <a:lnTo>
                  <a:pt x="203201" y="127000"/>
                </a:lnTo>
                <a:lnTo>
                  <a:pt x="203201" y="143934"/>
                </a:lnTo>
                <a:lnTo>
                  <a:pt x="211667" y="160867"/>
                </a:lnTo>
                <a:lnTo>
                  <a:pt x="211667" y="169334"/>
                </a:lnTo>
                <a:lnTo>
                  <a:pt x="211667" y="177800"/>
                </a:lnTo>
                <a:lnTo>
                  <a:pt x="211667" y="186267"/>
                </a:lnTo>
                <a:lnTo>
                  <a:pt x="211667" y="194734"/>
                </a:lnTo>
                <a:lnTo>
                  <a:pt x="211667" y="194734"/>
                </a:lnTo>
                <a:lnTo>
                  <a:pt x="211667" y="203200"/>
                </a:lnTo>
                <a:lnTo>
                  <a:pt x="211667" y="194734"/>
                </a:lnTo>
                <a:lnTo>
                  <a:pt x="211667" y="186267"/>
                </a:lnTo>
                <a:lnTo>
                  <a:pt x="220134" y="177800"/>
                </a:lnTo>
                <a:lnTo>
                  <a:pt x="220134" y="169334"/>
                </a:lnTo>
                <a:lnTo>
                  <a:pt x="220134" y="152400"/>
                </a:lnTo>
                <a:lnTo>
                  <a:pt x="228600" y="135467"/>
                </a:lnTo>
                <a:lnTo>
                  <a:pt x="228600" y="118534"/>
                </a:lnTo>
                <a:lnTo>
                  <a:pt x="237068" y="101600"/>
                </a:lnTo>
                <a:lnTo>
                  <a:pt x="237068" y="84667"/>
                </a:lnTo>
                <a:lnTo>
                  <a:pt x="245534" y="67734"/>
                </a:lnTo>
                <a:lnTo>
                  <a:pt x="254001" y="50800"/>
                </a:lnTo>
                <a:lnTo>
                  <a:pt x="262467" y="42334"/>
                </a:lnTo>
                <a:lnTo>
                  <a:pt x="270934" y="33867"/>
                </a:lnTo>
                <a:lnTo>
                  <a:pt x="287867" y="33867"/>
                </a:lnTo>
                <a:lnTo>
                  <a:pt x="296334" y="25400"/>
                </a:lnTo>
                <a:lnTo>
                  <a:pt x="304800" y="33867"/>
                </a:lnTo>
                <a:lnTo>
                  <a:pt x="313268" y="33867"/>
                </a:lnTo>
                <a:lnTo>
                  <a:pt x="321734" y="42334"/>
                </a:lnTo>
                <a:lnTo>
                  <a:pt x="321734" y="50800"/>
                </a:lnTo>
                <a:lnTo>
                  <a:pt x="330201" y="59267"/>
                </a:lnTo>
                <a:lnTo>
                  <a:pt x="338667" y="84667"/>
                </a:lnTo>
                <a:lnTo>
                  <a:pt x="338667" y="101600"/>
                </a:lnTo>
                <a:lnTo>
                  <a:pt x="347134" y="118534"/>
                </a:lnTo>
                <a:lnTo>
                  <a:pt x="347134" y="135467"/>
                </a:lnTo>
                <a:lnTo>
                  <a:pt x="355601" y="152400"/>
                </a:lnTo>
                <a:lnTo>
                  <a:pt x="355601" y="152400"/>
                </a:lnTo>
                <a:lnTo>
                  <a:pt x="364067" y="169334"/>
                </a:lnTo>
                <a:lnTo>
                  <a:pt x="364067" y="169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7577666" y="5113867"/>
            <a:ext cx="1" cy="8467"/>
          </a:xfrm>
          <a:custGeom>
            <a:avLst/>
            <a:gdLst/>
            <a:ahLst/>
            <a:cxnLst/>
            <a:rect l="0" t="0" r="0" b="0"/>
            <a:pathLst>
              <a:path w="1" h="8467">
                <a:moveTo>
                  <a:pt x="0" y="0"/>
                </a:moveTo>
                <a:lnTo>
                  <a:pt x="0" y="0"/>
                </a:lnTo>
                <a:lnTo>
                  <a:pt x="0" y="8466"/>
                </a:lnTo>
                <a:lnTo>
                  <a:pt x="0"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7603067" y="5147733"/>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7620000" y="5105400"/>
            <a:ext cx="1" cy="8468"/>
          </a:xfrm>
          <a:custGeom>
            <a:avLst/>
            <a:gdLst/>
            <a:ahLst/>
            <a:cxnLst/>
            <a:rect l="0" t="0" r="0" b="0"/>
            <a:pathLst>
              <a:path w="1" h="8468">
                <a:moveTo>
                  <a:pt x="0" y="8467"/>
                </a:moveTo>
                <a:lnTo>
                  <a:pt x="0" y="8467"/>
                </a:lnTo>
                <a:lnTo>
                  <a:pt x="0" y="8467"/>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7509934" y="4656667"/>
            <a:ext cx="220133" cy="465667"/>
          </a:xfrm>
          <a:custGeom>
            <a:avLst/>
            <a:gdLst/>
            <a:ahLst/>
            <a:cxnLst/>
            <a:rect l="0" t="0" r="0" b="0"/>
            <a:pathLst>
              <a:path w="220133" h="465667">
                <a:moveTo>
                  <a:pt x="0" y="0"/>
                </a:moveTo>
                <a:lnTo>
                  <a:pt x="0" y="0"/>
                </a:lnTo>
                <a:lnTo>
                  <a:pt x="0" y="8466"/>
                </a:lnTo>
                <a:lnTo>
                  <a:pt x="8466" y="16933"/>
                </a:lnTo>
                <a:lnTo>
                  <a:pt x="16933" y="25400"/>
                </a:lnTo>
                <a:lnTo>
                  <a:pt x="25399" y="42333"/>
                </a:lnTo>
                <a:lnTo>
                  <a:pt x="42333" y="59266"/>
                </a:lnTo>
                <a:lnTo>
                  <a:pt x="59266" y="76200"/>
                </a:lnTo>
                <a:lnTo>
                  <a:pt x="76200" y="101600"/>
                </a:lnTo>
                <a:lnTo>
                  <a:pt x="101599" y="127000"/>
                </a:lnTo>
                <a:lnTo>
                  <a:pt x="118533" y="152400"/>
                </a:lnTo>
                <a:lnTo>
                  <a:pt x="135466" y="186266"/>
                </a:lnTo>
                <a:lnTo>
                  <a:pt x="160866" y="228600"/>
                </a:lnTo>
                <a:lnTo>
                  <a:pt x="177799" y="262466"/>
                </a:lnTo>
                <a:lnTo>
                  <a:pt x="194733" y="304800"/>
                </a:lnTo>
                <a:lnTo>
                  <a:pt x="203199" y="347133"/>
                </a:lnTo>
                <a:lnTo>
                  <a:pt x="211666" y="389466"/>
                </a:lnTo>
                <a:lnTo>
                  <a:pt x="220132" y="431800"/>
                </a:lnTo>
                <a:lnTo>
                  <a:pt x="220132" y="431800"/>
                </a:lnTo>
                <a:lnTo>
                  <a:pt x="211666" y="465666"/>
                </a:lnTo>
                <a:lnTo>
                  <a:pt x="211666" y="465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7687733" y="5257800"/>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467600" y="5418667"/>
            <a:ext cx="33867" cy="8467"/>
          </a:xfrm>
          <a:custGeom>
            <a:avLst/>
            <a:gdLst/>
            <a:ahLst/>
            <a:cxnLst/>
            <a:rect l="0" t="0" r="0" b="0"/>
            <a:pathLst>
              <a:path w="33867" h="8467">
                <a:moveTo>
                  <a:pt x="33866" y="0"/>
                </a:moveTo>
                <a:lnTo>
                  <a:pt x="16933" y="0"/>
                </a:lnTo>
                <a:lnTo>
                  <a:pt x="16933" y="0"/>
                </a:lnTo>
                <a:lnTo>
                  <a:pt x="0" y="8466"/>
                </a:lnTo>
                <a:lnTo>
                  <a:pt x="0"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709333" y="2489200"/>
            <a:ext cx="16935" cy="245534"/>
          </a:xfrm>
          <a:custGeom>
            <a:avLst/>
            <a:gdLst/>
            <a:ahLst/>
            <a:cxnLst/>
            <a:rect l="0" t="0" r="0" b="0"/>
            <a:pathLst>
              <a:path w="16935" h="245534">
                <a:moveTo>
                  <a:pt x="0" y="0"/>
                </a:moveTo>
                <a:lnTo>
                  <a:pt x="0" y="0"/>
                </a:lnTo>
                <a:lnTo>
                  <a:pt x="0" y="0"/>
                </a:lnTo>
                <a:lnTo>
                  <a:pt x="0" y="0"/>
                </a:lnTo>
                <a:lnTo>
                  <a:pt x="0" y="8467"/>
                </a:lnTo>
                <a:lnTo>
                  <a:pt x="0" y="16933"/>
                </a:lnTo>
                <a:lnTo>
                  <a:pt x="0" y="25400"/>
                </a:lnTo>
                <a:lnTo>
                  <a:pt x="0" y="42333"/>
                </a:lnTo>
                <a:lnTo>
                  <a:pt x="0" y="50800"/>
                </a:lnTo>
                <a:lnTo>
                  <a:pt x="0" y="67733"/>
                </a:lnTo>
                <a:lnTo>
                  <a:pt x="0" y="84667"/>
                </a:lnTo>
                <a:lnTo>
                  <a:pt x="0" y="101600"/>
                </a:lnTo>
                <a:lnTo>
                  <a:pt x="0" y="127000"/>
                </a:lnTo>
                <a:lnTo>
                  <a:pt x="0" y="143933"/>
                </a:lnTo>
                <a:lnTo>
                  <a:pt x="0" y="160867"/>
                </a:lnTo>
                <a:lnTo>
                  <a:pt x="0" y="177800"/>
                </a:lnTo>
                <a:lnTo>
                  <a:pt x="8467" y="194733"/>
                </a:lnTo>
                <a:lnTo>
                  <a:pt x="8467" y="211667"/>
                </a:lnTo>
                <a:lnTo>
                  <a:pt x="8467" y="220133"/>
                </a:lnTo>
                <a:lnTo>
                  <a:pt x="16934" y="228600"/>
                </a:lnTo>
                <a:lnTo>
                  <a:pt x="16934" y="237067"/>
                </a:lnTo>
                <a:lnTo>
                  <a:pt x="16934" y="245533"/>
                </a:lnTo>
                <a:lnTo>
                  <a:pt x="16934" y="245533"/>
                </a:lnTo>
                <a:lnTo>
                  <a:pt x="16934" y="245533"/>
                </a:lnTo>
                <a:lnTo>
                  <a:pt x="16934" y="245533"/>
                </a:lnTo>
                <a:lnTo>
                  <a:pt x="16934" y="245533"/>
                </a:lnTo>
                <a:lnTo>
                  <a:pt x="16934" y="245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2472267" y="2853267"/>
            <a:ext cx="516467" cy="42334"/>
          </a:xfrm>
          <a:custGeom>
            <a:avLst/>
            <a:gdLst/>
            <a:ahLst/>
            <a:cxnLst/>
            <a:rect l="0" t="0" r="0" b="0"/>
            <a:pathLst>
              <a:path w="516467" h="42334">
                <a:moveTo>
                  <a:pt x="0" y="0"/>
                </a:moveTo>
                <a:lnTo>
                  <a:pt x="8466" y="0"/>
                </a:lnTo>
                <a:lnTo>
                  <a:pt x="8466" y="0"/>
                </a:lnTo>
                <a:lnTo>
                  <a:pt x="25400" y="8466"/>
                </a:lnTo>
                <a:lnTo>
                  <a:pt x="42333" y="8466"/>
                </a:lnTo>
                <a:lnTo>
                  <a:pt x="59266" y="8466"/>
                </a:lnTo>
                <a:lnTo>
                  <a:pt x="93133" y="16933"/>
                </a:lnTo>
                <a:lnTo>
                  <a:pt x="118533" y="16933"/>
                </a:lnTo>
                <a:lnTo>
                  <a:pt x="143933" y="16933"/>
                </a:lnTo>
                <a:lnTo>
                  <a:pt x="177800" y="16933"/>
                </a:lnTo>
                <a:lnTo>
                  <a:pt x="211666" y="16933"/>
                </a:lnTo>
                <a:lnTo>
                  <a:pt x="245533" y="16933"/>
                </a:lnTo>
                <a:lnTo>
                  <a:pt x="279400" y="16933"/>
                </a:lnTo>
                <a:lnTo>
                  <a:pt x="313266" y="16933"/>
                </a:lnTo>
                <a:lnTo>
                  <a:pt x="347133" y="16933"/>
                </a:lnTo>
                <a:lnTo>
                  <a:pt x="389466" y="25400"/>
                </a:lnTo>
                <a:lnTo>
                  <a:pt x="423333" y="25400"/>
                </a:lnTo>
                <a:lnTo>
                  <a:pt x="448733" y="25400"/>
                </a:lnTo>
                <a:lnTo>
                  <a:pt x="482600" y="33866"/>
                </a:lnTo>
                <a:lnTo>
                  <a:pt x="499533" y="33866"/>
                </a:lnTo>
                <a:lnTo>
                  <a:pt x="499533" y="33866"/>
                </a:lnTo>
                <a:lnTo>
                  <a:pt x="516466" y="42333"/>
                </a:lnTo>
                <a:lnTo>
                  <a:pt x="516466"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667000" y="2971800"/>
            <a:ext cx="254001" cy="313268"/>
          </a:xfrm>
          <a:custGeom>
            <a:avLst/>
            <a:gdLst/>
            <a:ahLst/>
            <a:cxnLst/>
            <a:rect l="0" t="0" r="0" b="0"/>
            <a:pathLst>
              <a:path w="254001" h="313268">
                <a:moveTo>
                  <a:pt x="0" y="0"/>
                </a:moveTo>
                <a:lnTo>
                  <a:pt x="0" y="8467"/>
                </a:lnTo>
                <a:lnTo>
                  <a:pt x="0" y="8467"/>
                </a:lnTo>
                <a:lnTo>
                  <a:pt x="0" y="16933"/>
                </a:lnTo>
                <a:lnTo>
                  <a:pt x="8467" y="25400"/>
                </a:lnTo>
                <a:lnTo>
                  <a:pt x="8467" y="33867"/>
                </a:lnTo>
                <a:lnTo>
                  <a:pt x="8467" y="50800"/>
                </a:lnTo>
                <a:lnTo>
                  <a:pt x="8467" y="59267"/>
                </a:lnTo>
                <a:lnTo>
                  <a:pt x="8467" y="76200"/>
                </a:lnTo>
                <a:lnTo>
                  <a:pt x="8467" y="93133"/>
                </a:lnTo>
                <a:lnTo>
                  <a:pt x="8467" y="110067"/>
                </a:lnTo>
                <a:lnTo>
                  <a:pt x="8467" y="127000"/>
                </a:lnTo>
                <a:lnTo>
                  <a:pt x="8467" y="143933"/>
                </a:lnTo>
                <a:lnTo>
                  <a:pt x="8467" y="160867"/>
                </a:lnTo>
                <a:lnTo>
                  <a:pt x="8467" y="177800"/>
                </a:lnTo>
                <a:lnTo>
                  <a:pt x="8467" y="194733"/>
                </a:lnTo>
                <a:lnTo>
                  <a:pt x="8467" y="203200"/>
                </a:lnTo>
                <a:lnTo>
                  <a:pt x="8467" y="220133"/>
                </a:lnTo>
                <a:lnTo>
                  <a:pt x="8467" y="237067"/>
                </a:lnTo>
                <a:lnTo>
                  <a:pt x="16933" y="245533"/>
                </a:lnTo>
                <a:lnTo>
                  <a:pt x="25400" y="254000"/>
                </a:lnTo>
                <a:lnTo>
                  <a:pt x="42333" y="270933"/>
                </a:lnTo>
                <a:lnTo>
                  <a:pt x="50800" y="279400"/>
                </a:lnTo>
                <a:lnTo>
                  <a:pt x="67733" y="279400"/>
                </a:lnTo>
                <a:lnTo>
                  <a:pt x="84667" y="287867"/>
                </a:lnTo>
                <a:lnTo>
                  <a:pt x="110067" y="287867"/>
                </a:lnTo>
                <a:lnTo>
                  <a:pt x="127000" y="287867"/>
                </a:lnTo>
                <a:lnTo>
                  <a:pt x="143933" y="287867"/>
                </a:lnTo>
                <a:lnTo>
                  <a:pt x="160867" y="287867"/>
                </a:lnTo>
                <a:lnTo>
                  <a:pt x="177800" y="279400"/>
                </a:lnTo>
                <a:lnTo>
                  <a:pt x="194733" y="270933"/>
                </a:lnTo>
                <a:lnTo>
                  <a:pt x="211667" y="262467"/>
                </a:lnTo>
                <a:lnTo>
                  <a:pt x="228600" y="245533"/>
                </a:lnTo>
                <a:lnTo>
                  <a:pt x="237067" y="228600"/>
                </a:lnTo>
                <a:lnTo>
                  <a:pt x="245533" y="220133"/>
                </a:lnTo>
                <a:lnTo>
                  <a:pt x="245533" y="203200"/>
                </a:lnTo>
                <a:lnTo>
                  <a:pt x="254000" y="186267"/>
                </a:lnTo>
                <a:lnTo>
                  <a:pt x="245533" y="177800"/>
                </a:lnTo>
                <a:lnTo>
                  <a:pt x="245533" y="160867"/>
                </a:lnTo>
                <a:lnTo>
                  <a:pt x="237067" y="152400"/>
                </a:lnTo>
                <a:lnTo>
                  <a:pt x="228600" y="143933"/>
                </a:lnTo>
                <a:lnTo>
                  <a:pt x="220133" y="135467"/>
                </a:lnTo>
                <a:lnTo>
                  <a:pt x="203200" y="127000"/>
                </a:lnTo>
                <a:lnTo>
                  <a:pt x="194733" y="127000"/>
                </a:lnTo>
                <a:lnTo>
                  <a:pt x="177800" y="118533"/>
                </a:lnTo>
                <a:lnTo>
                  <a:pt x="160867" y="118533"/>
                </a:lnTo>
                <a:lnTo>
                  <a:pt x="143933" y="127000"/>
                </a:lnTo>
                <a:lnTo>
                  <a:pt x="135467" y="127000"/>
                </a:lnTo>
                <a:lnTo>
                  <a:pt x="118533" y="143933"/>
                </a:lnTo>
                <a:lnTo>
                  <a:pt x="110067" y="152400"/>
                </a:lnTo>
                <a:lnTo>
                  <a:pt x="101600" y="169333"/>
                </a:lnTo>
                <a:lnTo>
                  <a:pt x="93133" y="186267"/>
                </a:lnTo>
                <a:lnTo>
                  <a:pt x="84667" y="203200"/>
                </a:lnTo>
                <a:lnTo>
                  <a:pt x="84667" y="220133"/>
                </a:lnTo>
                <a:lnTo>
                  <a:pt x="84667" y="237067"/>
                </a:lnTo>
                <a:lnTo>
                  <a:pt x="84667" y="254000"/>
                </a:lnTo>
                <a:lnTo>
                  <a:pt x="84667" y="270933"/>
                </a:lnTo>
                <a:lnTo>
                  <a:pt x="84667" y="296333"/>
                </a:lnTo>
                <a:lnTo>
                  <a:pt x="84667" y="296333"/>
                </a:lnTo>
                <a:lnTo>
                  <a:pt x="84667" y="313267"/>
                </a:lnTo>
                <a:lnTo>
                  <a:pt x="84667" y="313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581400" y="2836333"/>
            <a:ext cx="84668" cy="59268"/>
          </a:xfrm>
          <a:custGeom>
            <a:avLst/>
            <a:gdLst/>
            <a:ahLst/>
            <a:cxnLst/>
            <a:rect l="0" t="0" r="0" b="0"/>
            <a:pathLst>
              <a:path w="84668" h="59268">
                <a:moveTo>
                  <a:pt x="67733" y="42334"/>
                </a:moveTo>
                <a:lnTo>
                  <a:pt x="67733" y="50800"/>
                </a:lnTo>
                <a:lnTo>
                  <a:pt x="59267" y="50800"/>
                </a:lnTo>
                <a:lnTo>
                  <a:pt x="50800" y="50800"/>
                </a:lnTo>
                <a:lnTo>
                  <a:pt x="50800" y="59267"/>
                </a:lnTo>
                <a:lnTo>
                  <a:pt x="42333" y="59267"/>
                </a:lnTo>
                <a:lnTo>
                  <a:pt x="33867" y="59267"/>
                </a:lnTo>
                <a:lnTo>
                  <a:pt x="33867" y="59267"/>
                </a:lnTo>
                <a:lnTo>
                  <a:pt x="33867" y="50800"/>
                </a:lnTo>
                <a:lnTo>
                  <a:pt x="25400" y="50800"/>
                </a:lnTo>
                <a:lnTo>
                  <a:pt x="33867" y="42334"/>
                </a:lnTo>
                <a:lnTo>
                  <a:pt x="33867" y="33867"/>
                </a:lnTo>
                <a:lnTo>
                  <a:pt x="42333" y="16934"/>
                </a:lnTo>
                <a:lnTo>
                  <a:pt x="42333" y="8467"/>
                </a:lnTo>
                <a:lnTo>
                  <a:pt x="50800" y="8467"/>
                </a:lnTo>
                <a:lnTo>
                  <a:pt x="67733" y="0"/>
                </a:lnTo>
                <a:lnTo>
                  <a:pt x="76200" y="0"/>
                </a:lnTo>
                <a:lnTo>
                  <a:pt x="76200" y="8467"/>
                </a:lnTo>
                <a:lnTo>
                  <a:pt x="84667" y="8467"/>
                </a:lnTo>
                <a:lnTo>
                  <a:pt x="84667" y="16934"/>
                </a:lnTo>
                <a:lnTo>
                  <a:pt x="84667" y="25400"/>
                </a:lnTo>
                <a:lnTo>
                  <a:pt x="76200" y="33867"/>
                </a:lnTo>
                <a:lnTo>
                  <a:pt x="67733" y="42334"/>
                </a:lnTo>
                <a:lnTo>
                  <a:pt x="59267" y="50800"/>
                </a:lnTo>
                <a:lnTo>
                  <a:pt x="42333" y="59267"/>
                </a:lnTo>
                <a:lnTo>
                  <a:pt x="33867" y="59267"/>
                </a:lnTo>
                <a:lnTo>
                  <a:pt x="25400" y="59267"/>
                </a:lnTo>
                <a:lnTo>
                  <a:pt x="16933" y="59267"/>
                </a:lnTo>
                <a:lnTo>
                  <a:pt x="8467" y="59267"/>
                </a:lnTo>
                <a:lnTo>
                  <a:pt x="8467" y="50800"/>
                </a:lnTo>
                <a:lnTo>
                  <a:pt x="0" y="50800"/>
                </a:lnTo>
                <a:lnTo>
                  <a:pt x="0" y="42334"/>
                </a:lnTo>
                <a:lnTo>
                  <a:pt x="0" y="33867"/>
                </a:lnTo>
                <a:lnTo>
                  <a:pt x="8467" y="33867"/>
                </a:lnTo>
                <a:lnTo>
                  <a:pt x="8467" y="25400"/>
                </a:lnTo>
                <a:lnTo>
                  <a:pt x="16933" y="25400"/>
                </a:lnTo>
                <a:lnTo>
                  <a:pt x="16933" y="25400"/>
                </a:lnTo>
                <a:lnTo>
                  <a:pt x="16933" y="25400"/>
                </a:lnTo>
                <a:lnTo>
                  <a:pt x="25400" y="16934"/>
                </a:lnTo>
                <a:lnTo>
                  <a:pt x="25400" y="16934"/>
                </a:lnTo>
                <a:lnTo>
                  <a:pt x="25400" y="16934"/>
                </a:lnTo>
                <a:lnTo>
                  <a:pt x="33867" y="16934"/>
                </a:lnTo>
                <a:lnTo>
                  <a:pt x="33867"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301067" y="2362200"/>
            <a:ext cx="33867" cy="330201"/>
          </a:xfrm>
          <a:custGeom>
            <a:avLst/>
            <a:gdLst/>
            <a:ahLst/>
            <a:cxnLst/>
            <a:rect l="0" t="0" r="0" b="0"/>
            <a:pathLst>
              <a:path w="33867" h="330201">
                <a:moveTo>
                  <a:pt x="8466" y="0"/>
                </a:moveTo>
                <a:lnTo>
                  <a:pt x="8466" y="0"/>
                </a:lnTo>
                <a:lnTo>
                  <a:pt x="8466" y="0"/>
                </a:lnTo>
                <a:lnTo>
                  <a:pt x="8466" y="0"/>
                </a:lnTo>
                <a:lnTo>
                  <a:pt x="8466" y="0"/>
                </a:lnTo>
                <a:lnTo>
                  <a:pt x="0" y="8467"/>
                </a:lnTo>
                <a:lnTo>
                  <a:pt x="0" y="16933"/>
                </a:lnTo>
                <a:lnTo>
                  <a:pt x="0" y="25400"/>
                </a:lnTo>
                <a:lnTo>
                  <a:pt x="0" y="42333"/>
                </a:lnTo>
                <a:lnTo>
                  <a:pt x="0" y="59267"/>
                </a:lnTo>
                <a:lnTo>
                  <a:pt x="0" y="76200"/>
                </a:lnTo>
                <a:lnTo>
                  <a:pt x="8466" y="93133"/>
                </a:lnTo>
                <a:lnTo>
                  <a:pt x="8466" y="118533"/>
                </a:lnTo>
                <a:lnTo>
                  <a:pt x="8466" y="143933"/>
                </a:lnTo>
                <a:lnTo>
                  <a:pt x="8466" y="169333"/>
                </a:lnTo>
                <a:lnTo>
                  <a:pt x="16933" y="194733"/>
                </a:lnTo>
                <a:lnTo>
                  <a:pt x="16933" y="220133"/>
                </a:lnTo>
                <a:lnTo>
                  <a:pt x="16933" y="245533"/>
                </a:lnTo>
                <a:lnTo>
                  <a:pt x="25400" y="262467"/>
                </a:lnTo>
                <a:lnTo>
                  <a:pt x="25400" y="279400"/>
                </a:lnTo>
                <a:lnTo>
                  <a:pt x="33866" y="296333"/>
                </a:lnTo>
                <a:lnTo>
                  <a:pt x="33866" y="313267"/>
                </a:lnTo>
                <a:lnTo>
                  <a:pt x="33866" y="321733"/>
                </a:lnTo>
                <a:lnTo>
                  <a:pt x="33866" y="321733"/>
                </a:lnTo>
                <a:lnTo>
                  <a:pt x="33866" y="330200"/>
                </a:lnTo>
                <a:lnTo>
                  <a:pt x="33866"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097867" y="2717800"/>
            <a:ext cx="550334" cy="8468"/>
          </a:xfrm>
          <a:custGeom>
            <a:avLst/>
            <a:gdLst/>
            <a:ahLst/>
            <a:cxnLst/>
            <a:rect l="0" t="0" r="0" b="0"/>
            <a:pathLst>
              <a:path w="550334" h="8468">
                <a:moveTo>
                  <a:pt x="0" y="0"/>
                </a:moveTo>
                <a:lnTo>
                  <a:pt x="0" y="0"/>
                </a:lnTo>
                <a:lnTo>
                  <a:pt x="0" y="0"/>
                </a:lnTo>
                <a:lnTo>
                  <a:pt x="0" y="8467"/>
                </a:lnTo>
                <a:lnTo>
                  <a:pt x="8466" y="8467"/>
                </a:lnTo>
                <a:lnTo>
                  <a:pt x="16933" y="8467"/>
                </a:lnTo>
                <a:lnTo>
                  <a:pt x="25400" y="8467"/>
                </a:lnTo>
                <a:lnTo>
                  <a:pt x="50800" y="0"/>
                </a:lnTo>
                <a:lnTo>
                  <a:pt x="67733" y="0"/>
                </a:lnTo>
                <a:lnTo>
                  <a:pt x="101600" y="0"/>
                </a:lnTo>
                <a:lnTo>
                  <a:pt x="127000" y="0"/>
                </a:lnTo>
                <a:lnTo>
                  <a:pt x="160866" y="0"/>
                </a:lnTo>
                <a:lnTo>
                  <a:pt x="203200" y="0"/>
                </a:lnTo>
                <a:lnTo>
                  <a:pt x="237066" y="0"/>
                </a:lnTo>
                <a:lnTo>
                  <a:pt x="279400" y="8467"/>
                </a:lnTo>
                <a:lnTo>
                  <a:pt x="313266" y="8467"/>
                </a:lnTo>
                <a:lnTo>
                  <a:pt x="347133" y="8467"/>
                </a:lnTo>
                <a:lnTo>
                  <a:pt x="389466" y="8467"/>
                </a:lnTo>
                <a:lnTo>
                  <a:pt x="423333" y="8467"/>
                </a:lnTo>
                <a:lnTo>
                  <a:pt x="457200" y="8467"/>
                </a:lnTo>
                <a:lnTo>
                  <a:pt x="482600" y="8467"/>
                </a:lnTo>
                <a:lnTo>
                  <a:pt x="516466" y="8467"/>
                </a:lnTo>
                <a:lnTo>
                  <a:pt x="533400" y="8467"/>
                </a:lnTo>
                <a:lnTo>
                  <a:pt x="533400" y="8467"/>
                </a:lnTo>
                <a:lnTo>
                  <a:pt x="550333" y="8467"/>
                </a:lnTo>
                <a:lnTo>
                  <a:pt x="550333"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191000" y="2827867"/>
            <a:ext cx="296334" cy="406401"/>
          </a:xfrm>
          <a:custGeom>
            <a:avLst/>
            <a:gdLst/>
            <a:ahLst/>
            <a:cxnLst/>
            <a:rect l="0" t="0" r="0" b="0"/>
            <a:pathLst>
              <a:path w="296334" h="406401">
                <a:moveTo>
                  <a:pt x="59267" y="8466"/>
                </a:moveTo>
                <a:lnTo>
                  <a:pt x="67733" y="8466"/>
                </a:lnTo>
                <a:lnTo>
                  <a:pt x="67733" y="0"/>
                </a:lnTo>
                <a:lnTo>
                  <a:pt x="67733" y="0"/>
                </a:lnTo>
                <a:lnTo>
                  <a:pt x="67733" y="0"/>
                </a:lnTo>
                <a:lnTo>
                  <a:pt x="67733" y="0"/>
                </a:lnTo>
                <a:lnTo>
                  <a:pt x="67733" y="0"/>
                </a:lnTo>
                <a:lnTo>
                  <a:pt x="67733" y="0"/>
                </a:lnTo>
                <a:lnTo>
                  <a:pt x="67733" y="8466"/>
                </a:lnTo>
                <a:lnTo>
                  <a:pt x="67733" y="25400"/>
                </a:lnTo>
                <a:lnTo>
                  <a:pt x="59267" y="33866"/>
                </a:lnTo>
                <a:lnTo>
                  <a:pt x="59267" y="50800"/>
                </a:lnTo>
                <a:lnTo>
                  <a:pt x="50800" y="67733"/>
                </a:lnTo>
                <a:lnTo>
                  <a:pt x="42333" y="93133"/>
                </a:lnTo>
                <a:lnTo>
                  <a:pt x="33867" y="110066"/>
                </a:lnTo>
                <a:lnTo>
                  <a:pt x="25400" y="135466"/>
                </a:lnTo>
                <a:lnTo>
                  <a:pt x="25400" y="152400"/>
                </a:lnTo>
                <a:lnTo>
                  <a:pt x="16933" y="177800"/>
                </a:lnTo>
                <a:lnTo>
                  <a:pt x="8467" y="194733"/>
                </a:lnTo>
                <a:lnTo>
                  <a:pt x="8467" y="220133"/>
                </a:lnTo>
                <a:lnTo>
                  <a:pt x="0" y="245533"/>
                </a:lnTo>
                <a:lnTo>
                  <a:pt x="0" y="262466"/>
                </a:lnTo>
                <a:lnTo>
                  <a:pt x="8467" y="279400"/>
                </a:lnTo>
                <a:lnTo>
                  <a:pt x="8467" y="296333"/>
                </a:lnTo>
                <a:lnTo>
                  <a:pt x="25400" y="313266"/>
                </a:lnTo>
                <a:lnTo>
                  <a:pt x="33867" y="321733"/>
                </a:lnTo>
                <a:lnTo>
                  <a:pt x="50800" y="338666"/>
                </a:lnTo>
                <a:lnTo>
                  <a:pt x="67733" y="347133"/>
                </a:lnTo>
                <a:lnTo>
                  <a:pt x="93133" y="355600"/>
                </a:lnTo>
                <a:lnTo>
                  <a:pt x="110067" y="364066"/>
                </a:lnTo>
                <a:lnTo>
                  <a:pt x="135467" y="364066"/>
                </a:lnTo>
                <a:lnTo>
                  <a:pt x="152400" y="364066"/>
                </a:lnTo>
                <a:lnTo>
                  <a:pt x="177800" y="364066"/>
                </a:lnTo>
                <a:lnTo>
                  <a:pt x="203200" y="355600"/>
                </a:lnTo>
                <a:lnTo>
                  <a:pt x="220133" y="347133"/>
                </a:lnTo>
                <a:lnTo>
                  <a:pt x="237067" y="338666"/>
                </a:lnTo>
                <a:lnTo>
                  <a:pt x="254000" y="321733"/>
                </a:lnTo>
                <a:lnTo>
                  <a:pt x="270933" y="313266"/>
                </a:lnTo>
                <a:lnTo>
                  <a:pt x="279400" y="296333"/>
                </a:lnTo>
                <a:lnTo>
                  <a:pt x="287867" y="279400"/>
                </a:lnTo>
                <a:lnTo>
                  <a:pt x="287867" y="270933"/>
                </a:lnTo>
                <a:lnTo>
                  <a:pt x="296333" y="254000"/>
                </a:lnTo>
                <a:lnTo>
                  <a:pt x="287867" y="237066"/>
                </a:lnTo>
                <a:lnTo>
                  <a:pt x="287867" y="228600"/>
                </a:lnTo>
                <a:lnTo>
                  <a:pt x="279400" y="211666"/>
                </a:lnTo>
                <a:lnTo>
                  <a:pt x="262467" y="211666"/>
                </a:lnTo>
                <a:lnTo>
                  <a:pt x="254000" y="203200"/>
                </a:lnTo>
                <a:lnTo>
                  <a:pt x="245533" y="203200"/>
                </a:lnTo>
                <a:lnTo>
                  <a:pt x="228600" y="203200"/>
                </a:lnTo>
                <a:lnTo>
                  <a:pt x="220133" y="211666"/>
                </a:lnTo>
                <a:lnTo>
                  <a:pt x="203200" y="220133"/>
                </a:lnTo>
                <a:lnTo>
                  <a:pt x="194733" y="237066"/>
                </a:lnTo>
                <a:lnTo>
                  <a:pt x="186267" y="254000"/>
                </a:lnTo>
                <a:lnTo>
                  <a:pt x="177800" y="270933"/>
                </a:lnTo>
                <a:lnTo>
                  <a:pt x="177800" y="287866"/>
                </a:lnTo>
                <a:lnTo>
                  <a:pt x="177800" y="313266"/>
                </a:lnTo>
                <a:lnTo>
                  <a:pt x="177800" y="338666"/>
                </a:lnTo>
                <a:lnTo>
                  <a:pt x="177800" y="364066"/>
                </a:lnTo>
                <a:lnTo>
                  <a:pt x="177800" y="381000"/>
                </a:lnTo>
                <a:lnTo>
                  <a:pt x="177800" y="381000"/>
                </a:lnTo>
                <a:lnTo>
                  <a:pt x="177800" y="406400"/>
                </a:lnTo>
                <a:lnTo>
                  <a:pt x="177800" y="406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6155267" y="2260600"/>
            <a:ext cx="330201" cy="313268"/>
          </a:xfrm>
          <a:custGeom>
            <a:avLst/>
            <a:gdLst/>
            <a:ahLst/>
            <a:cxnLst/>
            <a:rect l="0" t="0" r="0" b="0"/>
            <a:pathLst>
              <a:path w="330201" h="313268">
                <a:moveTo>
                  <a:pt x="0" y="67733"/>
                </a:moveTo>
                <a:lnTo>
                  <a:pt x="0" y="67733"/>
                </a:lnTo>
                <a:lnTo>
                  <a:pt x="0" y="67733"/>
                </a:lnTo>
                <a:lnTo>
                  <a:pt x="0" y="76200"/>
                </a:lnTo>
                <a:lnTo>
                  <a:pt x="0" y="76200"/>
                </a:lnTo>
                <a:lnTo>
                  <a:pt x="0" y="76200"/>
                </a:lnTo>
                <a:lnTo>
                  <a:pt x="0" y="76200"/>
                </a:lnTo>
                <a:lnTo>
                  <a:pt x="0" y="67733"/>
                </a:lnTo>
                <a:lnTo>
                  <a:pt x="0" y="67733"/>
                </a:lnTo>
                <a:lnTo>
                  <a:pt x="0" y="67733"/>
                </a:lnTo>
                <a:lnTo>
                  <a:pt x="8466" y="59267"/>
                </a:lnTo>
                <a:lnTo>
                  <a:pt x="16933" y="50800"/>
                </a:lnTo>
                <a:lnTo>
                  <a:pt x="25400" y="42333"/>
                </a:lnTo>
                <a:lnTo>
                  <a:pt x="33866" y="33867"/>
                </a:lnTo>
                <a:lnTo>
                  <a:pt x="50800" y="25400"/>
                </a:lnTo>
                <a:lnTo>
                  <a:pt x="67733" y="16933"/>
                </a:lnTo>
                <a:lnTo>
                  <a:pt x="76200" y="8467"/>
                </a:lnTo>
                <a:lnTo>
                  <a:pt x="93133" y="8467"/>
                </a:lnTo>
                <a:lnTo>
                  <a:pt x="110066" y="0"/>
                </a:lnTo>
                <a:lnTo>
                  <a:pt x="127000" y="0"/>
                </a:lnTo>
                <a:lnTo>
                  <a:pt x="143933" y="0"/>
                </a:lnTo>
                <a:lnTo>
                  <a:pt x="160866" y="8467"/>
                </a:lnTo>
                <a:lnTo>
                  <a:pt x="177800" y="8467"/>
                </a:lnTo>
                <a:lnTo>
                  <a:pt x="186266" y="16933"/>
                </a:lnTo>
                <a:lnTo>
                  <a:pt x="194733" y="25400"/>
                </a:lnTo>
                <a:lnTo>
                  <a:pt x="203200" y="33867"/>
                </a:lnTo>
                <a:lnTo>
                  <a:pt x="203200" y="50800"/>
                </a:lnTo>
                <a:lnTo>
                  <a:pt x="203200" y="59267"/>
                </a:lnTo>
                <a:lnTo>
                  <a:pt x="203200" y="76200"/>
                </a:lnTo>
                <a:lnTo>
                  <a:pt x="194733" y="93133"/>
                </a:lnTo>
                <a:lnTo>
                  <a:pt x="186266" y="110067"/>
                </a:lnTo>
                <a:lnTo>
                  <a:pt x="177800" y="127000"/>
                </a:lnTo>
                <a:lnTo>
                  <a:pt x="169333" y="135467"/>
                </a:lnTo>
                <a:lnTo>
                  <a:pt x="160866" y="143933"/>
                </a:lnTo>
                <a:lnTo>
                  <a:pt x="160866" y="152400"/>
                </a:lnTo>
                <a:lnTo>
                  <a:pt x="143933" y="160867"/>
                </a:lnTo>
                <a:lnTo>
                  <a:pt x="143933" y="169333"/>
                </a:lnTo>
                <a:lnTo>
                  <a:pt x="135466" y="169333"/>
                </a:lnTo>
                <a:lnTo>
                  <a:pt x="135466" y="169333"/>
                </a:lnTo>
                <a:lnTo>
                  <a:pt x="135466" y="169333"/>
                </a:lnTo>
                <a:lnTo>
                  <a:pt x="135466" y="169333"/>
                </a:lnTo>
                <a:lnTo>
                  <a:pt x="143933" y="169333"/>
                </a:lnTo>
                <a:lnTo>
                  <a:pt x="152400" y="169333"/>
                </a:lnTo>
                <a:lnTo>
                  <a:pt x="169333" y="160867"/>
                </a:lnTo>
                <a:lnTo>
                  <a:pt x="177800" y="152400"/>
                </a:lnTo>
                <a:lnTo>
                  <a:pt x="194733" y="143933"/>
                </a:lnTo>
                <a:lnTo>
                  <a:pt x="211666" y="135467"/>
                </a:lnTo>
                <a:lnTo>
                  <a:pt x="237066" y="135467"/>
                </a:lnTo>
                <a:lnTo>
                  <a:pt x="254000" y="135467"/>
                </a:lnTo>
                <a:lnTo>
                  <a:pt x="270933" y="143933"/>
                </a:lnTo>
                <a:lnTo>
                  <a:pt x="287866" y="143933"/>
                </a:lnTo>
                <a:lnTo>
                  <a:pt x="296333" y="152400"/>
                </a:lnTo>
                <a:lnTo>
                  <a:pt x="313266" y="160867"/>
                </a:lnTo>
                <a:lnTo>
                  <a:pt x="321733" y="177800"/>
                </a:lnTo>
                <a:lnTo>
                  <a:pt x="330200" y="186267"/>
                </a:lnTo>
                <a:lnTo>
                  <a:pt x="330200" y="203200"/>
                </a:lnTo>
                <a:lnTo>
                  <a:pt x="330200" y="220133"/>
                </a:lnTo>
                <a:lnTo>
                  <a:pt x="330200" y="237067"/>
                </a:lnTo>
                <a:lnTo>
                  <a:pt x="321733" y="254000"/>
                </a:lnTo>
                <a:lnTo>
                  <a:pt x="313266" y="262467"/>
                </a:lnTo>
                <a:lnTo>
                  <a:pt x="304800" y="279400"/>
                </a:lnTo>
                <a:lnTo>
                  <a:pt x="287866" y="287867"/>
                </a:lnTo>
                <a:lnTo>
                  <a:pt x="270933" y="296333"/>
                </a:lnTo>
                <a:lnTo>
                  <a:pt x="254000" y="304800"/>
                </a:lnTo>
                <a:lnTo>
                  <a:pt x="237066" y="304800"/>
                </a:lnTo>
                <a:lnTo>
                  <a:pt x="220133" y="304800"/>
                </a:lnTo>
                <a:lnTo>
                  <a:pt x="203200" y="313267"/>
                </a:lnTo>
                <a:lnTo>
                  <a:pt x="186266" y="313267"/>
                </a:lnTo>
                <a:lnTo>
                  <a:pt x="177800" y="313267"/>
                </a:lnTo>
                <a:lnTo>
                  <a:pt x="169333" y="313267"/>
                </a:lnTo>
                <a:lnTo>
                  <a:pt x="160866" y="313267"/>
                </a:lnTo>
                <a:lnTo>
                  <a:pt x="152400" y="313267"/>
                </a:lnTo>
                <a:lnTo>
                  <a:pt x="143933" y="304800"/>
                </a:lnTo>
                <a:lnTo>
                  <a:pt x="143933" y="304800"/>
                </a:lnTo>
                <a:lnTo>
                  <a:pt x="143933" y="304800"/>
                </a:lnTo>
                <a:lnTo>
                  <a:pt x="143933"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6019800" y="2683933"/>
            <a:ext cx="829734" cy="50801"/>
          </a:xfrm>
          <a:custGeom>
            <a:avLst/>
            <a:gdLst/>
            <a:ahLst/>
            <a:cxnLst/>
            <a:rect l="0" t="0" r="0" b="0"/>
            <a:pathLst>
              <a:path w="829734" h="50801">
                <a:moveTo>
                  <a:pt x="0" y="0"/>
                </a:moveTo>
                <a:lnTo>
                  <a:pt x="0" y="0"/>
                </a:lnTo>
                <a:lnTo>
                  <a:pt x="0" y="0"/>
                </a:lnTo>
                <a:lnTo>
                  <a:pt x="8467" y="8467"/>
                </a:lnTo>
                <a:lnTo>
                  <a:pt x="16933" y="8467"/>
                </a:lnTo>
                <a:lnTo>
                  <a:pt x="25400" y="8467"/>
                </a:lnTo>
                <a:lnTo>
                  <a:pt x="33867" y="8467"/>
                </a:lnTo>
                <a:lnTo>
                  <a:pt x="42333" y="8467"/>
                </a:lnTo>
                <a:lnTo>
                  <a:pt x="59267" y="8467"/>
                </a:lnTo>
                <a:lnTo>
                  <a:pt x="76200" y="16934"/>
                </a:lnTo>
                <a:lnTo>
                  <a:pt x="93133" y="16934"/>
                </a:lnTo>
                <a:lnTo>
                  <a:pt x="110067" y="16934"/>
                </a:lnTo>
                <a:lnTo>
                  <a:pt x="135467" y="16934"/>
                </a:lnTo>
                <a:lnTo>
                  <a:pt x="160867" y="16934"/>
                </a:lnTo>
                <a:lnTo>
                  <a:pt x="186267" y="16934"/>
                </a:lnTo>
                <a:lnTo>
                  <a:pt x="211667" y="16934"/>
                </a:lnTo>
                <a:lnTo>
                  <a:pt x="245533" y="16934"/>
                </a:lnTo>
                <a:lnTo>
                  <a:pt x="270933" y="16934"/>
                </a:lnTo>
                <a:lnTo>
                  <a:pt x="296333" y="16934"/>
                </a:lnTo>
                <a:lnTo>
                  <a:pt x="330200" y="16934"/>
                </a:lnTo>
                <a:lnTo>
                  <a:pt x="364067" y="16934"/>
                </a:lnTo>
                <a:lnTo>
                  <a:pt x="397933" y="16934"/>
                </a:lnTo>
                <a:lnTo>
                  <a:pt x="431800" y="16934"/>
                </a:lnTo>
                <a:lnTo>
                  <a:pt x="465667" y="25400"/>
                </a:lnTo>
                <a:lnTo>
                  <a:pt x="499534" y="25400"/>
                </a:lnTo>
                <a:lnTo>
                  <a:pt x="533400" y="25400"/>
                </a:lnTo>
                <a:lnTo>
                  <a:pt x="567266" y="33867"/>
                </a:lnTo>
                <a:lnTo>
                  <a:pt x="601133" y="33867"/>
                </a:lnTo>
                <a:lnTo>
                  <a:pt x="635000" y="33867"/>
                </a:lnTo>
                <a:lnTo>
                  <a:pt x="668867" y="42334"/>
                </a:lnTo>
                <a:lnTo>
                  <a:pt x="702733" y="42334"/>
                </a:lnTo>
                <a:lnTo>
                  <a:pt x="728134" y="50800"/>
                </a:lnTo>
                <a:lnTo>
                  <a:pt x="753533" y="50800"/>
                </a:lnTo>
                <a:lnTo>
                  <a:pt x="770467" y="50800"/>
                </a:lnTo>
                <a:lnTo>
                  <a:pt x="795866" y="50800"/>
                </a:lnTo>
                <a:lnTo>
                  <a:pt x="821267" y="50800"/>
                </a:lnTo>
                <a:lnTo>
                  <a:pt x="821267" y="50800"/>
                </a:lnTo>
                <a:lnTo>
                  <a:pt x="829733" y="50800"/>
                </a:lnTo>
                <a:lnTo>
                  <a:pt x="829733"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6324600" y="2827867"/>
            <a:ext cx="287868" cy="389467"/>
          </a:xfrm>
          <a:custGeom>
            <a:avLst/>
            <a:gdLst/>
            <a:ahLst/>
            <a:cxnLst/>
            <a:rect l="0" t="0" r="0" b="0"/>
            <a:pathLst>
              <a:path w="287868" h="389467">
                <a:moveTo>
                  <a:pt x="76200" y="8466"/>
                </a:moveTo>
                <a:lnTo>
                  <a:pt x="76200" y="0"/>
                </a:lnTo>
                <a:lnTo>
                  <a:pt x="76200" y="0"/>
                </a:lnTo>
                <a:lnTo>
                  <a:pt x="76200" y="0"/>
                </a:lnTo>
                <a:lnTo>
                  <a:pt x="76200" y="0"/>
                </a:lnTo>
                <a:lnTo>
                  <a:pt x="76200" y="0"/>
                </a:lnTo>
                <a:lnTo>
                  <a:pt x="76200" y="8466"/>
                </a:lnTo>
                <a:lnTo>
                  <a:pt x="76200" y="16933"/>
                </a:lnTo>
                <a:lnTo>
                  <a:pt x="76200" y="16933"/>
                </a:lnTo>
                <a:lnTo>
                  <a:pt x="76200" y="33866"/>
                </a:lnTo>
                <a:lnTo>
                  <a:pt x="67733" y="42333"/>
                </a:lnTo>
                <a:lnTo>
                  <a:pt x="67733" y="59266"/>
                </a:lnTo>
                <a:lnTo>
                  <a:pt x="59267" y="76200"/>
                </a:lnTo>
                <a:lnTo>
                  <a:pt x="59267" y="93133"/>
                </a:lnTo>
                <a:lnTo>
                  <a:pt x="50800" y="118533"/>
                </a:lnTo>
                <a:lnTo>
                  <a:pt x="42333" y="135466"/>
                </a:lnTo>
                <a:lnTo>
                  <a:pt x="33867" y="160866"/>
                </a:lnTo>
                <a:lnTo>
                  <a:pt x="25400" y="177800"/>
                </a:lnTo>
                <a:lnTo>
                  <a:pt x="16933" y="203200"/>
                </a:lnTo>
                <a:lnTo>
                  <a:pt x="8467" y="228600"/>
                </a:lnTo>
                <a:lnTo>
                  <a:pt x="0" y="245533"/>
                </a:lnTo>
                <a:lnTo>
                  <a:pt x="0" y="270933"/>
                </a:lnTo>
                <a:lnTo>
                  <a:pt x="0" y="287866"/>
                </a:lnTo>
                <a:lnTo>
                  <a:pt x="0" y="304800"/>
                </a:lnTo>
                <a:lnTo>
                  <a:pt x="8467" y="321733"/>
                </a:lnTo>
                <a:lnTo>
                  <a:pt x="16933" y="338666"/>
                </a:lnTo>
                <a:lnTo>
                  <a:pt x="33867" y="347133"/>
                </a:lnTo>
                <a:lnTo>
                  <a:pt x="50800" y="364066"/>
                </a:lnTo>
                <a:lnTo>
                  <a:pt x="59267" y="364066"/>
                </a:lnTo>
                <a:lnTo>
                  <a:pt x="76200" y="372533"/>
                </a:lnTo>
                <a:lnTo>
                  <a:pt x="101600" y="372533"/>
                </a:lnTo>
                <a:lnTo>
                  <a:pt x="127000" y="372533"/>
                </a:lnTo>
                <a:lnTo>
                  <a:pt x="152400" y="372533"/>
                </a:lnTo>
                <a:lnTo>
                  <a:pt x="177800" y="364066"/>
                </a:lnTo>
                <a:lnTo>
                  <a:pt x="194734" y="364066"/>
                </a:lnTo>
                <a:lnTo>
                  <a:pt x="220133" y="355600"/>
                </a:lnTo>
                <a:lnTo>
                  <a:pt x="237067" y="338666"/>
                </a:lnTo>
                <a:lnTo>
                  <a:pt x="254000" y="330200"/>
                </a:lnTo>
                <a:lnTo>
                  <a:pt x="262466" y="304800"/>
                </a:lnTo>
                <a:lnTo>
                  <a:pt x="270934" y="287866"/>
                </a:lnTo>
                <a:lnTo>
                  <a:pt x="279400" y="270933"/>
                </a:lnTo>
                <a:lnTo>
                  <a:pt x="287867" y="254000"/>
                </a:lnTo>
                <a:lnTo>
                  <a:pt x="287867" y="237066"/>
                </a:lnTo>
                <a:lnTo>
                  <a:pt x="287867" y="220133"/>
                </a:lnTo>
                <a:lnTo>
                  <a:pt x="287867" y="211666"/>
                </a:lnTo>
                <a:lnTo>
                  <a:pt x="279400" y="203200"/>
                </a:lnTo>
                <a:lnTo>
                  <a:pt x="270934" y="194733"/>
                </a:lnTo>
                <a:lnTo>
                  <a:pt x="254000" y="194733"/>
                </a:lnTo>
                <a:lnTo>
                  <a:pt x="245533" y="194733"/>
                </a:lnTo>
                <a:lnTo>
                  <a:pt x="228600" y="203200"/>
                </a:lnTo>
                <a:lnTo>
                  <a:pt x="220133" y="220133"/>
                </a:lnTo>
                <a:lnTo>
                  <a:pt x="203200" y="237066"/>
                </a:lnTo>
                <a:lnTo>
                  <a:pt x="194734" y="254000"/>
                </a:lnTo>
                <a:lnTo>
                  <a:pt x="186266" y="270933"/>
                </a:lnTo>
                <a:lnTo>
                  <a:pt x="177800" y="296333"/>
                </a:lnTo>
                <a:lnTo>
                  <a:pt x="177800" y="313266"/>
                </a:lnTo>
                <a:lnTo>
                  <a:pt x="177800" y="338666"/>
                </a:lnTo>
                <a:lnTo>
                  <a:pt x="177800" y="355600"/>
                </a:lnTo>
                <a:lnTo>
                  <a:pt x="177800" y="372533"/>
                </a:lnTo>
                <a:lnTo>
                  <a:pt x="177800" y="372533"/>
                </a:lnTo>
                <a:lnTo>
                  <a:pt x="177800" y="389466"/>
                </a:lnTo>
                <a:lnTo>
                  <a:pt x="177800" y="389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291667" y="2667000"/>
            <a:ext cx="101601" cy="59268"/>
          </a:xfrm>
          <a:custGeom>
            <a:avLst/>
            <a:gdLst/>
            <a:ahLst/>
            <a:cxnLst/>
            <a:rect l="0" t="0" r="0" b="0"/>
            <a:pathLst>
              <a:path w="101601" h="59268">
                <a:moveTo>
                  <a:pt x="59266" y="16933"/>
                </a:moveTo>
                <a:lnTo>
                  <a:pt x="59266" y="16933"/>
                </a:lnTo>
                <a:lnTo>
                  <a:pt x="50800" y="16933"/>
                </a:lnTo>
                <a:lnTo>
                  <a:pt x="50800" y="16933"/>
                </a:lnTo>
                <a:lnTo>
                  <a:pt x="50800" y="16933"/>
                </a:lnTo>
                <a:lnTo>
                  <a:pt x="50800" y="16933"/>
                </a:lnTo>
                <a:lnTo>
                  <a:pt x="42333" y="16933"/>
                </a:lnTo>
                <a:lnTo>
                  <a:pt x="42333" y="25400"/>
                </a:lnTo>
                <a:lnTo>
                  <a:pt x="42333" y="25400"/>
                </a:lnTo>
                <a:lnTo>
                  <a:pt x="33866" y="33867"/>
                </a:lnTo>
                <a:lnTo>
                  <a:pt x="33866" y="42333"/>
                </a:lnTo>
                <a:lnTo>
                  <a:pt x="42333" y="42333"/>
                </a:lnTo>
                <a:lnTo>
                  <a:pt x="42333" y="50800"/>
                </a:lnTo>
                <a:lnTo>
                  <a:pt x="42333" y="50800"/>
                </a:lnTo>
                <a:lnTo>
                  <a:pt x="50800" y="50800"/>
                </a:lnTo>
                <a:lnTo>
                  <a:pt x="59266" y="50800"/>
                </a:lnTo>
                <a:lnTo>
                  <a:pt x="59266" y="50800"/>
                </a:lnTo>
                <a:lnTo>
                  <a:pt x="67733" y="50800"/>
                </a:lnTo>
                <a:lnTo>
                  <a:pt x="67733" y="42333"/>
                </a:lnTo>
                <a:lnTo>
                  <a:pt x="76200" y="42333"/>
                </a:lnTo>
                <a:lnTo>
                  <a:pt x="67733" y="33867"/>
                </a:lnTo>
                <a:lnTo>
                  <a:pt x="67733" y="25400"/>
                </a:lnTo>
                <a:lnTo>
                  <a:pt x="67733" y="25400"/>
                </a:lnTo>
                <a:lnTo>
                  <a:pt x="67733" y="16933"/>
                </a:lnTo>
                <a:lnTo>
                  <a:pt x="59266" y="8467"/>
                </a:lnTo>
                <a:lnTo>
                  <a:pt x="59266" y="8467"/>
                </a:lnTo>
                <a:lnTo>
                  <a:pt x="50800" y="0"/>
                </a:lnTo>
                <a:lnTo>
                  <a:pt x="42333" y="0"/>
                </a:lnTo>
                <a:lnTo>
                  <a:pt x="33866" y="0"/>
                </a:lnTo>
                <a:lnTo>
                  <a:pt x="25400" y="0"/>
                </a:lnTo>
                <a:lnTo>
                  <a:pt x="16933" y="8467"/>
                </a:lnTo>
                <a:lnTo>
                  <a:pt x="8466" y="8467"/>
                </a:lnTo>
                <a:lnTo>
                  <a:pt x="8466" y="16933"/>
                </a:lnTo>
                <a:lnTo>
                  <a:pt x="0" y="25400"/>
                </a:lnTo>
                <a:lnTo>
                  <a:pt x="0" y="33867"/>
                </a:lnTo>
                <a:lnTo>
                  <a:pt x="8466" y="33867"/>
                </a:lnTo>
                <a:lnTo>
                  <a:pt x="8466" y="42333"/>
                </a:lnTo>
                <a:lnTo>
                  <a:pt x="16933" y="42333"/>
                </a:lnTo>
                <a:lnTo>
                  <a:pt x="16933" y="50800"/>
                </a:lnTo>
                <a:lnTo>
                  <a:pt x="25400" y="50800"/>
                </a:lnTo>
                <a:lnTo>
                  <a:pt x="33866" y="50800"/>
                </a:lnTo>
                <a:lnTo>
                  <a:pt x="42333" y="50800"/>
                </a:lnTo>
                <a:lnTo>
                  <a:pt x="42333" y="42333"/>
                </a:lnTo>
                <a:lnTo>
                  <a:pt x="50800" y="42333"/>
                </a:lnTo>
                <a:lnTo>
                  <a:pt x="50800" y="33867"/>
                </a:lnTo>
                <a:lnTo>
                  <a:pt x="50800" y="33867"/>
                </a:lnTo>
                <a:lnTo>
                  <a:pt x="50800" y="25400"/>
                </a:lnTo>
                <a:lnTo>
                  <a:pt x="50800" y="25400"/>
                </a:lnTo>
                <a:lnTo>
                  <a:pt x="50800" y="16933"/>
                </a:lnTo>
                <a:lnTo>
                  <a:pt x="50800" y="16933"/>
                </a:lnTo>
                <a:lnTo>
                  <a:pt x="50800" y="16933"/>
                </a:lnTo>
                <a:lnTo>
                  <a:pt x="42333" y="16933"/>
                </a:lnTo>
                <a:lnTo>
                  <a:pt x="42333" y="25400"/>
                </a:lnTo>
                <a:lnTo>
                  <a:pt x="42333" y="25400"/>
                </a:lnTo>
                <a:lnTo>
                  <a:pt x="33866" y="33867"/>
                </a:lnTo>
                <a:lnTo>
                  <a:pt x="33866" y="42333"/>
                </a:lnTo>
                <a:lnTo>
                  <a:pt x="33866" y="42333"/>
                </a:lnTo>
                <a:lnTo>
                  <a:pt x="42333" y="50800"/>
                </a:lnTo>
                <a:lnTo>
                  <a:pt x="42333" y="59267"/>
                </a:lnTo>
                <a:lnTo>
                  <a:pt x="50800" y="59267"/>
                </a:lnTo>
                <a:lnTo>
                  <a:pt x="50800" y="59267"/>
                </a:lnTo>
                <a:lnTo>
                  <a:pt x="67733" y="59267"/>
                </a:lnTo>
                <a:lnTo>
                  <a:pt x="76200" y="59267"/>
                </a:lnTo>
                <a:lnTo>
                  <a:pt x="84666" y="50800"/>
                </a:lnTo>
                <a:lnTo>
                  <a:pt x="93133" y="50800"/>
                </a:lnTo>
                <a:lnTo>
                  <a:pt x="93133" y="50800"/>
                </a:lnTo>
                <a:lnTo>
                  <a:pt x="101600" y="42333"/>
                </a:lnTo>
                <a:lnTo>
                  <a:pt x="101600"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8703733" y="2311400"/>
            <a:ext cx="262468" cy="254001"/>
          </a:xfrm>
          <a:custGeom>
            <a:avLst/>
            <a:gdLst/>
            <a:ahLst/>
            <a:cxnLst/>
            <a:rect l="0" t="0" r="0" b="0"/>
            <a:pathLst>
              <a:path w="262468" h="254001">
                <a:moveTo>
                  <a:pt x="16933" y="50800"/>
                </a:moveTo>
                <a:lnTo>
                  <a:pt x="8467" y="50800"/>
                </a:lnTo>
                <a:lnTo>
                  <a:pt x="8467" y="50800"/>
                </a:lnTo>
                <a:lnTo>
                  <a:pt x="0" y="50800"/>
                </a:lnTo>
                <a:lnTo>
                  <a:pt x="0" y="50800"/>
                </a:lnTo>
                <a:lnTo>
                  <a:pt x="0" y="50800"/>
                </a:lnTo>
                <a:lnTo>
                  <a:pt x="0" y="42333"/>
                </a:lnTo>
                <a:lnTo>
                  <a:pt x="0" y="42333"/>
                </a:lnTo>
                <a:lnTo>
                  <a:pt x="8467" y="33867"/>
                </a:lnTo>
                <a:lnTo>
                  <a:pt x="16933" y="33867"/>
                </a:lnTo>
                <a:lnTo>
                  <a:pt x="25401" y="25400"/>
                </a:lnTo>
                <a:lnTo>
                  <a:pt x="42334" y="16933"/>
                </a:lnTo>
                <a:lnTo>
                  <a:pt x="59267" y="16933"/>
                </a:lnTo>
                <a:lnTo>
                  <a:pt x="76200" y="8467"/>
                </a:lnTo>
                <a:lnTo>
                  <a:pt x="93133" y="8467"/>
                </a:lnTo>
                <a:lnTo>
                  <a:pt x="110067" y="0"/>
                </a:lnTo>
                <a:lnTo>
                  <a:pt x="127000" y="8467"/>
                </a:lnTo>
                <a:lnTo>
                  <a:pt x="135467" y="8467"/>
                </a:lnTo>
                <a:lnTo>
                  <a:pt x="152400" y="8467"/>
                </a:lnTo>
                <a:lnTo>
                  <a:pt x="177801" y="8467"/>
                </a:lnTo>
                <a:lnTo>
                  <a:pt x="186267" y="8467"/>
                </a:lnTo>
                <a:lnTo>
                  <a:pt x="194734" y="16933"/>
                </a:lnTo>
                <a:lnTo>
                  <a:pt x="194734" y="25400"/>
                </a:lnTo>
                <a:lnTo>
                  <a:pt x="194734" y="33867"/>
                </a:lnTo>
                <a:lnTo>
                  <a:pt x="186267" y="42333"/>
                </a:lnTo>
                <a:lnTo>
                  <a:pt x="177801" y="59267"/>
                </a:lnTo>
                <a:lnTo>
                  <a:pt x="169333" y="67733"/>
                </a:lnTo>
                <a:lnTo>
                  <a:pt x="152400" y="76200"/>
                </a:lnTo>
                <a:lnTo>
                  <a:pt x="135467" y="84667"/>
                </a:lnTo>
                <a:lnTo>
                  <a:pt x="127000" y="93133"/>
                </a:lnTo>
                <a:lnTo>
                  <a:pt x="110067" y="101600"/>
                </a:lnTo>
                <a:lnTo>
                  <a:pt x="101601" y="110067"/>
                </a:lnTo>
                <a:lnTo>
                  <a:pt x="93133" y="110067"/>
                </a:lnTo>
                <a:lnTo>
                  <a:pt x="93133" y="118533"/>
                </a:lnTo>
                <a:lnTo>
                  <a:pt x="93133" y="118533"/>
                </a:lnTo>
                <a:lnTo>
                  <a:pt x="93133" y="118533"/>
                </a:lnTo>
                <a:lnTo>
                  <a:pt x="93133" y="127000"/>
                </a:lnTo>
                <a:lnTo>
                  <a:pt x="118534" y="118533"/>
                </a:lnTo>
                <a:lnTo>
                  <a:pt x="135467" y="118533"/>
                </a:lnTo>
                <a:lnTo>
                  <a:pt x="152400" y="118533"/>
                </a:lnTo>
                <a:lnTo>
                  <a:pt x="177801" y="118533"/>
                </a:lnTo>
                <a:lnTo>
                  <a:pt x="194734" y="118533"/>
                </a:lnTo>
                <a:lnTo>
                  <a:pt x="211667" y="127000"/>
                </a:lnTo>
                <a:lnTo>
                  <a:pt x="228600" y="127000"/>
                </a:lnTo>
                <a:lnTo>
                  <a:pt x="237067" y="143933"/>
                </a:lnTo>
                <a:lnTo>
                  <a:pt x="254001" y="152400"/>
                </a:lnTo>
                <a:lnTo>
                  <a:pt x="254001" y="160867"/>
                </a:lnTo>
                <a:lnTo>
                  <a:pt x="262467" y="177800"/>
                </a:lnTo>
                <a:lnTo>
                  <a:pt x="262467" y="186267"/>
                </a:lnTo>
                <a:lnTo>
                  <a:pt x="254001" y="203200"/>
                </a:lnTo>
                <a:lnTo>
                  <a:pt x="245533" y="211667"/>
                </a:lnTo>
                <a:lnTo>
                  <a:pt x="237067" y="220133"/>
                </a:lnTo>
                <a:lnTo>
                  <a:pt x="211667" y="237067"/>
                </a:lnTo>
                <a:lnTo>
                  <a:pt x="194734" y="237067"/>
                </a:lnTo>
                <a:lnTo>
                  <a:pt x="177801" y="245533"/>
                </a:lnTo>
                <a:lnTo>
                  <a:pt x="160867" y="254000"/>
                </a:lnTo>
                <a:lnTo>
                  <a:pt x="135467" y="254000"/>
                </a:lnTo>
                <a:lnTo>
                  <a:pt x="118534" y="254000"/>
                </a:lnTo>
                <a:lnTo>
                  <a:pt x="101601" y="254000"/>
                </a:lnTo>
                <a:lnTo>
                  <a:pt x="93133" y="254000"/>
                </a:lnTo>
                <a:lnTo>
                  <a:pt x="84667" y="254000"/>
                </a:lnTo>
                <a:lnTo>
                  <a:pt x="76200" y="245533"/>
                </a:lnTo>
                <a:lnTo>
                  <a:pt x="67734" y="245533"/>
                </a:lnTo>
                <a:lnTo>
                  <a:pt x="67734" y="245533"/>
                </a:lnTo>
                <a:lnTo>
                  <a:pt x="59267" y="237067"/>
                </a:lnTo>
                <a:lnTo>
                  <a:pt x="59267"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8576734" y="2700867"/>
            <a:ext cx="482600" cy="33867"/>
          </a:xfrm>
          <a:custGeom>
            <a:avLst/>
            <a:gdLst/>
            <a:ahLst/>
            <a:cxnLst/>
            <a:rect l="0" t="0" r="0" b="0"/>
            <a:pathLst>
              <a:path w="482600" h="33867">
                <a:moveTo>
                  <a:pt x="0" y="0"/>
                </a:moveTo>
                <a:lnTo>
                  <a:pt x="8466" y="0"/>
                </a:lnTo>
                <a:lnTo>
                  <a:pt x="8466" y="8466"/>
                </a:lnTo>
                <a:lnTo>
                  <a:pt x="8466" y="8466"/>
                </a:lnTo>
                <a:lnTo>
                  <a:pt x="25399" y="8466"/>
                </a:lnTo>
                <a:lnTo>
                  <a:pt x="33866" y="16933"/>
                </a:lnTo>
                <a:lnTo>
                  <a:pt x="50799" y="16933"/>
                </a:lnTo>
                <a:lnTo>
                  <a:pt x="67732" y="16933"/>
                </a:lnTo>
                <a:lnTo>
                  <a:pt x="93133" y="16933"/>
                </a:lnTo>
                <a:lnTo>
                  <a:pt x="118533" y="16933"/>
                </a:lnTo>
                <a:lnTo>
                  <a:pt x="152400" y="16933"/>
                </a:lnTo>
                <a:lnTo>
                  <a:pt x="186266" y="16933"/>
                </a:lnTo>
                <a:lnTo>
                  <a:pt x="211666" y="8466"/>
                </a:lnTo>
                <a:lnTo>
                  <a:pt x="253999" y="8466"/>
                </a:lnTo>
                <a:lnTo>
                  <a:pt x="287866" y="8466"/>
                </a:lnTo>
                <a:lnTo>
                  <a:pt x="321733" y="8466"/>
                </a:lnTo>
                <a:lnTo>
                  <a:pt x="355599" y="0"/>
                </a:lnTo>
                <a:lnTo>
                  <a:pt x="389466" y="0"/>
                </a:lnTo>
                <a:lnTo>
                  <a:pt x="406399" y="0"/>
                </a:lnTo>
                <a:lnTo>
                  <a:pt x="431799" y="8466"/>
                </a:lnTo>
                <a:lnTo>
                  <a:pt x="448732" y="8466"/>
                </a:lnTo>
                <a:lnTo>
                  <a:pt x="465666" y="8466"/>
                </a:lnTo>
                <a:lnTo>
                  <a:pt x="474133" y="8466"/>
                </a:lnTo>
                <a:lnTo>
                  <a:pt x="474133" y="8466"/>
                </a:lnTo>
                <a:lnTo>
                  <a:pt x="482599" y="16933"/>
                </a:lnTo>
                <a:lnTo>
                  <a:pt x="482599" y="16933"/>
                </a:lnTo>
                <a:lnTo>
                  <a:pt x="482599" y="16933"/>
                </a:lnTo>
                <a:lnTo>
                  <a:pt x="482599" y="16933"/>
                </a:lnTo>
                <a:lnTo>
                  <a:pt x="482599" y="16933"/>
                </a:lnTo>
                <a:lnTo>
                  <a:pt x="482599" y="25400"/>
                </a:lnTo>
                <a:lnTo>
                  <a:pt x="474133" y="25400"/>
                </a:lnTo>
                <a:lnTo>
                  <a:pt x="474133" y="25400"/>
                </a:lnTo>
                <a:lnTo>
                  <a:pt x="465666" y="25400"/>
                </a:lnTo>
                <a:lnTo>
                  <a:pt x="465666" y="25400"/>
                </a:lnTo>
                <a:lnTo>
                  <a:pt x="448732" y="33866"/>
                </a:lnTo>
                <a:lnTo>
                  <a:pt x="448732" y="33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8551333" y="2895600"/>
            <a:ext cx="211668" cy="287868"/>
          </a:xfrm>
          <a:custGeom>
            <a:avLst/>
            <a:gdLst/>
            <a:ahLst/>
            <a:cxnLst/>
            <a:rect l="0" t="0" r="0" b="0"/>
            <a:pathLst>
              <a:path w="211668" h="287868">
                <a:moveTo>
                  <a:pt x="50800" y="59267"/>
                </a:moveTo>
                <a:lnTo>
                  <a:pt x="50800" y="67733"/>
                </a:lnTo>
                <a:lnTo>
                  <a:pt x="42334" y="67733"/>
                </a:lnTo>
                <a:lnTo>
                  <a:pt x="33867" y="67733"/>
                </a:lnTo>
                <a:lnTo>
                  <a:pt x="16933" y="59267"/>
                </a:lnTo>
                <a:lnTo>
                  <a:pt x="16933" y="59267"/>
                </a:lnTo>
                <a:lnTo>
                  <a:pt x="8467" y="50800"/>
                </a:lnTo>
                <a:lnTo>
                  <a:pt x="0" y="50800"/>
                </a:lnTo>
                <a:lnTo>
                  <a:pt x="0" y="50800"/>
                </a:lnTo>
                <a:lnTo>
                  <a:pt x="0" y="42333"/>
                </a:lnTo>
                <a:lnTo>
                  <a:pt x="0" y="33867"/>
                </a:lnTo>
                <a:lnTo>
                  <a:pt x="8467" y="25400"/>
                </a:lnTo>
                <a:lnTo>
                  <a:pt x="16933" y="25400"/>
                </a:lnTo>
                <a:lnTo>
                  <a:pt x="25401" y="16933"/>
                </a:lnTo>
                <a:lnTo>
                  <a:pt x="42334" y="8467"/>
                </a:lnTo>
                <a:lnTo>
                  <a:pt x="59267" y="8467"/>
                </a:lnTo>
                <a:lnTo>
                  <a:pt x="76200" y="0"/>
                </a:lnTo>
                <a:lnTo>
                  <a:pt x="101601" y="8467"/>
                </a:lnTo>
                <a:lnTo>
                  <a:pt x="118534" y="8467"/>
                </a:lnTo>
                <a:lnTo>
                  <a:pt x="135467" y="16933"/>
                </a:lnTo>
                <a:lnTo>
                  <a:pt x="152400" y="25400"/>
                </a:lnTo>
                <a:lnTo>
                  <a:pt x="169333" y="33867"/>
                </a:lnTo>
                <a:lnTo>
                  <a:pt x="177801" y="50800"/>
                </a:lnTo>
                <a:lnTo>
                  <a:pt x="186267" y="67733"/>
                </a:lnTo>
                <a:lnTo>
                  <a:pt x="186267" y="84667"/>
                </a:lnTo>
                <a:lnTo>
                  <a:pt x="186267" y="101600"/>
                </a:lnTo>
                <a:lnTo>
                  <a:pt x="186267" y="127000"/>
                </a:lnTo>
                <a:lnTo>
                  <a:pt x="177801" y="143933"/>
                </a:lnTo>
                <a:lnTo>
                  <a:pt x="160867" y="160867"/>
                </a:lnTo>
                <a:lnTo>
                  <a:pt x="143934" y="186267"/>
                </a:lnTo>
                <a:lnTo>
                  <a:pt x="135467" y="203200"/>
                </a:lnTo>
                <a:lnTo>
                  <a:pt x="118534" y="220133"/>
                </a:lnTo>
                <a:lnTo>
                  <a:pt x="93133" y="237067"/>
                </a:lnTo>
                <a:lnTo>
                  <a:pt x="84667" y="245533"/>
                </a:lnTo>
                <a:lnTo>
                  <a:pt x="67734" y="254000"/>
                </a:lnTo>
                <a:lnTo>
                  <a:pt x="59267" y="262467"/>
                </a:lnTo>
                <a:lnTo>
                  <a:pt x="42334" y="262467"/>
                </a:lnTo>
                <a:lnTo>
                  <a:pt x="33867" y="254000"/>
                </a:lnTo>
                <a:lnTo>
                  <a:pt x="25401" y="245533"/>
                </a:lnTo>
                <a:lnTo>
                  <a:pt x="16933" y="237067"/>
                </a:lnTo>
                <a:lnTo>
                  <a:pt x="16933" y="220133"/>
                </a:lnTo>
                <a:lnTo>
                  <a:pt x="16933" y="211667"/>
                </a:lnTo>
                <a:lnTo>
                  <a:pt x="16933" y="194733"/>
                </a:lnTo>
                <a:lnTo>
                  <a:pt x="25401" y="186267"/>
                </a:lnTo>
                <a:lnTo>
                  <a:pt x="42334" y="177800"/>
                </a:lnTo>
                <a:lnTo>
                  <a:pt x="59267" y="169333"/>
                </a:lnTo>
                <a:lnTo>
                  <a:pt x="76200" y="160867"/>
                </a:lnTo>
                <a:lnTo>
                  <a:pt x="93133" y="160867"/>
                </a:lnTo>
                <a:lnTo>
                  <a:pt x="110067" y="160867"/>
                </a:lnTo>
                <a:lnTo>
                  <a:pt x="127000" y="160867"/>
                </a:lnTo>
                <a:lnTo>
                  <a:pt x="143934" y="169333"/>
                </a:lnTo>
                <a:lnTo>
                  <a:pt x="160867" y="177800"/>
                </a:lnTo>
                <a:lnTo>
                  <a:pt x="169333" y="186267"/>
                </a:lnTo>
                <a:lnTo>
                  <a:pt x="177801" y="203200"/>
                </a:lnTo>
                <a:lnTo>
                  <a:pt x="186267" y="220133"/>
                </a:lnTo>
                <a:lnTo>
                  <a:pt x="194734" y="237067"/>
                </a:lnTo>
                <a:lnTo>
                  <a:pt x="194734" y="245533"/>
                </a:lnTo>
                <a:lnTo>
                  <a:pt x="194734" y="262467"/>
                </a:lnTo>
                <a:lnTo>
                  <a:pt x="203200" y="270933"/>
                </a:lnTo>
                <a:lnTo>
                  <a:pt x="211667" y="279400"/>
                </a:lnTo>
                <a:lnTo>
                  <a:pt x="211667" y="287867"/>
                </a:lnTo>
                <a:lnTo>
                  <a:pt x="211667" y="287867"/>
                </a:lnTo>
                <a:lnTo>
                  <a:pt x="211667" y="287867"/>
                </a:lnTo>
                <a:lnTo>
                  <a:pt x="211667" y="287867"/>
                </a:lnTo>
                <a:lnTo>
                  <a:pt x="211667" y="279400"/>
                </a:lnTo>
                <a:lnTo>
                  <a:pt x="211667"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8839200" y="2904067"/>
            <a:ext cx="33867" cy="279401"/>
          </a:xfrm>
          <a:custGeom>
            <a:avLst/>
            <a:gdLst/>
            <a:ahLst/>
            <a:cxnLst/>
            <a:rect l="0" t="0" r="0" b="0"/>
            <a:pathLst>
              <a:path w="33867" h="279401">
                <a:moveTo>
                  <a:pt x="0" y="0"/>
                </a:moveTo>
                <a:lnTo>
                  <a:pt x="0" y="8466"/>
                </a:lnTo>
                <a:lnTo>
                  <a:pt x="0" y="8466"/>
                </a:lnTo>
                <a:lnTo>
                  <a:pt x="0" y="16933"/>
                </a:lnTo>
                <a:lnTo>
                  <a:pt x="0" y="16933"/>
                </a:lnTo>
                <a:lnTo>
                  <a:pt x="0" y="33866"/>
                </a:lnTo>
                <a:lnTo>
                  <a:pt x="0" y="50800"/>
                </a:lnTo>
                <a:lnTo>
                  <a:pt x="0" y="67733"/>
                </a:lnTo>
                <a:lnTo>
                  <a:pt x="0" y="93133"/>
                </a:lnTo>
                <a:lnTo>
                  <a:pt x="0" y="127000"/>
                </a:lnTo>
                <a:lnTo>
                  <a:pt x="0" y="152400"/>
                </a:lnTo>
                <a:lnTo>
                  <a:pt x="0" y="186266"/>
                </a:lnTo>
                <a:lnTo>
                  <a:pt x="8467" y="211666"/>
                </a:lnTo>
                <a:lnTo>
                  <a:pt x="8467" y="237066"/>
                </a:lnTo>
                <a:lnTo>
                  <a:pt x="16933" y="254000"/>
                </a:lnTo>
                <a:lnTo>
                  <a:pt x="25400" y="270933"/>
                </a:lnTo>
                <a:lnTo>
                  <a:pt x="33866" y="279400"/>
                </a:lnTo>
                <a:lnTo>
                  <a:pt x="33866" y="279400"/>
                </a:lnTo>
                <a:lnTo>
                  <a:pt x="33866" y="279400"/>
                </a:lnTo>
                <a:lnTo>
                  <a:pt x="33866" y="279400"/>
                </a:lnTo>
                <a:lnTo>
                  <a:pt x="33866"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8949266" y="2946400"/>
            <a:ext cx="152401" cy="287868"/>
          </a:xfrm>
          <a:custGeom>
            <a:avLst/>
            <a:gdLst/>
            <a:ahLst/>
            <a:cxnLst/>
            <a:rect l="0" t="0" r="0" b="0"/>
            <a:pathLst>
              <a:path w="152401" h="287868">
                <a:moveTo>
                  <a:pt x="25401" y="0"/>
                </a:moveTo>
                <a:lnTo>
                  <a:pt x="25401" y="8467"/>
                </a:lnTo>
                <a:lnTo>
                  <a:pt x="25401" y="8467"/>
                </a:lnTo>
                <a:lnTo>
                  <a:pt x="25401" y="8467"/>
                </a:lnTo>
                <a:lnTo>
                  <a:pt x="25401" y="8467"/>
                </a:lnTo>
                <a:lnTo>
                  <a:pt x="25401" y="16933"/>
                </a:lnTo>
                <a:lnTo>
                  <a:pt x="25401" y="25400"/>
                </a:lnTo>
                <a:lnTo>
                  <a:pt x="25401" y="33867"/>
                </a:lnTo>
                <a:lnTo>
                  <a:pt x="16934" y="50800"/>
                </a:lnTo>
                <a:lnTo>
                  <a:pt x="8468" y="67733"/>
                </a:lnTo>
                <a:lnTo>
                  <a:pt x="8468" y="93133"/>
                </a:lnTo>
                <a:lnTo>
                  <a:pt x="0" y="118533"/>
                </a:lnTo>
                <a:lnTo>
                  <a:pt x="0" y="152400"/>
                </a:lnTo>
                <a:lnTo>
                  <a:pt x="0" y="177800"/>
                </a:lnTo>
                <a:lnTo>
                  <a:pt x="0" y="211667"/>
                </a:lnTo>
                <a:lnTo>
                  <a:pt x="8468" y="237067"/>
                </a:lnTo>
                <a:lnTo>
                  <a:pt x="16934" y="262467"/>
                </a:lnTo>
                <a:lnTo>
                  <a:pt x="33867" y="270933"/>
                </a:lnTo>
                <a:lnTo>
                  <a:pt x="42334" y="287867"/>
                </a:lnTo>
                <a:lnTo>
                  <a:pt x="59267" y="287867"/>
                </a:lnTo>
                <a:lnTo>
                  <a:pt x="76200" y="287867"/>
                </a:lnTo>
                <a:lnTo>
                  <a:pt x="93134" y="287867"/>
                </a:lnTo>
                <a:lnTo>
                  <a:pt x="110067" y="287867"/>
                </a:lnTo>
                <a:lnTo>
                  <a:pt x="127001" y="279400"/>
                </a:lnTo>
                <a:lnTo>
                  <a:pt x="135467" y="262467"/>
                </a:lnTo>
                <a:lnTo>
                  <a:pt x="143934" y="254000"/>
                </a:lnTo>
                <a:lnTo>
                  <a:pt x="152400" y="237067"/>
                </a:lnTo>
                <a:lnTo>
                  <a:pt x="152400" y="220133"/>
                </a:lnTo>
                <a:lnTo>
                  <a:pt x="152400" y="203200"/>
                </a:lnTo>
                <a:lnTo>
                  <a:pt x="152400" y="186267"/>
                </a:lnTo>
                <a:lnTo>
                  <a:pt x="143934" y="169333"/>
                </a:lnTo>
                <a:lnTo>
                  <a:pt x="143934" y="169333"/>
                </a:lnTo>
                <a:lnTo>
                  <a:pt x="135467" y="160867"/>
                </a:lnTo>
                <a:lnTo>
                  <a:pt x="127001" y="160867"/>
                </a:lnTo>
                <a:lnTo>
                  <a:pt x="118534" y="169333"/>
                </a:lnTo>
                <a:lnTo>
                  <a:pt x="110067" y="177800"/>
                </a:lnTo>
                <a:lnTo>
                  <a:pt x="101601" y="194733"/>
                </a:lnTo>
                <a:lnTo>
                  <a:pt x="101601" y="211667"/>
                </a:lnTo>
                <a:lnTo>
                  <a:pt x="93134" y="228600"/>
                </a:lnTo>
                <a:lnTo>
                  <a:pt x="93134" y="245533"/>
                </a:lnTo>
                <a:lnTo>
                  <a:pt x="93134" y="254000"/>
                </a:lnTo>
                <a:lnTo>
                  <a:pt x="101601" y="262467"/>
                </a:lnTo>
                <a:lnTo>
                  <a:pt x="110067" y="262467"/>
                </a:lnTo>
                <a:lnTo>
                  <a:pt x="110067" y="262467"/>
                </a:lnTo>
                <a:lnTo>
                  <a:pt x="118534" y="254000"/>
                </a:lnTo>
                <a:lnTo>
                  <a:pt x="118534"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9304867" y="2692400"/>
            <a:ext cx="127001" cy="25401"/>
          </a:xfrm>
          <a:custGeom>
            <a:avLst/>
            <a:gdLst/>
            <a:ahLst/>
            <a:cxnLst/>
            <a:rect l="0" t="0" r="0" b="0"/>
            <a:pathLst>
              <a:path w="127001" h="25401">
                <a:moveTo>
                  <a:pt x="8466" y="8467"/>
                </a:moveTo>
                <a:lnTo>
                  <a:pt x="8466" y="8467"/>
                </a:lnTo>
                <a:lnTo>
                  <a:pt x="8466" y="8467"/>
                </a:lnTo>
                <a:lnTo>
                  <a:pt x="0" y="0"/>
                </a:lnTo>
                <a:lnTo>
                  <a:pt x="8466" y="0"/>
                </a:lnTo>
                <a:lnTo>
                  <a:pt x="8466" y="0"/>
                </a:lnTo>
                <a:lnTo>
                  <a:pt x="16933" y="0"/>
                </a:lnTo>
                <a:lnTo>
                  <a:pt x="33867" y="8467"/>
                </a:lnTo>
                <a:lnTo>
                  <a:pt x="50800" y="8467"/>
                </a:lnTo>
                <a:lnTo>
                  <a:pt x="67733" y="8467"/>
                </a:lnTo>
                <a:lnTo>
                  <a:pt x="84666" y="16933"/>
                </a:lnTo>
                <a:lnTo>
                  <a:pt x="101599" y="16933"/>
                </a:lnTo>
                <a:lnTo>
                  <a:pt x="118533" y="16933"/>
                </a:lnTo>
                <a:lnTo>
                  <a:pt x="118533" y="16933"/>
                </a:lnTo>
                <a:lnTo>
                  <a:pt x="127000" y="25400"/>
                </a:lnTo>
                <a:lnTo>
                  <a:pt x="127000"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9330266" y="2794000"/>
            <a:ext cx="110068" cy="16934"/>
          </a:xfrm>
          <a:custGeom>
            <a:avLst/>
            <a:gdLst/>
            <a:ahLst/>
            <a:cxnLst/>
            <a:rect l="0" t="0" r="0" b="0"/>
            <a:pathLst>
              <a:path w="110068" h="16934">
                <a:moveTo>
                  <a:pt x="0" y="16933"/>
                </a:moveTo>
                <a:lnTo>
                  <a:pt x="0" y="16933"/>
                </a:lnTo>
                <a:lnTo>
                  <a:pt x="0" y="16933"/>
                </a:lnTo>
                <a:lnTo>
                  <a:pt x="8468" y="16933"/>
                </a:lnTo>
                <a:lnTo>
                  <a:pt x="16934" y="8467"/>
                </a:lnTo>
                <a:lnTo>
                  <a:pt x="33867" y="8467"/>
                </a:lnTo>
                <a:lnTo>
                  <a:pt x="59267" y="8467"/>
                </a:lnTo>
                <a:lnTo>
                  <a:pt x="76200" y="8467"/>
                </a:lnTo>
                <a:lnTo>
                  <a:pt x="76200" y="8467"/>
                </a:lnTo>
                <a:lnTo>
                  <a:pt x="110067" y="0"/>
                </a:lnTo>
                <a:lnTo>
                  <a:pt x="1100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9948334" y="2209800"/>
            <a:ext cx="42334" cy="330201"/>
          </a:xfrm>
          <a:custGeom>
            <a:avLst/>
            <a:gdLst/>
            <a:ahLst/>
            <a:cxnLst/>
            <a:rect l="0" t="0" r="0" b="0"/>
            <a:pathLst>
              <a:path w="42334" h="330201">
                <a:moveTo>
                  <a:pt x="0" y="0"/>
                </a:moveTo>
                <a:lnTo>
                  <a:pt x="0" y="0"/>
                </a:lnTo>
                <a:lnTo>
                  <a:pt x="0" y="0"/>
                </a:lnTo>
                <a:lnTo>
                  <a:pt x="0" y="0"/>
                </a:lnTo>
                <a:lnTo>
                  <a:pt x="0" y="0"/>
                </a:lnTo>
                <a:lnTo>
                  <a:pt x="0" y="16933"/>
                </a:lnTo>
                <a:lnTo>
                  <a:pt x="8466" y="33867"/>
                </a:lnTo>
                <a:lnTo>
                  <a:pt x="16932" y="50800"/>
                </a:lnTo>
                <a:lnTo>
                  <a:pt x="16932" y="76200"/>
                </a:lnTo>
                <a:lnTo>
                  <a:pt x="16932" y="110067"/>
                </a:lnTo>
                <a:lnTo>
                  <a:pt x="25399" y="135467"/>
                </a:lnTo>
                <a:lnTo>
                  <a:pt x="33866" y="169333"/>
                </a:lnTo>
                <a:lnTo>
                  <a:pt x="33866" y="203200"/>
                </a:lnTo>
                <a:lnTo>
                  <a:pt x="42333" y="228600"/>
                </a:lnTo>
                <a:lnTo>
                  <a:pt x="42333" y="262467"/>
                </a:lnTo>
                <a:lnTo>
                  <a:pt x="42333" y="279400"/>
                </a:lnTo>
                <a:lnTo>
                  <a:pt x="42333" y="304800"/>
                </a:lnTo>
                <a:lnTo>
                  <a:pt x="42333" y="321733"/>
                </a:lnTo>
                <a:lnTo>
                  <a:pt x="42333" y="321733"/>
                </a:lnTo>
                <a:lnTo>
                  <a:pt x="42333" y="330200"/>
                </a:lnTo>
                <a:lnTo>
                  <a:pt x="42333"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9677400" y="2599267"/>
            <a:ext cx="592667" cy="16934"/>
          </a:xfrm>
          <a:custGeom>
            <a:avLst/>
            <a:gdLst/>
            <a:ahLst/>
            <a:cxnLst/>
            <a:rect l="0" t="0" r="0" b="0"/>
            <a:pathLst>
              <a:path w="592667" h="16934">
                <a:moveTo>
                  <a:pt x="0" y="8466"/>
                </a:moveTo>
                <a:lnTo>
                  <a:pt x="0" y="8466"/>
                </a:lnTo>
                <a:lnTo>
                  <a:pt x="0" y="8466"/>
                </a:lnTo>
                <a:lnTo>
                  <a:pt x="16933" y="8466"/>
                </a:lnTo>
                <a:lnTo>
                  <a:pt x="25400" y="8466"/>
                </a:lnTo>
                <a:lnTo>
                  <a:pt x="50800" y="0"/>
                </a:lnTo>
                <a:lnTo>
                  <a:pt x="84667" y="0"/>
                </a:lnTo>
                <a:lnTo>
                  <a:pt x="118534" y="0"/>
                </a:lnTo>
                <a:lnTo>
                  <a:pt x="160867" y="0"/>
                </a:lnTo>
                <a:lnTo>
                  <a:pt x="203200" y="0"/>
                </a:lnTo>
                <a:lnTo>
                  <a:pt x="245534" y="0"/>
                </a:lnTo>
                <a:lnTo>
                  <a:pt x="287866" y="0"/>
                </a:lnTo>
                <a:lnTo>
                  <a:pt x="330200" y="0"/>
                </a:lnTo>
                <a:lnTo>
                  <a:pt x="372533" y="0"/>
                </a:lnTo>
                <a:lnTo>
                  <a:pt x="414866" y="8466"/>
                </a:lnTo>
                <a:lnTo>
                  <a:pt x="457200" y="8466"/>
                </a:lnTo>
                <a:lnTo>
                  <a:pt x="491066" y="8466"/>
                </a:lnTo>
                <a:lnTo>
                  <a:pt x="524933" y="16933"/>
                </a:lnTo>
                <a:lnTo>
                  <a:pt x="558800" y="16933"/>
                </a:lnTo>
                <a:lnTo>
                  <a:pt x="584200" y="16933"/>
                </a:lnTo>
                <a:lnTo>
                  <a:pt x="584200" y="16933"/>
                </a:lnTo>
                <a:lnTo>
                  <a:pt x="592666" y="16933"/>
                </a:lnTo>
                <a:lnTo>
                  <a:pt x="592666"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9795934" y="2794000"/>
            <a:ext cx="262467" cy="330201"/>
          </a:xfrm>
          <a:custGeom>
            <a:avLst/>
            <a:gdLst/>
            <a:ahLst/>
            <a:cxnLst/>
            <a:rect l="0" t="0" r="0" b="0"/>
            <a:pathLst>
              <a:path w="262467" h="330201">
                <a:moveTo>
                  <a:pt x="0" y="0"/>
                </a:moveTo>
                <a:lnTo>
                  <a:pt x="0" y="0"/>
                </a:lnTo>
                <a:lnTo>
                  <a:pt x="0" y="0"/>
                </a:lnTo>
                <a:lnTo>
                  <a:pt x="0" y="0"/>
                </a:lnTo>
                <a:lnTo>
                  <a:pt x="8466" y="0"/>
                </a:lnTo>
                <a:lnTo>
                  <a:pt x="8466" y="8467"/>
                </a:lnTo>
                <a:lnTo>
                  <a:pt x="16932" y="8467"/>
                </a:lnTo>
                <a:lnTo>
                  <a:pt x="33866" y="8467"/>
                </a:lnTo>
                <a:lnTo>
                  <a:pt x="50800" y="16933"/>
                </a:lnTo>
                <a:lnTo>
                  <a:pt x="67732" y="16933"/>
                </a:lnTo>
                <a:lnTo>
                  <a:pt x="93132" y="16933"/>
                </a:lnTo>
                <a:lnTo>
                  <a:pt x="110066" y="16933"/>
                </a:lnTo>
                <a:lnTo>
                  <a:pt x="135466" y="16933"/>
                </a:lnTo>
                <a:lnTo>
                  <a:pt x="152400" y="16933"/>
                </a:lnTo>
                <a:lnTo>
                  <a:pt x="177799" y="16933"/>
                </a:lnTo>
                <a:lnTo>
                  <a:pt x="194733" y="8467"/>
                </a:lnTo>
                <a:lnTo>
                  <a:pt x="211666" y="8467"/>
                </a:lnTo>
                <a:lnTo>
                  <a:pt x="220132" y="8467"/>
                </a:lnTo>
                <a:lnTo>
                  <a:pt x="237066" y="8467"/>
                </a:lnTo>
                <a:lnTo>
                  <a:pt x="245532" y="8467"/>
                </a:lnTo>
                <a:lnTo>
                  <a:pt x="253999" y="8467"/>
                </a:lnTo>
                <a:lnTo>
                  <a:pt x="253999" y="8467"/>
                </a:lnTo>
                <a:lnTo>
                  <a:pt x="253999" y="16933"/>
                </a:lnTo>
                <a:lnTo>
                  <a:pt x="262466" y="25400"/>
                </a:lnTo>
                <a:lnTo>
                  <a:pt x="262466" y="42333"/>
                </a:lnTo>
                <a:lnTo>
                  <a:pt x="262466" y="59267"/>
                </a:lnTo>
                <a:lnTo>
                  <a:pt x="262466" y="76200"/>
                </a:lnTo>
                <a:lnTo>
                  <a:pt x="253999" y="101600"/>
                </a:lnTo>
                <a:lnTo>
                  <a:pt x="253999" y="118533"/>
                </a:lnTo>
                <a:lnTo>
                  <a:pt x="253999" y="143933"/>
                </a:lnTo>
                <a:lnTo>
                  <a:pt x="245532" y="169333"/>
                </a:lnTo>
                <a:lnTo>
                  <a:pt x="245532" y="203200"/>
                </a:lnTo>
                <a:lnTo>
                  <a:pt x="245532" y="220133"/>
                </a:lnTo>
                <a:lnTo>
                  <a:pt x="245532" y="245533"/>
                </a:lnTo>
                <a:lnTo>
                  <a:pt x="245532" y="270933"/>
                </a:lnTo>
                <a:lnTo>
                  <a:pt x="245532" y="287867"/>
                </a:lnTo>
                <a:lnTo>
                  <a:pt x="245532" y="304800"/>
                </a:lnTo>
                <a:lnTo>
                  <a:pt x="245532" y="313267"/>
                </a:lnTo>
                <a:lnTo>
                  <a:pt x="245532" y="321733"/>
                </a:lnTo>
                <a:lnTo>
                  <a:pt x="245532" y="330200"/>
                </a:lnTo>
                <a:lnTo>
                  <a:pt x="245532" y="330200"/>
                </a:lnTo>
                <a:lnTo>
                  <a:pt x="253999" y="330200"/>
                </a:lnTo>
                <a:lnTo>
                  <a:pt x="253999" y="330200"/>
                </a:lnTo>
                <a:lnTo>
                  <a:pt x="253999" y="330200"/>
                </a:lnTo>
                <a:lnTo>
                  <a:pt x="253999"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10134600" y="2802467"/>
            <a:ext cx="245535" cy="313267"/>
          </a:xfrm>
          <a:custGeom>
            <a:avLst/>
            <a:gdLst/>
            <a:ahLst/>
            <a:cxnLst/>
            <a:rect l="0" t="0" r="0" b="0"/>
            <a:pathLst>
              <a:path w="245535" h="313267">
                <a:moveTo>
                  <a:pt x="0" y="16933"/>
                </a:moveTo>
                <a:lnTo>
                  <a:pt x="0" y="16933"/>
                </a:lnTo>
                <a:lnTo>
                  <a:pt x="8467" y="8466"/>
                </a:lnTo>
                <a:lnTo>
                  <a:pt x="25400" y="8466"/>
                </a:lnTo>
                <a:lnTo>
                  <a:pt x="33866" y="0"/>
                </a:lnTo>
                <a:lnTo>
                  <a:pt x="50800" y="0"/>
                </a:lnTo>
                <a:lnTo>
                  <a:pt x="67733" y="0"/>
                </a:lnTo>
                <a:lnTo>
                  <a:pt x="84667" y="8466"/>
                </a:lnTo>
                <a:lnTo>
                  <a:pt x="101600" y="8466"/>
                </a:lnTo>
                <a:lnTo>
                  <a:pt x="118534" y="25400"/>
                </a:lnTo>
                <a:lnTo>
                  <a:pt x="135466" y="42333"/>
                </a:lnTo>
                <a:lnTo>
                  <a:pt x="152400" y="50800"/>
                </a:lnTo>
                <a:lnTo>
                  <a:pt x="160867" y="76200"/>
                </a:lnTo>
                <a:lnTo>
                  <a:pt x="169334" y="93133"/>
                </a:lnTo>
                <a:lnTo>
                  <a:pt x="177800" y="118533"/>
                </a:lnTo>
                <a:lnTo>
                  <a:pt x="177800" y="143933"/>
                </a:lnTo>
                <a:lnTo>
                  <a:pt x="177800" y="160866"/>
                </a:lnTo>
                <a:lnTo>
                  <a:pt x="177800" y="186266"/>
                </a:lnTo>
                <a:lnTo>
                  <a:pt x="169334" y="203200"/>
                </a:lnTo>
                <a:lnTo>
                  <a:pt x="160867" y="220133"/>
                </a:lnTo>
                <a:lnTo>
                  <a:pt x="152400" y="237066"/>
                </a:lnTo>
                <a:lnTo>
                  <a:pt x="135466" y="262466"/>
                </a:lnTo>
                <a:lnTo>
                  <a:pt x="118534" y="270933"/>
                </a:lnTo>
                <a:lnTo>
                  <a:pt x="101600" y="287866"/>
                </a:lnTo>
                <a:lnTo>
                  <a:pt x="84667" y="296333"/>
                </a:lnTo>
                <a:lnTo>
                  <a:pt x="67733" y="304800"/>
                </a:lnTo>
                <a:lnTo>
                  <a:pt x="50800" y="313266"/>
                </a:lnTo>
                <a:lnTo>
                  <a:pt x="33866" y="304800"/>
                </a:lnTo>
                <a:lnTo>
                  <a:pt x="25400" y="304800"/>
                </a:lnTo>
                <a:lnTo>
                  <a:pt x="25400" y="296333"/>
                </a:lnTo>
                <a:lnTo>
                  <a:pt x="16934" y="279400"/>
                </a:lnTo>
                <a:lnTo>
                  <a:pt x="16934" y="270933"/>
                </a:lnTo>
                <a:lnTo>
                  <a:pt x="25400" y="254000"/>
                </a:lnTo>
                <a:lnTo>
                  <a:pt x="33866" y="245533"/>
                </a:lnTo>
                <a:lnTo>
                  <a:pt x="42334" y="237066"/>
                </a:lnTo>
                <a:lnTo>
                  <a:pt x="59266" y="228600"/>
                </a:lnTo>
                <a:lnTo>
                  <a:pt x="76200" y="220133"/>
                </a:lnTo>
                <a:lnTo>
                  <a:pt x="101600" y="211666"/>
                </a:lnTo>
                <a:lnTo>
                  <a:pt x="127000" y="211666"/>
                </a:lnTo>
                <a:lnTo>
                  <a:pt x="143933" y="211666"/>
                </a:lnTo>
                <a:lnTo>
                  <a:pt x="160867" y="220133"/>
                </a:lnTo>
                <a:lnTo>
                  <a:pt x="186266" y="228600"/>
                </a:lnTo>
                <a:lnTo>
                  <a:pt x="194734" y="237066"/>
                </a:lnTo>
                <a:lnTo>
                  <a:pt x="211666" y="245533"/>
                </a:lnTo>
                <a:lnTo>
                  <a:pt x="220133" y="254000"/>
                </a:lnTo>
                <a:lnTo>
                  <a:pt x="228600" y="270933"/>
                </a:lnTo>
                <a:lnTo>
                  <a:pt x="237067" y="279400"/>
                </a:lnTo>
                <a:lnTo>
                  <a:pt x="237067" y="287866"/>
                </a:lnTo>
                <a:lnTo>
                  <a:pt x="237067" y="296333"/>
                </a:lnTo>
                <a:lnTo>
                  <a:pt x="245534" y="296333"/>
                </a:lnTo>
                <a:lnTo>
                  <a:pt x="245534" y="304800"/>
                </a:lnTo>
                <a:lnTo>
                  <a:pt x="245534" y="304800"/>
                </a:lnTo>
                <a:lnTo>
                  <a:pt x="245534" y="313266"/>
                </a:lnTo>
                <a:lnTo>
                  <a:pt x="245534" y="313266"/>
                </a:lnTo>
                <a:lnTo>
                  <a:pt x="245534" y="313266"/>
                </a:lnTo>
                <a:lnTo>
                  <a:pt x="245534" y="313266"/>
                </a:lnTo>
                <a:lnTo>
                  <a:pt x="245534" y="304800"/>
                </a:lnTo>
                <a:lnTo>
                  <a:pt x="245534" y="304800"/>
                </a:lnTo>
                <a:lnTo>
                  <a:pt x="237067" y="296333"/>
                </a:lnTo>
                <a:lnTo>
                  <a:pt x="228600" y="287866"/>
                </a:lnTo>
                <a:lnTo>
                  <a:pt x="228600" y="287866"/>
                </a:lnTo>
                <a:lnTo>
                  <a:pt x="220133" y="279400"/>
                </a:lnTo>
                <a:lnTo>
                  <a:pt x="220133"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10405534" y="3750733"/>
            <a:ext cx="59267" cy="508001"/>
          </a:xfrm>
          <a:custGeom>
            <a:avLst/>
            <a:gdLst/>
            <a:ahLst/>
            <a:cxnLst/>
            <a:rect l="0" t="0" r="0" b="0"/>
            <a:pathLst>
              <a:path w="59267" h="508001">
                <a:moveTo>
                  <a:pt x="8466" y="0"/>
                </a:moveTo>
                <a:lnTo>
                  <a:pt x="8466" y="0"/>
                </a:lnTo>
                <a:lnTo>
                  <a:pt x="8466" y="0"/>
                </a:lnTo>
                <a:lnTo>
                  <a:pt x="0" y="0"/>
                </a:lnTo>
                <a:lnTo>
                  <a:pt x="0" y="0"/>
                </a:lnTo>
                <a:lnTo>
                  <a:pt x="0" y="8467"/>
                </a:lnTo>
                <a:lnTo>
                  <a:pt x="8466" y="16934"/>
                </a:lnTo>
                <a:lnTo>
                  <a:pt x="8466" y="25400"/>
                </a:lnTo>
                <a:lnTo>
                  <a:pt x="8466" y="42334"/>
                </a:lnTo>
                <a:lnTo>
                  <a:pt x="16932" y="67734"/>
                </a:lnTo>
                <a:lnTo>
                  <a:pt x="16932" y="93134"/>
                </a:lnTo>
                <a:lnTo>
                  <a:pt x="16932" y="118534"/>
                </a:lnTo>
                <a:lnTo>
                  <a:pt x="25399" y="152400"/>
                </a:lnTo>
                <a:lnTo>
                  <a:pt x="33866" y="186267"/>
                </a:lnTo>
                <a:lnTo>
                  <a:pt x="33866" y="220134"/>
                </a:lnTo>
                <a:lnTo>
                  <a:pt x="42333" y="262467"/>
                </a:lnTo>
                <a:lnTo>
                  <a:pt x="42333" y="296334"/>
                </a:lnTo>
                <a:lnTo>
                  <a:pt x="50800" y="330200"/>
                </a:lnTo>
                <a:lnTo>
                  <a:pt x="50800" y="364067"/>
                </a:lnTo>
                <a:lnTo>
                  <a:pt x="59266" y="389467"/>
                </a:lnTo>
                <a:lnTo>
                  <a:pt x="59266" y="414867"/>
                </a:lnTo>
                <a:lnTo>
                  <a:pt x="59266" y="431800"/>
                </a:lnTo>
                <a:lnTo>
                  <a:pt x="59266" y="457200"/>
                </a:lnTo>
                <a:lnTo>
                  <a:pt x="59266" y="474134"/>
                </a:lnTo>
                <a:lnTo>
                  <a:pt x="59266" y="482600"/>
                </a:lnTo>
                <a:lnTo>
                  <a:pt x="59266" y="499534"/>
                </a:lnTo>
                <a:lnTo>
                  <a:pt x="59266" y="499534"/>
                </a:lnTo>
                <a:lnTo>
                  <a:pt x="50800" y="508000"/>
                </a:lnTo>
                <a:lnTo>
                  <a:pt x="50800" y="499534"/>
                </a:lnTo>
                <a:lnTo>
                  <a:pt x="50800" y="499534"/>
                </a:lnTo>
                <a:lnTo>
                  <a:pt x="50800" y="499534"/>
                </a:lnTo>
                <a:lnTo>
                  <a:pt x="50800" y="4995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10574866" y="4131733"/>
            <a:ext cx="16935" cy="76201"/>
          </a:xfrm>
          <a:custGeom>
            <a:avLst/>
            <a:gdLst/>
            <a:ahLst/>
            <a:cxnLst/>
            <a:rect l="0" t="0" r="0" b="0"/>
            <a:pathLst>
              <a:path w="16935" h="76201">
                <a:moveTo>
                  <a:pt x="0" y="0"/>
                </a:moveTo>
                <a:lnTo>
                  <a:pt x="0" y="8467"/>
                </a:lnTo>
                <a:lnTo>
                  <a:pt x="0" y="8467"/>
                </a:lnTo>
                <a:lnTo>
                  <a:pt x="0" y="16934"/>
                </a:lnTo>
                <a:lnTo>
                  <a:pt x="8467" y="25400"/>
                </a:lnTo>
                <a:lnTo>
                  <a:pt x="8467" y="33867"/>
                </a:lnTo>
                <a:lnTo>
                  <a:pt x="8467" y="42334"/>
                </a:lnTo>
                <a:lnTo>
                  <a:pt x="8467" y="50800"/>
                </a:lnTo>
                <a:lnTo>
                  <a:pt x="16934" y="59267"/>
                </a:lnTo>
                <a:lnTo>
                  <a:pt x="16934" y="67734"/>
                </a:lnTo>
                <a:lnTo>
                  <a:pt x="16934" y="76200"/>
                </a:lnTo>
                <a:lnTo>
                  <a:pt x="16934" y="76200"/>
                </a:lnTo>
                <a:lnTo>
                  <a:pt x="16934" y="76200"/>
                </a:lnTo>
                <a:lnTo>
                  <a:pt x="16934" y="76200"/>
                </a:lnTo>
                <a:lnTo>
                  <a:pt x="16934" y="76200"/>
                </a:lnTo>
                <a:lnTo>
                  <a:pt x="16934" y="76200"/>
                </a:lnTo>
                <a:lnTo>
                  <a:pt x="16934" y="67734"/>
                </a:lnTo>
                <a:lnTo>
                  <a:pt x="8467" y="59267"/>
                </a:lnTo>
                <a:lnTo>
                  <a:pt x="8467" y="59267"/>
                </a:lnTo>
                <a:lnTo>
                  <a:pt x="8467" y="50800"/>
                </a:lnTo>
                <a:lnTo>
                  <a:pt x="8467" y="42334"/>
                </a:lnTo>
                <a:lnTo>
                  <a:pt x="8467" y="42334"/>
                </a:lnTo>
                <a:lnTo>
                  <a:pt x="8467" y="42334"/>
                </a:lnTo>
                <a:lnTo>
                  <a:pt x="8467" y="42334"/>
                </a:lnTo>
                <a:lnTo>
                  <a:pt x="8467" y="42334"/>
                </a:lnTo>
                <a:lnTo>
                  <a:pt x="16934" y="42334"/>
                </a:lnTo>
                <a:lnTo>
                  <a:pt x="16934" y="42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10710334" y="3852333"/>
            <a:ext cx="254000" cy="127001"/>
          </a:xfrm>
          <a:custGeom>
            <a:avLst/>
            <a:gdLst/>
            <a:ahLst/>
            <a:cxnLst/>
            <a:rect l="0" t="0" r="0" b="0"/>
            <a:pathLst>
              <a:path w="254000" h="127001">
                <a:moveTo>
                  <a:pt x="0" y="8467"/>
                </a:moveTo>
                <a:lnTo>
                  <a:pt x="0" y="8467"/>
                </a:lnTo>
                <a:lnTo>
                  <a:pt x="0" y="0"/>
                </a:lnTo>
                <a:lnTo>
                  <a:pt x="0" y="0"/>
                </a:lnTo>
                <a:lnTo>
                  <a:pt x="8466" y="0"/>
                </a:lnTo>
                <a:lnTo>
                  <a:pt x="8466" y="8467"/>
                </a:lnTo>
                <a:lnTo>
                  <a:pt x="16932" y="16934"/>
                </a:lnTo>
                <a:lnTo>
                  <a:pt x="16932" y="25400"/>
                </a:lnTo>
                <a:lnTo>
                  <a:pt x="16932" y="42334"/>
                </a:lnTo>
                <a:lnTo>
                  <a:pt x="25399" y="59267"/>
                </a:lnTo>
                <a:lnTo>
                  <a:pt x="16932" y="76200"/>
                </a:lnTo>
                <a:lnTo>
                  <a:pt x="16932" y="93134"/>
                </a:lnTo>
                <a:lnTo>
                  <a:pt x="16932" y="110067"/>
                </a:lnTo>
                <a:lnTo>
                  <a:pt x="16932" y="118534"/>
                </a:lnTo>
                <a:lnTo>
                  <a:pt x="16932" y="127000"/>
                </a:lnTo>
                <a:lnTo>
                  <a:pt x="16932" y="127000"/>
                </a:lnTo>
                <a:lnTo>
                  <a:pt x="16932" y="127000"/>
                </a:lnTo>
                <a:lnTo>
                  <a:pt x="25399" y="127000"/>
                </a:lnTo>
                <a:lnTo>
                  <a:pt x="33866" y="118534"/>
                </a:lnTo>
                <a:lnTo>
                  <a:pt x="42333" y="118534"/>
                </a:lnTo>
                <a:lnTo>
                  <a:pt x="50800" y="110067"/>
                </a:lnTo>
                <a:lnTo>
                  <a:pt x="67732" y="110067"/>
                </a:lnTo>
                <a:lnTo>
                  <a:pt x="84666" y="110067"/>
                </a:lnTo>
                <a:lnTo>
                  <a:pt x="93132" y="110067"/>
                </a:lnTo>
                <a:lnTo>
                  <a:pt x="110066" y="110067"/>
                </a:lnTo>
                <a:lnTo>
                  <a:pt x="135466" y="110067"/>
                </a:lnTo>
                <a:lnTo>
                  <a:pt x="152400" y="110067"/>
                </a:lnTo>
                <a:lnTo>
                  <a:pt x="177799" y="110067"/>
                </a:lnTo>
                <a:lnTo>
                  <a:pt x="194733" y="110067"/>
                </a:lnTo>
                <a:lnTo>
                  <a:pt x="203200" y="110067"/>
                </a:lnTo>
                <a:lnTo>
                  <a:pt x="220132" y="110067"/>
                </a:lnTo>
                <a:lnTo>
                  <a:pt x="237066" y="110067"/>
                </a:lnTo>
                <a:lnTo>
                  <a:pt x="245532" y="101600"/>
                </a:lnTo>
                <a:lnTo>
                  <a:pt x="245532" y="93134"/>
                </a:lnTo>
                <a:lnTo>
                  <a:pt x="253999" y="84667"/>
                </a:lnTo>
                <a:lnTo>
                  <a:pt x="253999" y="76200"/>
                </a:lnTo>
                <a:lnTo>
                  <a:pt x="253999" y="76200"/>
                </a:lnTo>
                <a:lnTo>
                  <a:pt x="253999" y="67734"/>
                </a:lnTo>
                <a:lnTo>
                  <a:pt x="253999" y="67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10888133" y="3750733"/>
            <a:ext cx="33868" cy="457201"/>
          </a:xfrm>
          <a:custGeom>
            <a:avLst/>
            <a:gdLst/>
            <a:ahLst/>
            <a:cxnLst/>
            <a:rect l="0" t="0" r="0" b="0"/>
            <a:pathLst>
              <a:path w="33868" h="457201">
                <a:moveTo>
                  <a:pt x="0" y="0"/>
                </a:moveTo>
                <a:lnTo>
                  <a:pt x="0" y="0"/>
                </a:lnTo>
                <a:lnTo>
                  <a:pt x="0" y="8467"/>
                </a:lnTo>
                <a:lnTo>
                  <a:pt x="0" y="8467"/>
                </a:lnTo>
                <a:lnTo>
                  <a:pt x="0" y="16934"/>
                </a:lnTo>
                <a:lnTo>
                  <a:pt x="0" y="16934"/>
                </a:lnTo>
                <a:lnTo>
                  <a:pt x="0" y="25400"/>
                </a:lnTo>
                <a:lnTo>
                  <a:pt x="8467" y="50800"/>
                </a:lnTo>
                <a:lnTo>
                  <a:pt x="8467" y="67734"/>
                </a:lnTo>
                <a:lnTo>
                  <a:pt x="8467" y="93134"/>
                </a:lnTo>
                <a:lnTo>
                  <a:pt x="8467" y="127000"/>
                </a:lnTo>
                <a:lnTo>
                  <a:pt x="8467" y="160867"/>
                </a:lnTo>
                <a:lnTo>
                  <a:pt x="8467" y="203200"/>
                </a:lnTo>
                <a:lnTo>
                  <a:pt x="16934" y="237067"/>
                </a:lnTo>
                <a:lnTo>
                  <a:pt x="16934" y="270934"/>
                </a:lnTo>
                <a:lnTo>
                  <a:pt x="16934" y="296334"/>
                </a:lnTo>
                <a:lnTo>
                  <a:pt x="16934" y="330200"/>
                </a:lnTo>
                <a:lnTo>
                  <a:pt x="25401" y="355600"/>
                </a:lnTo>
                <a:lnTo>
                  <a:pt x="25401" y="381000"/>
                </a:lnTo>
                <a:lnTo>
                  <a:pt x="25401" y="406400"/>
                </a:lnTo>
                <a:lnTo>
                  <a:pt x="25401" y="431800"/>
                </a:lnTo>
                <a:lnTo>
                  <a:pt x="25401" y="440267"/>
                </a:lnTo>
                <a:lnTo>
                  <a:pt x="25401" y="448734"/>
                </a:lnTo>
                <a:lnTo>
                  <a:pt x="33867" y="457200"/>
                </a:lnTo>
                <a:lnTo>
                  <a:pt x="33867" y="457200"/>
                </a:lnTo>
                <a:lnTo>
                  <a:pt x="33867" y="448734"/>
                </a:lnTo>
                <a:lnTo>
                  <a:pt x="33867" y="448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11065934" y="3716867"/>
            <a:ext cx="93133" cy="152401"/>
          </a:xfrm>
          <a:custGeom>
            <a:avLst/>
            <a:gdLst/>
            <a:ahLst/>
            <a:cxnLst/>
            <a:rect l="0" t="0" r="0" b="0"/>
            <a:pathLst>
              <a:path w="93133" h="152401">
                <a:moveTo>
                  <a:pt x="42332" y="25400"/>
                </a:moveTo>
                <a:lnTo>
                  <a:pt x="42332" y="25400"/>
                </a:lnTo>
                <a:lnTo>
                  <a:pt x="42332" y="25400"/>
                </a:lnTo>
                <a:lnTo>
                  <a:pt x="42332" y="25400"/>
                </a:lnTo>
                <a:lnTo>
                  <a:pt x="33866" y="25400"/>
                </a:lnTo>
                <a:lnTo>
                  <a:pt x="25400" y="25400"/>
                </a:lnTo>
                <a:lnTo>
                  <a:pt x="25400" y="25400"/>
                </a:lnTo>
                <a:lnTo>
                  <a:pt x="16932" y="33866"/>
                </a:lnTo>
                <a:lnTo>
                  <a:pt x="8466" y="42333"/>
                </a:lnTo>
                <a:lnTo>
                  <a:pt x="8466" y="59266"/>
                </a:lnTo>
                <a:lnTo>
                  <a:pt x="0" y="67733"/>
                </a:lnTo>
                <a:lnTo>
                  <a:pt x="0" y="93133"/>
                </a:lnTo>
                <a:lnTo>
                  <a:pt x="8466" y="110066"/>
                </a:lnTo>
                <a:lnTo>
                  <a:pt x="8466" y="118533"/>
                </a:lnTo>
                <a:lnTo>
                  <a:pt x="16932" y="135466"/>
                </a:lnTo>
                <a:lnTo>
                  <a:pt x="33866" y="143933"/>
                </a:lnTo>
                <a:lnTo>
                  <a:pt x="42332" y="152400"/>
                </a:lnTo>
                <a:lnTo>
                  <a:pt x="50799" y="152400"/>
                </a:lnTo>
                <a:lnTo>
                  <a:pt x="59266" y="143933"/>
                </a:lnTo>
                <a:lnTo>
                  <a:pt x="67733" y="135466"/>
                </a:lnTo>
                <a:lnTo>
                  <a:pt x="76200" y="127000"/>
                </a:lnTo>
                <a:lnTo>
                  <a:pt x="84666" y="118533"/>
                </a:lnTo>
                <a:lnTo>
                  <a:pt x="93132" y="101600"/>
                </a:lnTo>
                <a:lnTo>
                  <a:pt x="93132" y="84666"/>
                </a:lnTo>
                <a:lnTo>
                  <a:pt x="93132" y="67733"/>
                </a:lnTo>
                <a:lnTo>
                  <a:pt x="93132" y="50800"/>
                </a:lnTo>
                <a:lnTo>
                  <a:pt x="84666" y="33866"/>
                </a:lnTo>
                <a:lnTo>
                  <a:pt x="84666" y="16933"/>
                </a:lnTo>
                <a:lnTo>
                  <a:pt x="76200" y="8466"/>
                </a:lnTo>
                <a:lnTo>
                  <a:pt x="76200" y="0"/>
                </a:lnTo>
                <a:lnTo>
                  <a:pt x="76200" y="0"/>
                </a:lnTo>
                <a:lnTo>
                  <a:pt x="67733" y="0"/>
                </a:lnTo>
                <a:lnTo>
                  <a:pt x="67733" y="0"/>
                </a:lnTo>
                <a:lnTo>
                  <a:pt x="67733" y="0"/>
                </a:lnTo>
                <a:lnTo>
                  <a:pt x="67733" y="0"/>
                </a:lnTo>
                <a:lnTo>
                  <a:pt x="677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11192933" y="3691467"/>
            <a:ext cx="101602" cy="601134"/>
          </a:xfrm>
          <a:custGeom>
            <a:avLst/>
            <a:gdLst/>
            <a:ahLst/>
            <a:cxnLst/>
            <a:rect l="0" t="0" r="0" b="0"/>
            <a:pathLst>
              <a:path w="101602" h="601134">
                <a:moveTo>
                  <a:pt x="93134" y="0"/>
                </a:moveTo>
                <a:lnTo>
                  <a:pt x="93134" y="0"/>
                </a:lnTo>
                <a:lnTo>
                  <a:pt x="93134" y="8466"/>
                </a:lnTo>
                <a:lnTo>
                  <a:pt x="93134" y="16933"/>
                </a:lnTo>
                <a:lnTo>
                  <a:pt x="101601" y="25400"/>
                </a:lnTo>
                <a:lnTo>
                  <a:pt x="101601" y="42333"/>
                </a:lnTo>
                <a:lnTo>
                  <a:pt x="101601" y="59266"/>
                </a:lnTo>
                <a:lnTo>
                  <a:pt x="93134" y="76200"/>
                </a:lnTo>
                <a:lnTo>
                  <a:pt x="93134" y="101600"/>
                </a:lnTo>
                <a:lnTo>
                  <a:pt x="84667" y="135466"/>
                </a:lnTo>
                <a:lnTo>
                  <a:pt x="84667" y="160866"/>
                </a:lnTo>
                <a:lnTo>
                  <a:pt x="76200" y="194733"/>
                </a:lnTo>
                <a:lnTo>
                  <a:pt x="59267" y="228600"/>
                </a:lnTo>
                <a:lnTo>
                  <a:pt x="59267" y="254000"/>
                </a:lnTo>
                <a:lnTo>
                  <a:pt x="50801" y="296333"/>
                </a:lnTo>
                <a:lnTo>
                  <a:pt x="42333" y="330200"/>
                </a:lnTo>
                <a:lnTo>
                  <a:pt x="33867" y="364066"/>
                </a:lnTo>
                <a:lnTo>
                  <a:pt x="25401" y="397933"/>
                </a:lnTo>
                <a:lnTo>
                  <a:pt x="16934" y="431800"/>
                </a:lnTo>
                <a:lnTo>
                  <a:pt x="8467" y="465666"/>
                </a:lnTo>
                <a:lnTo>
                  <a:pt x="8467" y="499533"/>
                </a:lnTo>
                <a:lnTo>
                  <a:pt x="8467" y="524933"/>
                </a:lnTo>
                <a:lnTo>
                  <a:pt x="8467" y="550333"/>
                </a:lnTo>
                <a:lnTo>
                  <a:pt x="0" y="567266"/>
                </a:lnTo>
                <a:lnTo>
                  <a:pt x="0" y="584200"/>
                </a:lnTo>
                <a:lnTo>
                  <a:pt x="0" y="592666"/>
                </a:lnTo>
                <a:lnTo>
                  <a:pt x="8467" y="601133"/>
                </a:lnTo>
                <a:lnTo>
                  <a:pt x="8467" y="601133"/>
                </a:lnTo>
                <a:lnTo>
                  <a:pt x="8467" y="601133"/>
                </a:lnTo>
                <a:lnTo>
                  <a:pt x="8467" y="601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1286067" y="4114800"/>
            <a:ext cx="118534" cy="186268"/>
          </a:xfrm>
          <a:custGeom>
            <a:avLst/>
            <a:gdLst/>
            <a:ahLst/>
            <a:cxnLst/>
            <a:rect l="0" t="0" r="0" b="0"/>
            <a:pathLst>
              <a:path w="118534" h="186268">
                <a:moveTo>
                  <a:pt x="42333" y="8467"/>
                </a:moveTo>
                <a:lnTo>
                  <a:pt x="33867" y="8467"/>
                </a:lnTo>
                <a:lnTo>
                  <a:pt x="33867" y="8467"/>
                </a:lnTo>
                <a:lnTo>
                  <a:pt x="25399" y="8467"/>
                </a:lnTo>
                <a:lnTo>
                  <a:pt x="25399" y="8467"/>
                </a:lnTo>
                <a:lnTo>
                  <a:pt x="16933" y="8467"/>
                </a:lnTo>
                <a:lnTo>
                  <a:pt x="16933" y="16933"/>
                </a:lnTo>
                <a:lnTo>
                  <a:pt x="8467" y="16933"/>
                </a:lnTo>
                <a:lnTo>
                  <a:pt x="8467" y="25400"/>
                </a:lnTo>
                <a:lnTo>
                  <a:pt x="8467" y="42333"/>
                </a:lnTo>
                <a:lnTo>
                  <a:pt x="0" y="59267"/>
                </a:lnTo>
                <a:lnTo>
                  <a:pt x="0" y="76200"/>
                </a:lnTo>
                <a:lnTo>
                  <a:pt x="8467" y="93133"/>
                </a:lnTo>
                <a:lnTo>
                  <a:pt x="8467" y="118533"/>
                </a:lnTo>
                <a:lnTo>
                  <a:pt x="16933" y="135467"/>
                </a:lnTo>
                <a:lnTo>
                  <a:pt x="25399" y="152400"/>
                </a:lnTo>
                <a:lnTo>
                  <a:pt x="33867" y="169333"/>
                </a:lnTo>
                <a:lnTo>
                  <a:pt x="42333" y="177800"/>
                </a:lnTo>
                <a:lnTo>
                  <a:pt x="59266" y="177800"/>
                </a:lnTo>
                <a:lnTo>
                  <a:pt x="67733" y="186267"/>
                </a:lnTo>
                <a:lnTo>
                  <a:pt x="76200" y="177800"/>
                </a:lnTo>
                <a:lnTo>
                  <a:pt x="93133" y="177800"/>
                </a:lnTo>
                <a:lnTo>
                  <a:pt x="101599" y="169333"/>
                </a:lnTo>
                <a:lnTo>
                  <a:pt x="110067" y="160867"/>
                </a:lnTo>
                <a:lnTo>
                  <a:pt x="118533" y="152400"/>
                </a:lnTo>
                <a:lnTo>
                  <a:pt x="118533" y="143933"/>
                </a:lnTo>
                <a:lnTo>
                  <a:pt x="118533" y="127000"/>
                </a:lnTo>
                <a:lnTo>
                  <a:pt x="118533" y="110067"/>
                </a:lnTo>
                <a:lnTo>
                  <a:pt x="110067" y="93133"/>
                </a:lnTo>
                <a:lnTo>
                  <a:pt x="101599" y="76200"/>
                </a:lnTo>
                <a:lnTo>
                  <a:pt x="93133" y="50800"/>
                </a:lnTo>
                <a:lnTo>
                  <a:pt x="84667" y="33867"/>
                </a:lnTo>
                <a:lnTo>
                  <a:pt x="67733" y="25400"/>
                </a:lnTo>
                <a:lnTo>
                  <a:pt x="59266" y="16933"/>
                </a:lnTo>
                <a:lnTo>
                  <a:pt x="50799" y="8467"/>
                </a:lnTo>
                <a:lnTo>
                  <a:pt x="50799" y="8467"/>
                </a:lnTo>
                <a:lnTo>
                  <a:pt x="42333" y="0"/>
                </a:lnTo>
                <a:lnTo>
                  <a:pt x="423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7662334" y="2734733"/>
            <a:ext cx="152401" cy="8468"/>
          </a:xfrm>
          <a:custGeom>
            <a:avLst/>
            <a:gdLst/>
            <a:ahLst/>
            <a:cxnLst/>
            <a:rect l="0" t="0" r="0" b="0"/>
            <a:pathLst>
              <a:path w="152401" h="8468">
                <a:moveTo>
                  <a:pt x="8466" y="0"/>
                </a:moveTo>
                <a:lnTo>
                  <a:pt x="8466" y="0"/>
                </a:lnTo>
                <a:lnTo>
                  <a:pt x="0" y="0"/>
                </a:lnTo>
                <a:lnTo>
                  <a:pt x="0" y="8467"/>
                </a:lnTo>
                <a:lnTo>
                  <a:pt x="0" y="8467"/>
                </a:lnTo>
                <a:lnTo>
                  <a:pt x="8466" y="8467"/>
                </a:lnTo>
                <a:lnTo>
                  <a:pt x="16933" y="8467"/>
                </a:lnTo>
                <a:lnTo>
                  <a:pt x="25399" y="8467"/>
                </a:lnTo>
                <a:lnTo>
                  <a:pt x="42333" y="0"/>
                </a:lnTo>
                <a:lnTo>
                  <a:pt x="59266" y="0"/>
                </a:lnTo>
                <a:lnTo>
                  <a:pt x="76200" y="0"/>
                </a:lnTo>
                <a:lnTo>
                  <a:pt x="93133" y="0"/>
                </a:lnTo>
                <a:lnTo>
                  <a:pt x="110066" y="0"/>
                </a:lnTo>
                <a:lnTo>
                  <a:pt x="126999" y="0"/>
                </a:lnTo>
                <a:lnTo>
                  <a:pt x="135466" y="0"/>
                </a:lnTo>
                <a:lnTo>
                  <a:pt x="143932" y="8467"/>
                </a:lnTo>
                <a:lnTo>
                  <a:pt x="143932" y="8467"/>
                </a:lnTo>
                <a:lnTo>
                  <a:pt x="152400" y="8467"/>
                </a:lnTo>
                <a:lnTo>
                  <a:pt x="1524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7721600" y="2878667"/>
            <a:ext cx="84667" cy="16934"/>
          </a:xfrm>
          <a:custGeom>
            <a:avLst/>
            <a:gdLst/>
            <a:ahLst/>
            <a:cxnLst/>
            <a:rect l="0" t="0" r="0" b="0"/>
            <a:pathLst>
              <a:path w="84667" h="16934">
                <a:moveTo>
                  <a:pt x="0" y="0"/>
                </a:moveTo>
                <a:lnTo>
                  <a:pt x="0" y="8466"/>
                </a:lnTo>
                <a:lnTo>
                  <a:pt x="8466" y="8466"/>
                </a:lnTo>
                <a:lnTo>
                  <a:pt x="8466" y="8466"/>
                </a:lnTo>
                <a:lnTo>
                  <a:pt x="25400" y="8466"/>
                </a:lnTo>
                <a:lnTo>
                  <a:pt x="42333" y="8466"/>
                </a:lnTo>
                <a:lnTo>
                  <a:pt x="67733" y="8466"/>
                </a:lnTo>
                <a:lnTo>
                  <a:pt x="67733" y="8466"/>
                </a:lnTo>
                <a:lnTo>
                  <a:pt x="84666" y="16933"/>
                </a:lnTo>
                <a:lnTo>
                  <a:pt x="84666"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65199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520" y="185904"/>
            <a:ext cx="5931624"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rPr>
              <a:t>Practice for 12.4 Example 2</a:t>
            </a:r>
            <a:endParaRPr lang="en-US" sz="4000" b="1" dirty="0">
              <a:ln/>
              <a:solidFill>
                <a:schemeClr val="accent4"/>
              </a:solidFill>
            </a:endParaRPr>
          </a:p>
        </p:txBody>
      </p:sp>
      <p:sp>
        <p:nvSpPr>
          <p:cNvPr id="3" name="TextBox 2"/>
          <p:cNvSpPr txBox="1"/>
          <p:nvPr/>
        </p:nvSpPr>
        <p:spPr>
          <a:xfrm>
            <a:off x="266724" y="1179631"/>
            <a:ext cx="11593972" cy="1200329"/>
          </a:xfrm>
          <a:prstGeom prst="rect">
            <a:avLst/>
          </a:prstGeom>
          <a:noFill/>
        </p:spPr>
        <p:txBody>
          <a:bodyPr wrap="square" rtlCol="0">
            <a:spAutoFit/>
          </a:bodyPr>
          <a:lstStyle/>
          <a:p>
            <a:r>
              <a:rPr lang="en-US" sz="2400" dirty="0" smtClean="0"/>
              <a:t>In a state lottery game, each of three cages contains 10 balls.  The balls are each labeled with one of the digits 0 – 9.  What is the probability that the first two balls drawn will be even and that the third will be prime?</a:t>
            </a:r>
            <a:endParaRPr lang="en-US" sz="2400" dirty="0"/>
          </a:p>
        </p:txBody>
      </p:sp>
      <p:sp>
        <p:nvSpPr>
          <p:cNvPr id="4" name="Freeform 3"/>
          <p:cNvSpPr/>
          <p:nvPr/>
        </p:nvSpPr>
        <p:spPr>
          <a:xfrm>
            <a:off x="9990667" y="3869267"/>
            <a:ext cx="177800" cy="389467"/>
          </a:xfrm>
          <a:custGeom>
            <a:avLst/>
            <a:gdLst/>
            <a:ahLst/>
            <a:cxnLst/>
            <a:rect l="0" t="0" r="0" b="0"/>
            <a:pathLst>
              <a:path w="177800" h="389467">
                <a:moveTo>
                  <a:pt x="59266" y="93133"/>
                </a:moveTo>
                <a:lnTo>
                  <a:pt x="59266" y="101600"/>
                </a:lnTo>
                <a:lnTo>
                  <a:pt x="59266" y="110066"/>
                </a:lnTo>
                <a:lnTo>
                  <a:pt x="59266" y="127000"/>
                </a:lnTo>
                <a:lnTo>
                  <a:pt x="59266" y="143933"/>
                </a:lnTo>
                <a:lnTo>
                  <a:pt x="59266" y="169333"/>
                </a:lnTo>
                <a:lnTo>
                  <a:pt x="59266" y="194733"/>
                </a:lnTo>
                <a:lnTo>
                  <a:pt x="59266" y="220133"/>
                </a:lnTo>
                <a:lnTo>
                  <a:pt x="59266" y="245533"/>
                </a:lnTo>
                <a:lnTo>
                  <a:pt x="59266" y="279400"/>
                </a:lnTo>
                <a:lnTo>
                  <a:pt x="59266" y="304800"/>
                </a:lnTo>
                <a:lnTo>
                  <a:pt x="50799" y="321733"/>
                </a:lnTo>
                <a:lnTo>
                  <a:pt x="50799" y="338666"/>
                </a:lnTo>
                <a:lnTo>
                  <a:pt x="50799" y="355600"/>
                </a:lnTo>
                <a:lnTo>
                  <a:pt x="50799" y="372533"/>
                </a:lnTo>
                <a:lnTo>
                  <a:pt x="42333" y="381000"/>
                </a:lnTo>
                <a:lnTo>
                  <a:pt x="42333" y="381000"/>
                </a:lnTo>
                <a:lnTo>
                  <a:pt x="33867" y="389466"/>
                </a:lnTo>
                <a:lnTo>
                  <a:pt x="33867" y="389466"/>
                </a:lnTo>
                <a:lnTo>
                  <a:pt x="33867" y="389466"/>
                </a:lnTo>
                <a:lnTo>
                  <a:pt x="25399" y="381000"/>
                </a:lnTo>
                <a:lnTo>
                  <a:pt x="25399" y="372533"/>
                </a:lnTo>
                <a:lnTo>
                  <a:pt x="16933" y="355600"/>
                </a:lnTo>
                <a:lnTo>
                  <a:pt x="8467" y="338666"/>
                </a:lnTo>
                <a:lnTo>
                  <a:pt x="8467" y="313266"/>
                </a:lnTo>
                <a:lnTo>
                  <a:pt x="0" y="287866"/>
                </a:lnTo>
                <a:lnTo>
                  <a:pt x="0" y="254000"/>
                </a:lnTo>
                <a:lnTo>
                  <a:pt x="0" y="220133"/>
                </a:lnTo>
                <a:lnTo>
                  <a:pt x="0" y="194733"/>
                </a:lnTo>
                <a:lnTo>
                  <a:pt x="0" y="160866"/>
                </a:lnTo>
                <a:lnTo>
                  <a:pt x="0" y="135466"/>
                </a:lnTo>
                <a:lnTo>
                  <a:pt x="8467" y="110066"/>
                </a:lnTo>
                <a:lnTo>
                  <a:pt x="25399" y="84666"/>
                </a:lnTo>
                <a:lnTo>
                  <a:pt x="33867" y="67733"/>
                </a:lnTo>
                <a:lnTo>
                  <a:pt x="42333" y="50800"/>
                </a:lnTo>
                <a:lnTo>
                  <a:pt x="59266" y="33866"/>
                </a:lnTo>
                <a:lnTo>
                  <a:pt x="67733" y="16933"/>
                </a:lnTo>
                <a:lnTo>
                  <a:pt x="93133" y="8466"/>
                </a:lnTo>
                <a:lnTo>
                  <a:pt x="101599" y="8466"/>
                </a:lnTo>
                <a:lnTo>
                  <a:pt x="118533" y="0"/>
                </a:lnTo>
                <a:lnTo>
                  <a:pt x="135466" y="8466"/>
                </a:lnTo>
                <a:lnTo>
                  <a:pt x="143933" y="16933"/>
                </a:lnTo>
                <a:lnTo>
                  <a:pt x="160867" y="33866"/>
                </a:lnTo>
                <a:lnTo>
                  <a:pt x="169333" y="42333"/>
                </a:lnTo>
                <a:lnTo>
                  <a:pt x="177799" y="59266"/>
                </a:lnTo>
                <a:lnTo>
                  <a:pt x="177799" y="84666"/>
                </a:lnTo>
                <a:lnTo>
                  <a:pt x="177799" y="101600"/>
                </a:lnTo>
                <a:lnTo>
                  <a:pt x="177799" y="127000"/>
                </a:lnTo>
                <a:lnTo>
                  <a:pt x="169333" y="143933"/>
                </a:lnTo>
                <a:lnTo>
                  <a:pt x="160867" y="169333"/>
                </a:lnTo>
                <a:lnTo>
                  <a:pt x="152400" y="194733"/>
                </a:lnTo>
                <a:lnTo>
                  <a:pt x="135466" y="211666"/>
                </a:lnTo>
                <a:lnTo>
                  <a:pt x="118533" y="228600"/>
                </a:lnTo>
                <a:lnTo>
                  <a:pt x="110067" y="245533"/>
                </a:lnTo>
                <a:lnTo>
                  <a:pt x="93133" y="262466"/>
                </a:lnTo>
                <a:lnTo>
                  <a:pt x="84667" y="262466"/>
                </a:lnTo>
                <a:lnTo>
                  <a:pt x="67733" y="270933"/>
                </a:lnTo>
                <a:lnTo>
                  <a:pt x="59266" y="270933"/>
                </a:lnTo>
                <a:lnTo>
                  <a:pt x="50799" y="262466"/>
                </a:lnTo>
                <a:lnTo>
                  <a:pt x="50799" y="262466"/>
                </a:lnTo>
                <a:lnTo>
                  <a:pt x="50799" y="262466"/>
                </a:lnTo>
                <a:lnTo>
                  <a:pt x="50799" y="262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0210800" y="4021667"/>
            <a:ext cx="143934" cy="177801"/>
          </a:xfrm>
          <a:custGeom>
            <a:avLst/>
            <a:gdLst/>
            <a:ahLst/>
            <a:cxnLst/>
            <a:rect l="0" t="0" r="0" b="0"/>
            <a:pathLst>
              <a:path w="143934" h="177801">
                <a:moveTo>
                  <a:pt x="0" y="42333"/>
                </a:moveTo>
                <a:lnTo>
                  <a:pt x="0" y="42333"/>
                </a:lnTo>
                <a:lnTo>
                  <a:pt x="0" y="50800"/>
                </a:lnTo>
                <a:lnTo>
                  <a:pt x="0" y="59266"/>
                </a:lnTo>
                <a:lnTo>
                  <a:pt x="0" y="76200"/>
                </a:lnTo>
                <a:lnTo>
                  <a:pt x="0" y="93133"/>
                </a:lnTo>
                <a:lnTo>
                  <a:pt x="8467" y="110066"/>
                </a:lnTo>
                <a:lnTo>
                  <a:pt x="8467" y="127000"/>
                </a:lnTo>
                <a:lnTo>
                  <a:pt x="8467" y="143933"/>
                </a:lnTo>
                <a:lnTo>
                  <a:pt x="8467" y="152400"/>
                </a:lnTo>
                <a:lnTo>
                  <a:pt x="8467" y="160866"/>
                </a:lnTo>
                <a:lnTo>
                  <a:pt x="8467" y="169333"/>
                </a:lnTo>
                <a:lnTo>
                  <a:pt x="8467" y="169333"/>
                </a:lnTo>
                <a:lnTo>
                  <a:pt x="8467" y="177800"/>
                </a:lnTo>
                <a:lnTo>
                  <a:pt x="8467" y="169333"/>
                </a:lnTo>
                <a:lnTo>
                  <a:pt x="8467" y="169333"/>
                </a:lnTo>
                <a:lnTo>
                  <a:pt x="8467" y="169333"/>
                </a:lnTo>
                <a:lnTo>
                  <a:pt x="8467" y="152400"/>
                </a:lnTo>
                <a:lnTo>
                  <a:pt x="8467" y="143933"/>
                </a:lnTo>
                <a:lnTo>
                  <a:pt x="8467" y="127000"/>
                </a:lnTo>
                <a:lnTo>
                  <a:pt x="8467" y="110066"/>
                </a:lnTo>
                <a:lnTo>
                  <a:pt x="16934" y="84666"/>
                </a:lnTo>
                <a:lnTo>
                  <a:pt x="25400" y="67733"/>
                </a:lnTo>
                <a:lnTo>
                  <a:pt x="33866" y="50800"/>
                </a:lnTo>
                <a:lnTo>
                  <a:pt x="33866" y="33866"/>
                </a:lnTo>
                <a:lnTo>
                  <a:pt x="50800" y="16933"/>
                </a:lnTo>
                <a:lnTo>
                  <a:pt x="59266" y="8466"/>
                </a:lnTo>
                <a:lnTo>
                  <a:pt x="67733" y="8466"/>
                </a:lnTo>
                <a:lnTo>
                  <a:pt x="84667" y="0"/>
                </a:lnTo>
                <a:lnTo>
                  <a:pt x="93134" y="0"/>
                </a:lnTo>
                <a:lnTo>
                  <a:pt x="101600" y="8466"/>
                </a:lnTo>
                <a:lnTo>
                  <a:pt x="110066" y="8466"/>
                </a:lnTo>
                <a:lnTo>
                  <a:pt x="118534" y="16933"/>
                </a:lnTo>
                <a:lnTo>
                  <a:pt x="135466" y="25400"/>
                </a:lnTo>
                <a:lnTo>
                  <a:pt x="135466" y="25400"/>
                </a:lnTo>
                <a:lnTo>
                  <a:pt x="143933" y="33866"/>
                </a:lnTo>
                <a:lnTo>
                  <a:pt x="143933" y="33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0430933" y="4047067"/>
            <a:ext cx="8468" cy="110067"/>
          </a:xfrm>
          <a:custGeom>
            <a:avLst/>
            <a:gdLst/>
            <a:ahLst/>
            <a:cxnLst/>
            <a:rect l="0" t="0" r="0" b="0"/>
            <a:pathLst>
              <a:path w="8468" h="110067">
                <a:moveTo>
                  <a:pt x="0" y="0"/>
                </a:moveTo>
                <a:lnTo>
                  <a:pt x="0" y="8466"/>
                </a:lnTo>
                <a:lnTo>
                  <a:pt x="0" y="8466"/>
                </a:lnTo>
                <a:lnTo>
                  <a:pt x="0" y="16933"/>
                </a:lnTo>
                <a:lnTo>
                  <a:pt x="0" y="25400"/>
                </a:lnTo>
                <a:lnTo>
                  <a:pt x="0" y="33866"/>
                </a:lnTo>
                <a:lnTo>
                  <a:pt x="8467" y="42333"/>
                </a:lnTo>
                <a:lnTo>
                  <a:pt x="8467" y="50800"/>
                </a:lnTo>
                <a:lnTo>
                  <a:pt x="8467" y="67733"/>
                </a:lnTo>
                <a:lnTo>
                  <a:pt x="8467" y="84666"/>
                </a:lnTo>
                <a:lnTo>
                  <a:pt x="8467" y="93133"/>
                </a:lnTo>
                <a:lnTo>
                  <a:pt x="8467" y="110066"/>
                </a:lnTo>
                <a:lnTo>
                  <a:pt x="8467" y="110066"/>
                </a:lnTo>
                <a:lnTo>
                  <a:pt x="8467" y="110066"/>
                </a:lnTo>
                <a:lnTo>
                  <a:pt x="8467" y="110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0464800" y="3953933"/>
            <a:ext cx="8467" cy="16935"/>
          </a:xfrm>
          <a:custGeom>
            <a:avLst/>
            <a:gdLst/>
            <a:ahLst/>
            <a:cxnLst/>
            <a:rect l="0" t="0" r="0" b="0"/>
            <a:pathLst>
              <a:path w="8467" h="16935">
                <a:moveTo>
                  <a:pt x="8466" y="8467"/>
                </a:moveTo>
                <a:lnTo>
                  <a:pt x="8466" y="8467"/>
                </a:lnTo>
                <a:lnTo>
                  <a:pt x="8466" y="8467"/>
                </a:lnTo>
                <a:lnTo>
                  <a:pt x="0" y="0"/>
                </a:lnTo>
                <a:lnTo>
                  <a:pt x="0" y="0"/>
                </a:lnTo>
                <a:lnTo>
                  <a:pt x="0" y="0"/>
                </a:lnTo>
                <a:lnTo>
                  <a:pt x="0" y="8467"/>
                </a:lnTo>
                <a:lnTo>
                  <a:pt x="8466" y="8467"/>
                </a:lnTo>
                <a:lnTo>
                  <a:pt x="8466" y="8467"/>
                </a:lnTo>
                <a:lnTo>
                  <a:pt x="8466" y="16934"/>
                </a:lnTo>
                <a:lnTo>
                  <a:pt x="8466"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0566400" y="4013200"/>
            <a:ext cx="211667" cy="152401"/>
          </a:xfrm>
          <a:custGeom>
            <a:avLst/>
            <a:gdLst/>
            <a:ahLst/>
            <a:cxnLst/>
            <a:rect l="0" t="0" r="0" b="0"/>
            <a:pathLst>
              <a:path w="211667" h="152401">
                <a:moveTo>
                  <a:pt x="8466" y="59267"/>
                </a:moveTo>
                <a:lnTo>
                  <a:pt x="8466" y="59267"/>
                </a:lnTo>
                <a:lnTo>
                  <a:pt x="0" y="76200"/>
                </a:lnTo>
                <a:lnTo>
                  <a:pt x="0" y="84667"/>
                </a:lnTo>
                <a:lnTo>
                  <a:pt x="0" y="93133"/>
                </a:lnTo>
                <a:lnTo>
                  <a:pt x="0" y="110067"/>
                </a:lnTo>
                <a:lnTo>
                  <a:pt x="0" y="118533"/>
                </a:lnTo>
                <a:lnTo>
                  <a:pt x="0" y="135467"/>
                </a:lnTo>
                <a:lnTo>
                  <a:pt x="0" y="143933"/>
                </a:lnTo>
                <a:lnTo>
                  <a:pt x="0" y="152400"/>
                </a:lnTo>
                <a:lnTo>
                  <a:pt x="0" y="152400"/>
                </a:lnTo>
                <a:lnTo>
                  <a:pt x="0" y="152400"/>
                </a:lnTo>
                <a:lnTo>
                  <a:pt x="0" y="152400"/>
                </a:lnTo>
                <a:lnTo>
                  <a:pt x="0" y="143933"/>
                </a:lnTo>
                <a:lnTo>
                  <a:pt x="0" y="135467"/>
                </a:lnTo>
                <a:lnTo>
                  <a:pt x="0" y="127000"/>
                </a:lnTo>
                <a:lnTo>
                  <a:pt x="0" y="110067"/>
                </a:lnTo>
                <a:lnTo>
                  <a:pt x="0" y="93133"/>
                </a:lnTo>
                <a:lnTo>
                  <a:pt x="0" y="76200"/>
                </a:lnTo>
                <a:lnTo>
                  <a:pt x="8466" y="59267"/>
                </a:lnTo>
                <a:lnTo>
                  <a:pt x="16933" y="42333"/>
                </a:lnTo>
                <a:lnTo>
                  <a:pt x="25400" y="25400"/>
                </a:lnTo>
                <a:lnTo>
                  <a:pt x="42334" y="25400"/>
                </a:lnTo>
                <a:lnTo>
                  <a:pt x="50800" y="16933"/>
                </a:lnTo>
                <a:lnTo>
                  <a:pt x="67734" y="16933"/>
                </a:lnTo>
                <a:lnTo>
                  <a:pt x="76200" y="25400"/>
                </a:lnTo>
                <a:lnTo>
                  <a:pt x="76200" y="25400"/>
                </a:lnTo>
                <a:lnTo>
                  <a:pt x="84666" y="42333"/>
                </a:lnTo>
                <a:lnTo>
                  <a:pt x="93133" y="50800"/>
                </a:lnTo>
                <a:lnTo>
                  <a:pt x="101600" y="76200"/>
                </a:lnTo>
                <a:lnTo>
                  <a:pt x="101600" y="93133"/>
                </a:lnTo>
                <a:lnTo>
                  <a:pt x="101600" y="110067"/>
                </a:lnTo>
                <a:lnTo>
                  <a:pt x="101600" y="127000"/>
                </a:lnTo>
                <a:lnTo>
                  <a:pt x="101600" y="135467"/>
                </a:lnTo>
                <a:lnTo>
                  <a:pt x="101600" y="143933"/>
                </a:lnTo>
                <a:lnTo>
                  <a:pt x="101600" y="152400"/>
                </a:lnTo>
                <a:lnTo>
                  <a:pt x="101600" y="152400"/>
                </a:lnTo>
                <a:lnTo>
                  <a:pt x="101600" y="152400"/>
                </a:lnTo>
                <a:lnTo>
                  <a:pt x="101600" y="143933"/>
                </a:lnTo>
                <a:lnTo>
                  <a:pt x="101600" y="135467"/>
                </a:lnTo>
                <a:lnTo>
                  <a:pt x="110067" y="127000"/>
                </a:lnTo>
                <a:lnTo>
                  <a:pt x="110067" y="110067"/>
                </a:lnTo>
                <a:lnTo>
                  <a:pt x="118534" y="93133"/>
                </a:lnTo>
                <a:lnTo>
                  <a:pt x="118534" y="67733"/>
                </a:lnTo>
                <a:lnTo>
                  <a:pt x="118534" y="50800"/>
                </a:lnTo>
                <a:lnTo>
                  <a:pt x="135466" y="33867"/>
                </a:lnTo>
                <a:lnTo>
                  <a:pt x="143934" y="16933"/>
                </a:lnTo>
                <a:lnTo>
                  <a:pt x="152400" y="8467"/>
                </a:lnTo>
                <a:lnTo>
                  <a:pt x="160866" y="0"/>
                </a:lnTo>
                <a:lnTo>
                  <a:pt x="169333" y="0"/>
                </a:lnTo>
                <a:lnTo>
                  <a:pt x="177800" y="8467"/>
                </a:lnTo>
                <a:lnTo>
                  <a:pt x="186267" y="8467"/>
                </a:lnTo>
                <a:lnTo>
                  <a:pt x="186267" y="25400"/>
                </a:lnTo>
                <a:lnTo>
                  <a:pt x="194734" y="42333"/>
                </a:lnTo>
                <a:lnTo>
                  <a:pt x="194734" y="59267"/>
                </a:lnTo>
                <a:lnTo>
                  <a:pt x="194734" y="76200"/>
                </a:lnTo>
                <a:lnTo>
                  <a:pt x="194734" y="101600"/>
                </a:lnTo>
                <a:lnTo>
                  <a:pt x="194734" y="110067"/>
                </a:lnTo>
                <a:lnTo>
                  <a:pt x="203200" y="118533"/>
                </a:lnTo>
                <a:lnTo>
                  <a:pt x="203200" y="118533"/>
                </a:lnTo>
                <a:lnTo>
                  <a:pt x="203200" y="118533"/>
                </a:lnTo>
                <a:lnTo>
                  <a:pt x="211666" y="118533"/>
                </a:lnTo>
                <a:lnTo>
                  <a:pt x="211666" y="118533"/>
                </a:lnTo>
                <a:lnTo>
                  <a:pt x="211666" y="118533"/>
                </a:lnTo>
                <a:lnTo>
                  <a:pt x="211666" y="118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0828867" y="3987800"/>
            <a:ext cx="186268" cy="160868"/>
          </a:xfrm>
          <a:custGeom>
            <a:avLst/>
            <a:gdLst/>
            <a:ahLst/>
            <a:cxnLst/>
            <a:rect l="0" t="0" r="0" b="0"/>
            <a:pathLst>
              <a:path w="186268" h="160868">
                <a:moveTo>
                  <a:pt x="0" y="50800"/>
                </a:moveTo>
                <a:lnTo>
                  <a:pt x="0" y="59267"/>
                </a:lnTo>
                <a:lnTo>
                  <a:pt x="0" y="59267"/>
                </a:lnTo>
                <a:lnTo>
                  <a:pt x="8467" y="67733"/>
                </a:lnTo>
                <a:lnTo>
                  <a:pt x="8467" y="67733"/>
                </a:lnTo>
                <a:lnTo>
                  <a:pt x="8467" y="76200"/>
                </a:lnTo>
                <a:lnTo>
                  <a:pt x="16933" y="84667"/>
                </a:lnTo>
                <a:lnTo>
                  <a:pt x="16933" y="101600"/>
                </a:lnTo>
                <a:lnTo>
                  <a:pt x="25399" y="110067"/>
                </a:lnTo>
                <a:lnTo>
                  <a:pt x="33867" y="118533"/>
                </a:lnTo>
                <a:lnTo>
                  <a:pt x="42333" y="127000"/>
                </a:lnTo>
                <a:lnTo>
                  <a:pt x="50799" y="127000"/>
                </a:lnTo>
                <a:lnTo>
                  <a:pt x="67733" y="127000"/>
                </a:lnTo>
                <a:lnTo>
                  <a:pt x="76200" y="127000"/>
                </a:lnTo>
                <a:lnTo>
                  <a:pt x="93133" y="127000"/>
                </a:lnTo>
                <a:lnTo>
                  <a:pt x="110067" y="118533"/>
                </a:lnTo>
                <a:lnTo>
                  <a:pt x="118533" y="110067"/>
                </a:lnTo>
                <a:lnTo>
                  <a:pt x="135466" y="93133"/>
                </a:lnTo>
                <a:lnTo>
                  <a:pt x="143933" y="84667"/>
                </a:lnTo>
                <a:lnTo>
                  <a:pt x="152400" y="67733"/>
                </a:lnTo>
                <a:lnTo>
                  <a:pt x="160867" y="59267"/>
                </a:lnTo>
                <a:lnTo>
                  <a:pt x="169333" y="42333"/>
                </a:lnTo>
                <a:lnTo>
                  <a:pt x="169333" y="33867"/>
                </a:lnTo>
                <a:lnTo>
                  <a:pt x="160867" y="25400"/>
                </a:lnTo>
                <a:lnTo>
                  <a:pt x="152400" y="16933"/>
                </a:lnTo>
                <a:lnTo>
                  <a:pt x="143933" y="8467"/>
                </a:lnTo>
                <a:lnTo>
                  <a:pt x="135466" y="0"/>
                </a:lnTo>
                <a:lnTo>
                  <a:pt x="126999" y="0"/>
                </a:lnTo>
                <a:lnTo>
                  <a:pt x="118533" y="8467"/>
                </a:lnTo>
                <a:lnTo>
                  <a:pt x="101599" y="8467"/>
                </a:lnTo>
                <a:lnTo>
                  <a:pt x="93133" y="16933"/>
                </a:lnTo>
                <a:lnTo>
                  <a:pt x="76200" y="33867"/>
                </a:lnTo>
                <a:lnTo>
                  <a:pt x="67733" y="50800"/>
                </a:lnTo>
                <a:lnTo>
                  <a:pt x="67733" y="67733"/>
                </a:lnTo>
                <a:lnTo>
                  <a:pt x="59266" y="84667"/>
                </a:lnTo>
                <a:lnTo>
                  <a:pt x="59266" y="101600"/>
                </a:lnTo>
                <a:lnTo>
                  <a:pt x="59266" y="110067"/>
                </a:lnTo>
                <a:lnTo>
                  <a:pt x="67733" y="127000"/>
                </a:lnTo>
                <a:lnTo>
                  <a:pt x="76200" y="135467"/>
                </a:lnTo>
                <a:lnTo>
                  <a:pt x="84667" y="143933"/>
                </a:lnTo>
                <a:lnTo>
                  <a:pt x="93133" y="152400"/>
                </a:lnTo>
                <a:lnTo>
                  <a:pt x="101599" y="152400"/>
                </a:lnTo>
                <a:lnTo>
                  <a:pt x="118533" y="160867"/>
                </a:lnTo>
                <a:lnTo>
                  <a:pt x="135466" y="160867"/>
                </a:lnTo>
                <a:lnTo>
                  <a:pt x="143933" y="160867"/>
                </a:lnTo>
                <a:lnTo>
                  <a:pt x="160867" y="152400"/>
                </a:lnTo>
                <a:lnTo>
                  <a:pt x="169333" y="152400"/>
                </a:lnTo>
                <a:lnTo>
                  <a:pt x="177799" y="152400"/>
                </a:lnTo>
                <a:lnTo>
                  <a:pt x="186267" y="152400"/>
                </a:lnTo>
                <a:lnTo>
                  <a:pt x="186267" y="143933"/>
                </a:lnTo>
                <a:lnTo>
                  <a:pt x="186267" y="143933"/>
                </a:lnTo>
                <a:lnTo>
                  <a:pt x="186267" y="143933"/>
                </a:lnTo>
                <a:lnTo>
                  <a:pt x="186267" y="143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9931400" y="4301067"/>
            <a:ext cx="1083735" cy="16934"/>
          </a:xfrm>
          <a:custGeom>
            <a:avLst/>
            <a:gdLst/>
            <a:ahLst/>
            <a:cxnLst/>
            <a:rect l="0" t="0" r="0" b="0"/>
            <a:pathLst>
              <a:path w="1083735" h="16934">
                <a:moveTo>
                  <a:pt x="0" y="8466"/>
                </a:moveTo>
                <a:lnTo>
                  <a:pt x="8466" y="8466"/>
                </a:lnTo>
                <a:lnTo>
                  <a:pt x="8466" y="8466"/>
                </a:lnTo>
                <a:lnTo>
                  <a:pt x="16934" y="8466"/>
                </a:lnTo>
                <a:lnTo>
                  <a:pt x="33866" y="8466"/>
                </a:lnTo>
                <a:lnTo>
                  <a:pt x="42333" y="8466"/>
                </a:lnTo>
                <a:lnTo>
                  <a:pt x="59267" y="8466"/>
                </a:lnTo>
                <a:lnTo>
                  <a:pt x="76200" y="8466"/>
                </a:lnTo>
                <a:lnTo>
                  <a:pt x="101600" y="16933"/>
                </a:lnTo>
                <a:lnTo>
                  <a:pt x="118533" y="16933"/>
                </a:lnTo>
                <a:lnTo>
                  <a:pt x="143934" y="16933"/>
                </a:lnTo>
                <a:lnTo>
                  <a:pt x="169334" y="16933"/>
                </a:lnTo>
                <a:lnTo>
                  <a:pt x="194733" y="16933"/>
                </a:lnTo>
                <a:lnTo>
                  <a:pt x="220134" y="16933"/>
                </a:lnTo>
                <a:lnTo>
                  <a:pt x="254000" y="16933"/>
                </a:lnTo>
                <a:lnTo>
                  <a:pt x="279400" y="16933"/>
                </a:lnTo>
                <a:lnTo>
                  <a:pt x="313266" y="8466"/>
                </a:lnTo>
                <a:lnTo>
                  <a:pt x="347133" y="8466"/>
                </a:lnTo>
                <a:lnTo>
                  <a:pt x="381000" y="8466"/>
                </a:lnTo>
                <a:lnTo>
                  <a:pt x="423333" y="8466"/>
                </a:lnTo>
                <a:lnTo>
                  <a:pt x="457200" y="0"/>
                </a:lnTo>
                <a:lnTo>
                  <a:pt x="499533" y="0"/>
                </a:lnTo>
                <a:lnTo>
                  <a:pt x="533400" y="0"/>
                </a:lnTo>
                <a:lnTo>
                  <a:pt x="575733" y="0"/>
                </a:lnTo>
                <a:lnTo>
                  <a:pt x="609600" y="0"/>
                </a:lnTo>
                <a:lnTo>
                  <a:pt x="651933" y="0"/>
                </a:lnTo>
                <a:lnTo>
                  <a:pt x="694266" y="0"/>
                </a:lnTo>
                <a:lnTo>
                  <a:pt x="736600" y="0"/>
                </a:lnTo>
                <a:lnTo>
                  <a:pt x="778934" y="0"/>
                </a:lnTo>
                <a:lnTo>
                  <a:pt x="812800" y="0"/>
                </a:lnTo>
                <a:lnTo>
                  <a:pt x="855134" y="0"/>
                </a:lnTo>
                <a:lnTo>
                  <a:pt x="889000" y="0"/>
                </a:lnTo>
                <a:lnTo>
                  <a:pt x="931334" y="0"/>
                </a:lnTo>
                <a:lnTo>
                  <a:pt x="973667" y="0"/>
                </a:lnTo>
                <a:lnTo>
                  <a:pt x="1007534" y="0"/>
                </a:lnTo>
                <a:lnTo>
                  <a:pt x="1049867" y="0"/>
                </a:lnTo>
                <a:lnTo>
                  <a:pt x="1049867" y="0"/>
                </a:lnTo>
                <a:lnTo>
                  <a:pt x="1083734" y="0"/>
                </a:lnTo>
                <a:lnTo>
                  <a:pt x="10837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9838267" y="4588933"/>
            <a:ext cx="194734" cy="304801"/>
          </a:xfrm>
          <a:custGeom>
            <a:avLst/>
            <a:gdLst/>
            <a:ahLst/>
            <a:cxnLst/>
            <a:rect l="0" t="0" r="0" b="0"/>
            <a:pathLst>
              <a:path w="194734" h="304801">
                <a:moveTo>
                  <a:pt x="16933" y="50800"/>
                </a:moveTo>
                <a:lnTo>
                  <a:pt x="16933" y="50800"/>
                </a:lnTo>
                <a:lnTo>
                  <a:pt x="16933" y="59267"/>
                </a:lnTo>
                <a:lnTo>
                  <a:pt x="16933" y="59267"/>
                </a:lnTo>
                <a:lnTo>
                  <a:pt x="0" y="67734"/>
                </a:lnTo>
                <a:lnTo>
                  <a:pt x="0" y="67734"/>
                </a:lnTo>
                <a:lnTo>
                  <a:pt x="0" y="67734"/>
                </a:lnTo>
                <a:lnTo>
                  <a:pt x="0" y="67734"/>
                </a:lnTo>
                <a:lnTo>
                  <a:pt x="0" y="67734"/>
                </a:lnTo>
                <a:lnTo>
                  <a:pt x="0" y="59267"/>
                </a:lnTo>
                <a:lnTo>
                  <a:pt x="0" y="59267"/>
                </a:lnTo>
                <a:lnTo>
                  <a:pt x="8467" y="50800"/>
                </a:lnTo>
                <a:lnTo>
                  <a:pt x="16933" y="42334"/>
                </a:lnTo>
                <a:lnTo>
                  <a:pt x="25399" y="33867"/>
                </a:lnTo>
                <a:lnTo>
                  <a:pt x="33867" y="25400"/>
                </a:lnTo>
                <a:lnTo>
                  <a:pt x="50799" y="16934"/>
                </a:lnTo>
                <a:lnTo>
                  <a:pt x="59266" y="8467"/>
                </a:lnTo>
                <a:lnTo>
                  <a:pt x="76200" y="0"/>
                </a:lnTo>
                <a:lnTo>
                  <a:pt x="84667" y="0"/>
                </a:lnTo>
                <a:lnTo>
                  <a:pt x="101599" y="0"/>
                </a:lnTo>
                <a:lnTo>
                  <a:pt x="118533" y="0"/>
                </a:lnTo>
                <a:lnTo>
                  <a:pt x="135466" y="8467"/>
                </a:lnTo>
                <a:lnTo>
                  <a:pt x="143933" y="16934"/>
                </a:lnTo>
                <a:lnTo>
                  <a:pt x="152400" y="33867"/>
                </a:lnTo>
                <a:lnTo>
                  <a:pt x="160867" y="42334"/>
                </a:lnTo>
                <a:lnTo>
                  <a:pt x="177799" y="67734"/>
                </a:lnTo>
                <a:lnTo>
                  <a:pt x="177799" y="84667"/>
                </a:lnTo>
                <a:lnTo>
                  <a:pt x="186267" y="101600"/>
                </a:lnTo>
                <a:lnTo>
                  <a:pt x="186267" y="127000"/>
                </a:lnTo>
                <a:lnTo>
                  <a:pt x="177799" y="143934"/>
                </a:lnTo>
                <a:lnTo>
                  <a:pt x="177799" y="169334"/>
                </a:lnTo>
                <a:lnTo>
                  <a:pt x="169333" y="186267"/>
                </a:lnTo>
                <a:lnTo>
                  <a:pt x="160867" y="203200"/>
                </a:lnTo>
                <a:lnTo>
                  <a:pt x="152400" y="220134"/>
                </a:lnTo>
                <a:lnTo>
                  <a:pt x="143933" y="237067"/>
                </a:lnTo>
                <a:lnTo>
                  <a:pt x="135466" y="254000"/>
                </a:lnTo>
                <a:lnTo>
                  <a:pt x="126999" y="262467"/>
                </a:lnTo>
                <a:lnTo>
                  <a:pt x="110067" y="279400"/>
                </a:lnTo>
                <a:lnTo>
                  <a:pt x="101599" y="279400"/>
                </a:lnTo>
                <a:lnTo>
                  <a:pt x="84667" y="287867"/>
                </a:lnTo>
                <a:lnTo>
                  <a:pt x="76200" y="279400"/>
                </a:lnTo>
                <a:lnTo>
                  <a:pt x="67733" y="279400"/>
                </a:lnTo>
                <a:lnTo>
                  <a:pt x="59266" y="270934"/>
                </a:lnTo>
                <a:lnTo>
                  <a:pt x="50799" y="262467"/>
                </a:lnTo>
                <a:lnTo>
                  <a:pt x="42333" y="245534"/>
                </a:lnTo>
                <a:lnTo>
                  <a:pt x="42333" y="237067"/>
                </a:lnTo>
                <a:lnTo>
                  <a:pt x="33867" y="228600"/>
                </a:lnTo>
                <a:lnTo>
                  <a:pt x="33867" y="220134"/>
                </a:lnTo>
                <a:lnTo>
                  <a:pt x="42333" y="220134"/>
                </a:lnTo>
                <a:lnTo>
                  <a:pt x="42333" y="211667"/>
                </a:lnTo>
                <a:lnTo>
                  <a:pt x="50799" y="203200"/>
                </a:lnTo>
                <a:lnTo>
                  <a:pt x="59266" y="203200"/>
                </a:lnTo>
                <a:lnTo>
                  <a:pt x="67733" y="194734"/>
                </a:lnTo>
                <a:lnTo>
                  <a:pt x="76200" y="194734"/>
                </a:lnTo>
                <a:lnTo>
                  <a:pt x="84667" y="194734"/>
                </a:lnTo>
                <a:lnTo>
                  <a:pt x="93133" y="194734"/>
                </a:lnTo>
                <a:lnTo>
                  <a:pt x="101599" y="194734"/>
                </a:lnTo>
                <a:lnTo>
                  <a:pt x="110067" y="203200"/>
                </a:lnTo>
                <a:lnTo>
                  <a:pt x="126999" y="203200"/>
                </a:lnTo>
                <a:lnTo>
                  <a:pt x="143933" y="211667"/>
                </a:lnTo>
                <a:lnTo>
                  <a:pt x="143933" y="220134"/>
                </a:lnTo>
                <a:lnTo>
                  <a:pt x="152400" y="228600"/>
                </a:lnTo>
                <a:lnTo>
                  <a:pt x="160867" y="237067"/>
                </a:lnTo>
                <a:lnTo>
                  <a:pt x="160867" y="237067"/>
                </a:lnTo>
                <a:lnTo>
                  <a:pt x="169333" y="245534"/>
                </a:lnTo>
                <a:lnTo>
                  <a:pt x="177799" y="262467"/>
                </a:lnTo>
                <a:lnTo>
                  <a:pt x="177799" y="270934"/>
                </a:lnTo>
                <a:lnTo>
                  <a:pt x="177799" y="279400"/>
                </a:lnTo>
                <a:lnTo>
                  <a:pt x="177799" y="287867"/>
                </a:lnTo>
                <a:lnTo>
                  <a:pt x="186267" y="296334"/>
                </a:lnTo>
                <a:lnTo>
                  <a:pt x="186267" y="304800"/>
                </a:lnTo>
                <a:lnTo>
                  <a:pt x="194733" y="304800"/>
                </a:lnTo>
                <a:lnTo>
                  <a:pt x="194733" y="304800"/>
                </a:lnTo>
                <a:lnTo>
                  <a:pt x="194733" y="304800"/>
                </a:lnTo>
                <a:lnTo>
                  <a:pt x="194733"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0143067" y="4809067"/>
            <a:ext cx="16934" cy="211667"/>
          </a:xfrm>
          <a:custGeom>
            <a:avLst/>
            <a:gdLst/>
            <a:ahLst/>
            <a:cxnLst/>
            <a:rect l="0" t="0" r="0" b="0"/>
            <a:pathLst>
              <a:path w="16934" h="211667">
                <a:moveTo>
                  <a:pt x="0" y="0"/>
                </a:moveTo>
                <a:lnTo>
                  <a:pt x="0" y="0"/>
                </a:lnTo>
                <a:lnTo>
                  <a:pt x="0" y="8466"/>
                </a:lnTo>
                <a:lnTo>
                  <a:pt x="0" y="8466"/>
                </a:lnTo>
                <a:lnTo>
                  <a:pt x="0" y="16933"/>
                </a:lnTo>
                <a:lnTo>
                  <a:pt x="0" y="25400"/>
                </a:lnTo>
                <a:lnTo>
                  <a:pt x="8467" y="33866"/>
                </a:lnTo>
                <a:lnTo>
                  <a:pt x="8467" y="50800"/>
                </a:lnTo>
                <a:lnTo>
                  <a:pt x="16933" y="76200"/>
                </a:lnTo>
                <a:lnTo>
                  <a:pt x="16933" y="93133"/>
                </a:lnTo>
                <a:lnTo>
                  <a:pt x="16933" y="118533"/>
                </a:lnTo>
                <a:lnTo>
                  <a:pt x="16933" y="143933"/>
                </a:lnTo>
                <a:lnTo>
                  <a:pt x="16933" y="169333"/>
                </a:lnTo>
                <a:lnTo>
                  <a:pt x="16933" y="186266"/>
                </a:lnTo>
                <a:lnTo>
                  <a:pt x="16933" y="203200"/>
                </a:lnTo>
                <a:lnTo>
                  <a:pt x="16933" y="211666"/>
                </a:lnTo>
                <a:lnTo>
                  <a:pt x="16933" y="211666"/>
                </a:lnTo>
                <a:lnTo>
                  <a:pt x="16933" y="203200"/>
                </a:lnTo>
                <a:lnTo>
                  <a:pt x="16933" y="203200"/>
                </a:lnTo>
                <a:lnTo>
                  <a:pt x="16933" y="203200"/>
                </a:lnTo>
                <a:lnTo>
                  <a:pt x="16933"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0261600" y="4555067"/>
            <a:ext cx="186268" cy="279401"/>
          </a:xfrm>
          <a:custGeom>
            <a:avLst/>
            <a:gdLst/>
            <a:ahLst/>
            <a:cxnLst/>
            <a:rect l="0" t="0" r="0" b="0"/>
            <a:pathLst>
              <a:path w="186268" h="279401">
                <a:moveTo>
                  <a:pt x="0" y="42333"/>
                </a:moveTo>
                <a:lnTo>
                  <a:pt x="0" y="42333"/>
                </a:lnTo>
                <a:lnTo>
                  <a:pt x="0" y="33866"/>
                </a:lnTo>
                <a:lnTo>
                  <a:pt x="0" y="33866"/>
                </a:lnTo>
                <a:lnTo>
                  <a:pt x="0" y="25400"/>
                </a:lnTo>
                <a:lnTo>
                  <a:pt x="0" y="25400"/>
                </a:lnTo>
                <a:lnTo>
                  <a:pt x="8466" y="16933"/>
                </a:lnTo>
                <a:lnTo>
                  <a:pt x="25400" y="8466"/>
                </a:lnTo>
                <a:lnTo>
                  <a:pt x="33867" y="8466"/>
                </a:lnTo>
                <a:lnTo>
                  <a:pt x="50800" y="8466"/>
                </a:lnTo>
                <a:lnTo>
                  <a:pt x="59266" y="0"/>
                </a:lnTo>
                <a:lnTo>
                  <a:pt x="76200" y="8466"/>
                </a:lnTo>
                <a:lnTo>
                  <a:pt x="93133" y="8466"/>
                </a:lnTo>
                <a:lnTo>
                  <a:pt x="101600" y="8466"/>
                </a:lnTo>
                <a:lnTo>
                  <a:pt x="110067" y="16933"/>
                </a:lnTo>
                <a:lnTo>
                  <a:pt x="118534" y="25400"/>
                </a:lnTo>
                <a:lnTo>
                  <a:pt x="118534" y="33866"/>
                </a:lnTo>
                <a:lnTo>
                  <a:pt x="118534" y="42333"/>
                </a:lnTo>
                <a:lnTo>
                  <a:pt x="118534" y="59266"/>
                </a:lnTo>
                <a:lnTo>
                  <a:pt x="118534" y="67733"/>
                </a:lnTo>
                <a:lnTo>
                  <a:pt x="118534" y="84666"/>
                </a:lnTo>
                <a:lnTo>
                  <a:pt x="110067" y="93133"/>
                </a:lnTo>
                <a:lnTo>
                  <a:pt x="101600" y="110066"/>
                </a:lnTo>
                <a:lnTo>
                  <a:pt x="93133" y="118533"/>
                </a:lnTo>
                <a:lnTo>
                  <a:pt x="84666" y="127000"/>
                </a:lnTo>
                <a:lnTo>
                  <a:pt x="76200" y="135466"/>
                </a:lnTo>
                <a:lnTo>
                  <a:pt x="67734" y="135466"/>
                </a:lnTo>
                <a:lnTo>
                  <a:pt x="59266" y="143933"/>
                </a:lnTo>
                <a:lnTo>
                  <a:pt x="59266" y="143933"/>
                </a:lnTo>
                <a:lnTo>
                  <a:pt x="50800" y="143933"/>
                </a:lnTo>
                <a:lnTo>
                  <a:pt x="50800" y="143933"/>
                </a:lnTo>
                <a:lnTo>
                  <a:pt x="50800" y="135466"/>
                </a:lnTo>
                <a:lnTo>
                  <a:pt x="50800" y="135466"/>
                </a:lnTo>
                <a:lnTo>
                  <a:pt x="50800" y="127000"/>
                </a:lnTo>
                <a:lnTo>
                  <a:pt x="59266" y="127000"/>
                </a:lnTo>
                <a:lnTo>
                  <a:pt x="59266" y="118533"/>
                </a:lnTo>
                <a:lnTo>
                  <a:pt x="67734" y="118533"/>
                </a:lnTo>
                <a:lnTo>
                  <a:pt x="84666" y="110066"/>
                </a:lnTo>
                <a:lnTo>
                  <a:pt x="93133" y="110066"/>
                </a:lnTo>
                <a:lnTo>
                  <a:pt x="110067" y="110066"/>
                </a:lnTo>
                <a:lnTo>
                  <a:pt x="127000" y="118533"/>
                </a:lnTo>
                <a:lnTo>
                  <a:pt x="135466" y="127000"/>
                </a:lnTo>
                <a:lnTo>
                  <a:pt x="152400" y="135466"/>
                </a:lnTo>
                <a:lnTo>
                  <a:pt x="160866" y="152400"/>
                </a:lnTo>
                <a:lnTo>
                  <a:pt x="169333" y="169333"/>
                </a:lnTo>
                <a:lnTo>
                  <a:pt x="177800" y="177800"/>
                </a:lnTo>
                <a:lnTo>
                  <a:pt x="177800" y="194733"/>
                </a:lnTo>
                <a:lnTo>
                  <a:pt x="186267" y="211666"/>
                </a:lnTo>
                <a:lnTo>
                  <a:pt x="186267" y="220133"/>
                </a:lnTo>
                <a:lnTo>
                  <a:pt x="177800" y="228600"/>
                </a:lnTo>
                <a:lnTo>
                  <a:pt x="177800" y="237066"/>
                </a:lnTo>
                <a:lnTo>
                  <a:pt x="169333" y="245533"/>
                </a:lnTo>
                <a:lnTo>
                  <a:pt x="169333" y="254000"/>
                </a:lnTo>
                <a:lnTo>
                  <a:pt x="160866" y="262466"/>
                </a:lnTo>
                <a:lnTo>
                  <a:pt x="143934" y="270933"/>
                </a:lnTo>
                <a:lnTo>
                  <a:pt x="135466" y="270933"/>
                </a:lnTo>
                <a:lnTo>
                  <a:pt x="118534" y="279400"/>
                </a:lnTo>
                <a:lnTo>
                  <a:pt x="110067" y="279400"/>
                </a:lnTo>
                <a:lnTo>
                  <a:pt x="93133" y="279400"/>
                </a:lnTo>
                <a:lnTo>
                  <a:pt x="84666" y="270933"/>
                </a:lnTo>
                <a:lnTo>
                  <a:pt x="59266" y="270933"/>
                </a:lnTo>
                <a:lnTo>
                  <a:pt x="50800" y="270933"/>
                </a:lnTo>
                <a:lnTo>
                  <a:pt x="42334" y="262466"/>
                </a:lnTo>
                <a:lnTo>
                  <a:pt x="33867" y="254000"/>
                </a:lnTo>
                <a:lnTo>
                  <a:pt x="33867" y="254000"/>
                </a:lnTo>
                <a:lnTo>
                  <a:pt x="25400" y="245533"/>
                </a:lnTo>
                <a:lnTo>
                  <a:pt x="25400" y="245533"/>
                </a:lnTo>
                <a:lnTo>
                  <a:pt x="25400" y="237066"/>
                </a:lnTo>
                <a:lnTo>
                  <a:pt x="25400" y="237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0473266" y="4809067"/>
            <a:ext cx="76201" cy="211667"/>
          </a:xfrm>
          <a:custGeom>
            <a:avLst/>
            <a:gdLst/>
            <a:ahLst/>
            <a:cxnLst/>
            <a:rect l="0" t="0" r="0" b="0"/>
            <a:pathLst>
              <a:path w="76201" h="211667">
                <a:moveTo>
                  <a:pt x="76200" y="0"/>
                </a:moveTo>
                <a:lnTo>
                  <a:pt x="76200" y="0"/>
                </a:lnTo>
                <a:lnTo>
                  <a:pt x="76200" y="8466"/>
                </a:lnTo>
                <a:lnTo>
                  <a:pt x="76200" y="16933"/>
                </a:lnTo>
                <a:lnTo>
                  <a:pt x="76200" y="25400"/>
                </a:lnTo>
                <a:lnTo>
                  <a:pt x="76200" y="33866"/>
                </a:lnTo>
                <a:lnTo>
                  <a:pt x="76200" y="42333"/>
                </a:lnTo>
                <a:lnTo>
                  <a:pt x="76200" y="59266"/>
                </a:lnTo>
                <a:lnTo>
                  <a:pt x="76200" y="76200"/>
                </a:lnTo>
                <a:lnTo>
                  <a:pt x="67734" y="93133"/>
                </a:lnTo>
                <a:lnTo>
                  <a:pt x="59268" y="110066"/>
                </a:lnTo>
                <a:lnTo>
                  <a:pt x="50801" y="135466"/>
                </a:lnTo>
                <a:lnTo>
                  <a:pt x="33867" y="152400"/>
                </a:lnTo>
                <a:lnTo>
                  <a:pt x="16934" y="177800"/>
                </a:lnTo>
                <a:lnTo>
                  <a:pt x="8468" y="194733"/>
                </a:lnTo>
                <a:lnTo>
                  <a:pt x="8468" y="194733"/>
                </a:lnTo>
                <a:lnTo>
                  <a:pt x="0" y="211666"/>
                </a:lnTo>
                <a:lnTo>
                  <a:pt x="0" y="211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0693400" y="4580467"/>
            <a:ext cx="228601" cy="296334"/>
          </a:xfrm>
          <a:custGeom>
            <a:avLst/>
            <a:gdLst/>
            <a:ahLst/>
            <a:cxnLst/>
            <a:rect l="0" t="0" r="0" b="0"/>
            <a:pathLst>
              <a:path w="228601" h="296334">
                <a:moveTo>
                  <a:pt x="194733" y="0"/>
                </a:moveTo>
                <a:lnTo>
                  <a:pt x="194733" y="0"/>
                </a:lnTo>
                <a:lnTo>
                  <a:pt x="194733" y="0"/>
                </a:lnTo>
                <a:lnTo>
                  <a:pt x="194733" y="0"/>
                </a:lnTo>
                <a:lnTo>
                  <a:pt x="194733" y="0"/>
                </a:lnTo>
                <a:lnTo>
                  <a:pt x="194733" y="0"/>
                </a:lnTo>
                <a:lnTo>
                  <a:pt x="194733" y="0"/>
                </a:lnTo>
                <a:lnTo>
                  <a:pt x="194733" y="0"/>
                </a:lnTo>
                <a:lnTo>
                  <a:pt x="194733" y="0"/>
                </a:lnTo>
                <a:lnTo>
                  <a:pt x="194733" y="0"/>
                </a:lnTo>
                <a:lnTo>
                  <a:pt x="194733" y="0"/>
                </a:lnTo>
                <a:lnTo>
                  <a:pt x="194733" y="0"/>
                </a:lnTo>
                <a:lnTo>
                  <a:pt x="194733" y="0"/>
                </a:lnTo>
                <a:lnTo>
                  <a:pt x="194733" y="8466"/>
                </a:lnTo>
                <a:lnTo>
                  <a:pt x="186266" y="8466"/>
                </a:lnTo>
                <a:lnTo>
                  <a:pt x="177800" y="8466"/>
                </a:lnTo>
                <a:lnTo>
                  <a:pt x="169334" y="16933"/>
                </a:lnTo>
                <a:lnTo>
                  <a:pt x="160866" y="16933"/>
                </a:lnTo>
                <a:lnTo>
                  <a:pt x="152400" y="25400"/>
                </a:lnTo>
                <a:lnTo>
                  <a:pt x="135467" y="25400"/>
                </a:lnTo>
                <a:lnTo>
                  <a:pt x="118533" y="33866"/>
                </a:lnTo>
                <a:lnTo>
                  <a:pt x="110066" y="33866"/>
                </a:lnTo>
                <a:lnTo>
                  <a:pt x="101600" y="33866"/>
                </a:lnTo>
                <a:lnTo>
                  <a:pt x="93134" y="33866"/>
                </a:lnTo>
                <a:lnTo>
                  <a:pt x="84666" y="33866"/>
                </a:lnTo>
                <a:lnTo>
                  <a:pt x="67734" y="33866"/>
                </a:lnTo>
                <a:lnTo>
                  <a:pt x="59267" y="33866"/>
                </a:lnTo>
                <a:lnTo>
                  <a:pt x="50800" y="33866"/>
                </a:lnTo>
                <a:lnTo>
                  <a:pt x="50800" y="33866"/>
                </a:lnTo>
                <a:lnTo>
                  <a:pt x="42333" y="33866"/>
                </a:lnTo>
                <a:lnTo>
                  <a:pt x="42333" y="42333"/>
                </a:lnTo>
                <a:lnTo>
                  <a:pt x="33866" y="42333"/>
                </a:lnTo>
                <a:lnTo>
                  <a:pt x="33866" y="42333"/>
                </a:lnTo>
                <a:lnTo>
                  <a:pt x="25400" y="42333"/>
                </a:lnTo>
                <a:lnTo>
                  <a:pt x="25400" y="50800"/>
                </a:lnTo>
                <a:lnTo>
                  <a:pt x="25400" y="59266"/>
                </a:lnTo>
                <a:lnTo>
                  <a:pt x="25400" y="67733"/>
                </a:lnTo>
                <a:lnTo>
                  <a:pt x="25400" y="76200"/>
                </a:lnTo>
                <a:lnTo>
                  <a:pt x="25400" y="84666"/>
                </a:lnTo>
                <a:lnTo>
                  <a:pt x="25400" y="93133"/>
                </a:lnTo>
                <a:lnTo>
                  <a:pt x="25400" y="101600"/>
                </a:lnTo>
                <a:lnTo>
                  <a:pt x="25400" y="110066"/>
                </a:lnTo>
                <a:lnTo>
                  <a:pt x="25400" y="118533"/>
                </a:lnTo>
                <a:lnTo>
                  <a:pt x="33866" y="118533"/>
                </a:lnTo>
                <a:lnTo>
                  <a:pt x="33866" y="127000"/>
                </a:lnTo>
                <a:lnTo>
                  <a:pt x="33866" y="135466"/>
                </a:lnTo>
                <a:lnTo>
                  <a:pt x="33866" y="135466"/>
                </a:lnTo>
                <a:lnTo>
                  <a:pt x="42333" y="135466"/>
                </a:lnTo>
                <a:lnTo>
                  <a:pt x="42333" y="135466"/>
                </a:lnTo>
                <a:lnTo>
                  <a:pt x="42333" y="135466"/>
                </a:lnTo>
                <a:lnTo>
                  <a:pt x="42333" y="135466"/>
                </a:lnTo>
                <a:lnTo>
                  <a:pt x="42333" y="135466"/>
                </a:lnTo>
                <a:lnTo>
                  <a:pt x="42333" y="135466"/>
                </a:lnTo>
                <a:lnTo>
                  <a:pt x="50800" y="135466"/>
                </a:lnTo>
                <a:lnTo>
                  <a:pt x="50800" y="127000"/>
                </a:lnTo>
                <a:lnTo>
                  <a:pt x="59267" y="127000"/>
                </a:lnTo>
                <a:lnTo>
                  <a:pt x="59267" y="118533"/>
                </a:lnTo>
                <a:lnTo>
                  <a:pt x="67734" y="110066"/>
                </a:lnTo>
                <a:lnTo>
                  <a:pt x="67734" y="110066"/>
                </a:lnTo>
                <a:lnTo>
                  <a:pt x="76200" y="101600"/>
                </a:lnTo>
                <a:lnTo>
                  <a:pt x="84666" y="101600"/>
                </a:lnTo>
                <a:lnTo>
                  <a:pt x="93134" y="101600"/>
                </a:lnTo>
                <a:lnTo>
                  <a:pt x="101600" y="101600"/>
                </a:lnTo>
                <a:lnTo>
                  <a:pt x="110066" y="101600"/>
                </a:lnTo>
                <a:lnTo>
                  <a:pt x="118533" y="101600"/>
                </a:lnTo>
                <a:lnTo>
                  <a:pt x="135467" y="110066"/>
                </a:lnTo>
                <a:lnTo>
                  <a:pt x="143934" y="110066"/>
                </a:lnTo>
                <a:lnTo>
                  <a:pt x="152400" y="118533"/>
                </a:lnTo>
                <a:lnTo>
                  <a:pt x="160866" y="127000"/>
                </a:lnTo>
                <a:lnTo>
                  <a:pt x="169334" y="135466"/>
                </a:lnTo>
                <a:lnTo>
                  <a:pt x="186266" y="135466"/>
                </a:lnTo>
                <a:lnTo>
                  <a:pt x="194733" y="143933"/>
                </a:lnTo>
                <a:lnTo>
                  <a:pt x="203200" y="152400"/>
                </a:lnTo>
                <a:lnTo>
                  <a:pt x="211667" y="152400"/>
                </a:lnTo>
                <a:lnTo>
                  <a:pt x="211667" y="160866"/>
                </a:lnTo>
                <a:lnTo>
                  <a:pt x="220134" y="169333"/>
                </a:lnTo>
                <a:lnTo>
                  <a:pt x="220134" y="169333"/>
                </a:lnTo>
                <a:lnTo>
                  <a:pt x="228600" y="177800"/>
                </a:lnTo>
                <a:lnTo>
                  <a:pt x="228600" y="194733"/>
                </a:lnTo>
                <a:lnTo>
                  <a:pt x="228600" y="203200"/>
                </a:lnTo>
                <a:lnTo>
                  <a:pt x="220134" y="211666"/>
                </a:lnTo>
                <a:lnTo>
                  <a:pt x="220134" y="228600"/>
                </a:lnTo>
                <a:lnTo>
                  <a:pt x="211667" y="237066"/>
                </a:lnTo>
                <a:lnTo>
                  <a:pt x="203200" y="245533"/>
                </a:lnTo>
                <a:lnTo>
                  <a:pt x="194733" y="262466"/>
                </a:lnTo>
                <a:lnTo>
                  <a:pt x="177800" y="270933"/>
                </a:lnTo>
                <a:lnTo>
                  <a:pt x="160866" y="279400"/>
                </a:lnTo>
                <a:lnTo>
                  <a:pt x="152400" y="287866"/>
                </a:lnTo>
                <a:lnTo>
                  <a:pt x="127000" y="296333"/>
                </a:lnTo>
                <a:lnTo>
                  <a:pt x="118533" y="296333"/>
                </a:lnTo>
                <a:lnTo>
                  <a:pt x="101600" y="296333"/>
                </a:lnTo>
                <a:lnTo>
                  <a:pt x="84666" y="296333"/>
                </a:lnTo>
                <a:lnTo>
                  <a:pt x="67734" y="296333"/>
                </a:lnTo>
                <a:lnTo>
                  <a:pt x="50800" y="287866"/>
                </a:lnTo>
                <a:lnTo>
                  <a:pt x="42333" y="287866"/>
                </a:lnTo>
                <a:lnTo>
                  <a:pt x="33866" y="279400"/>
                </a:lnTo>
                <a:lnTo>
                  <a:pt x="16934" y="270933"/>
                </a:lnTo>
                <a:lnTo>
                  <a:pt x="8466" y="270933"/>
                </a:lnTo>
                <a:lnTo>
                  <a:pt x="8466" y="262466"/>
                </a:lnTo>
                <a:lnTo>
                  <a:pt x="8466" y="254000"/>
                </a:lnTo>
                <a:lnTo>
                  <a:pt x="8466" y="254000"/>
                </a:lnTo>
                <a:lnTo>
                  <a:pt x="0" y="254000"/>
                </a:lnTo>
                <a:lnTo>
                  <a:pt x="0"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0947400" y="4826000"/>
            <a:ext cx="76201" cy="177801"/>
          </a:xfrm>
          <a:custGeom>
            <a:avLst/>
            <a:gdLst/>
            <a:ahLst/>
            <a:cxnLst/>
            <a:rect l="0" t="0" r="0" b="0"/>
            <a:pathLst>
              <a:path w="76201" h="177801">
                <a:moveTo>
                  <a:pt x="76200" y="0"/>
                </a:moveTo>
                <a:lnTo>
                  <a:pt x="76200" y="0"/>
                </a:lnTo>
                <a:lnTo>
                  <a:pt x="67734" y="0"/>
                </a:lnTo>
                <a:lnTo>
                  <a:pt x="67734" y="0"/>
                </a:lnTo>
                <a:lnTo>
                  <a:pt x="67734" y="8467"/>
                </a:lnTo>
                <a:lnTo>
                  <a:pt x="67734" y="8467"/>
                </a:lnTo>
                <a:lnTo>
                  <a:pt x="67734" y="25400"/>
                </a:lnTo>
                <a:lnTo>
                  <a:pt x="67734" y="33867"/>
                </a:lnTo>
                <a:lnTo>
                  <a:pt x="67734" y="42333"/>
                </a:lnTo>
                <a:lnTo>
                  <a:pt x="67734" y="59267"/>
                </a:lnTo>
                <a:lnTo>
                  <a:pt x="67734" y="76200"/>
                </a:lnTo>
                <a:lnTo>
                  <a:pt x="59266" y="84667"/>
                </a:lnTo>
                <a:lnTo>
                  <a:pt x="50800" y="101600"/>
                </a:lnTo>
                <a:lnTo>
                  <a:pt x="50800" y="110067"/>
                </a:lnTo>
                <a:lnTo>
                  <a:pt x="42334" y="127000"/>
                </a:lnTo>
                <a:lnTo>
                  <a:pt x="33867" y="135467"/>
                </a:lnTo>
                <a:lnTo>
                  <a:pt x="25400" y="152400"/>
                </a:lnTo>
                <a:lnTo>
                  <a:pt x="16933" y="169333"/>
                </a:lnTo>
                <a:lnTo>
                  <a:pt x="8466" y="169333"/>
                </a:lnTo>
                <a:lnTo>
                  <a:pt x="8466" y="169333"/>
                </a:lnTo>
                <a:lnTo>
                  <a:pt x="0" y="177800"/>
                </a:lnTo>
                <a:lnTo>
                  <a:pt x="0"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1057467" y="4563533"/>
            <a:ext cx="270934" cy="296335"/>
          </a:xfrm>
          <a:custGeom>
            <a:avLst/>
            <a:gdLst/>
            <a:ahLst/>
            <a:cxnLst/>
            <a:rect l="0" t="0" r="0" b="0"/>
            <a:pathLst>
              <a:path w="270934" h="296335">
                <a:moveTo>
                  <a:pt x="0" y="67734"/>
                </a:moveTo>
                <a:lnTo>
                  <a:pt x="0" y="59267"/>
                </a:lnTo>
                <a:lnTo>
                  <a:pt x="0" y="59267"/>
                </a:lnTo>
                <a:lnTo>
                  <a:pt x="0" y="59267"/>
                </a:lnTo>
                <a:lnTo>
                  <a:pt x="0" y="59267"/>
                </a:lnTo>
                <a:lnTo>
                  <a:pt x="0" y="50800"/>
                </a:lnTo>
                <a:lnTo>
                  <a:pt x="0" y="50800"/>
                </a:lnTo>
                <a:lnTo>
                  <a:pt x="0" y="50800"/>
                </a:lnTo>
                <a:lnTo>
                  <a:pt x="8467" y="50800"/>
                </a:lnTo>
                <a:lnTo>
                  <a:pt x="8467" y="50800"/>
                </a:lnTo>
                <a:lnTo>
                  <a:pt x="16933" y="50800"/>
                </a:lnTo>
                <a:lnTo>
                  <a:pt x="16933" y="50800"/>
                </a:lnTo>
                <a:lnTo>
                  <a:pt x="25399" y="50800"/>
                </a:lnTo>
                <a:lnTo>
                  <a:pt x="42333" y="50800"/>
                </a:lnTo>
                <a:lnTo>
                  <a:pt x="59266" y="42334"/>
                </a:lnTo>
                <a:lnTo>
                  <a:pt x="67733" y="42334"/>
                </a:lnTo>
                <a:lnTo>
                  <a:pt x="84667" y="42334"/>
                </a:lnTo>
                <a:lnTo>
                  <a:pt x="101599" y="33867"/>
                </a:lnTo>
                <a:lnTo>
                  <a:pt x="118533" y="33867"/>
                </a:lnTo>
                <a:lnTo>
                  <a:pt x="135466" y="25400"/>
                </a:lnTo>
                <a:lnTo>
                  <a:pt x="152400" y="25400"/>
                </a:lnTo>
                <a:lnTo>
                  <a:pt x="169333" y="16934"/>
                </a:lnTo>
                <a:lnTo>
                  <a:pt x="186267" y="16934"/>
                </a:lnTo>
                <a:lnTo>
                  <a:pt x="203199" y="8467"/>
                </a:lnTo>
                <a:lnTo>
                  <a:pt x="220133" y="8467"/>
                </a:lnTo>
                <a:lnTo>
                  <a:pt x="228600" y="8467"/>
                </a:lnTo>
                <a:lnTo>
                  <a:pt x="237067" y="0"/>
                </a:lnTo>
                <a:lnTo>
                  <a:pt x="245533" y="0"/>
                </a:lnTo>
                <a:lnTo>
                  <a:pt x="253999" y="8467"/>
                </a:lnTo>
                <a:lnTo>
                  <a:pt x="262467" y="8467"/>
                </a:lnTo>
                <a:lnTo>
                  <a:pt x="262467" y="8467"/>
                </a:lnTo>
                <a:lnTo>
                  <a:pt x="270933" y="16934"/>
                </a:lnTo>
                <a:lnTo>
                  <a:pt x="270933" y="16934"/>
                </a:lnTo>
                <a:lnTo>
                  <a:pt x="270933" y="25400"/>
                </a:lnTo>
                <a:lnTo>
                  <a:pt x="270933" y="33867"/>
                </a:lnTo>
                <a:lnTo>
                  <a:pt x="270933" y="42334"/>
                </a:lnTo>
                <a:lnTo>
                  <a:pt x="262467" y="59267"/>
                </a:lnTo>
                <a:lnTo>
                  <a:pt x="253999" y="76200"/>
                </a:lnTo>
                <a:lnTo>
                  <a:pt x="253999" y="93134"/>
                </a:lnTo>
                <a:lnTo>
                  <a:pt x="245533" y="101600"/>
                </a:lnTo>
                <a:lnTo>
                  <a:pt x="237067" y="118534"/>
                </a:lnTo>
                <a:lnTo>
                  <a:pt x="237067" y="143934"/>
                </a:lnTo>
                <a:lnTo>
                  <a:pt x="228600" y="160867"/>
                </a:lnTo>
                <a:lnTo>
                  <a:pt x="220133" y="177800"/>
                </a:lnTo>
                <a:lnTo>
                  <a:pt x="220133" y="194734"/>
                </a:lnTo>
                <a:lnTo>
                  <a:pt x="211666" y="211667"/>
                </a:lnTo>
                <a:lnTo>
                  <a:pt x="211666" y="220134"/>
                </a:lnTo>
                <a:lnTo>
                  <a:pt x="203199" y="237067"/>
                </a:lnTo>
                <a:lnTo>
                  <a:pt x="203199" y="245534"/>
                </a:lnTo>
                <a:lnTo>
                  <a:pt x="194733" y="254000"/>
                </a:lnTo>
                <a:lnTo>
                  <a:pt x="194733" y="262467"/>
                </a:lnTo>
                <a:lnTo>
                  <a:pt x="194733" y="270934"/>
                </a:lnTo>
                <a:lnTo>
                  <a:pt x="194733" y="279400"/>
                </a:lnTo>
                <a:lnTo>
                  <a:pt x="194733" y="279400"/>
                </a:lnTo>
                <a:lnTo>
                  <a:pt x="194733" y="287867"/>
                </a:lnTo>
                <a:lnTo>
                  <a:pt x="194733" y="287867"/>
                </a:lnTo>
                <a:lnTo>
                  <a:pt x="194733" y="287867"/>
                </a:lnTo>
                <a:lnTo>
                  <a:pt x="194733" y="287867"/>
                </a:lnTo>
                <a:lnTo>
                  <a:pt x="194733" y="296334"/>
                </a:lnTo>
                <a:lnTo>
                  <a:pt x="194733" y="296334"/>
                </a:lnTo>
                <a:lnTo>
                  <a:pt x="194733" y="296334"/>
                </a:lnTo>
                <a:lnTo>
                  <a:pt x="194733" y="296334"/>
                </a:lnTo>
                <a:lnTo>
                  <a:pt x="194733" y="296334"/>
                </a:lnTo>
                <a:lnTo>
                  <a:pt x="194733" y="296334"/>
                </a:lnTo>
                <a:lnTo>
                  <a:pt x="194733" y="296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159000" y="3860800"/>
            <a:ext cx="1244601" cy="8468"/>
          </a:xfrm>
          <a:custGeom>
            <a:avLst/>
            <a:gdLst/>
            <a:ahLst/>
            <a:cxnLst/>
            <a:rect l="0" t="0" r="0" b="0"/>
            <a:pathLst>
              <a:path w="1244601" h="8468">
                <a:moveTo>
                  <a:pt x="8467" y="0"/>
                </a:moveTo>
                <a:lnTo>
                  <a:pt x="8467" y="0"/>
                </a:lnTo>
                <a:lnTo>
                  <a:pt x="8467" y="0"/>
                </a:lnTo>
                <a:lnTo>
                  <a:pt x="0" y="0"/>
                </a:lnTo>
                <a:lnTo>
                  <a:pt x="0" y="0"/>
                </a:lnTo>
                <a:lnTo>
                  <a:pt x="0" y="0"/>
                </a:lnTo>
                <a:lnTo>
                  <a:pt x="0" y="0"/>
                </a:lnTo>
                <a:lnTo>
                  <a:pt x="0" y="0"/>
                </a:lnTo>
                <a:lnTo>
                  <a:pt x="0" y="0"/>
                </a:lnTo>
                <a:lnTo>
                  <a:pt x="0" y="0"/>
                </a:lnTo>
                <a:lnTo>
                  <a:pt x="8467" y="0"/>
                </a:lnTo>
                <a:lnTo>
                  <a:pt x="8467" y="0"/>
                </a:lnTo>
                <a:lnTo>
                  <a:pt x="8467" y="0"/>
                </a:lnTo>
                <a:lnTo>
                  <a:pt x="16933" y="0"/>
                </a:lnTo>
                <a:lnTo>
                  <a:pt x="25400" y="0"/>
                </a:lnTo>
                <a:lnTo>
                  <a:pt x="33867" y="0"/>
                </a:lnTo>
                <a:lnTo>
                  <a:pt x="42333" y="0"/>
                </a:lnTo>
                <a:lnTo>
                  <a:pt x="50800" y="0"/>
                </a:lnTo>
                <a:lnTo>
                  <a:pt x="59267" y="0"/>
                </a:lnTo>
                <a:lnTo>
                  <a:pt x="76200" y="0"/>
                </a:lnTo>
                <a:lnTo>
                  <a:pt x="84667" y="0"/>
                </a:lnTo>
                <a:lnTo>
                  <a:pt x="101600" y="0"/>
                </a:lnTo>
                <a:lnTo>
                  <a:pt x="110067" y="8467"/>
                </a:lnTo>
                <a:lnTo>
                  <a:pt x="127000" y="8467"/>
                </a:lnTo>
                <a:lnTo>
                  <a:pt x="143933" y="8467"/>
                </a:lnTo>
                <a:lnTo>
                  <a:pt x="160867" y="8467"/>
                </a:lnTo>
                <a:lnTo>
                  <a:pt x="186267" y="8467"/>
                </a:lnTo>
                <a:lnTo>
                  <a:pt x="203200" y="8467"/>
                </a:lnTo>
                <a:lnTo>
                  <a:pt x="220133" y="8467"/>
                </a:lnTo>
                <a:lnTo>
                  <a:pt x="237067" y="8467"/>
                </a:lnTo>
                <a:lnTo>
                  <a:pt x="262467" y="8467"/>
                </a:lnTo>
                <a:lnTo>
                  <a:pt x="279400" y="8467"/>
                </a:lnTo>
                <a:lnTo>
                  <a:pt x="304800" y="8467"/>
                </a:lnTo>
                <a:lnTo>
                  <a:pt x="321733" y="8467"/>
                </a:lnTo>
                <a:lnTo>
                  <a:pt x="347133" y="8467"/>
                </a:lnTo>
                <a:lnTo>
                  <a:pt x="364067" y="8467"/>
                </a:lnTo>
                <a:lnTo>
                  <a:pt x="381000" y="8467"/>
                </a:lnTo>
                <a:lnTo>
                  <a:pt x="406400" y="8467"/>
                </a:lnTo>
                <a:lnTo>
                  <a:pt x="431800" y="8467"/>
                </a:lnTo>
                <a:lnTo>
                  <a:pt x="448733" y="8467"/>
                </a:lnTo>
                <a:lnTo>
                  <a:pt x="474133" y="8467"/>
                </a:lnTo>
                <a:lnTo>
                  <a:pt x="491067" y="8467"/>
                </a:lnTo>
                <a:lnTo>
                  <a:pt x="516467" y="8467"/>
                </a:lnTo>
                <a:lnTo>
                  <a:pt x="541867" y="8467"/>
                </a:lnTo>
                <a:lnTo>
                  <a:pt x="558800" y="8467"/>
                </a:lnTo>
                <a:lnTo>
                  <a:pt x="584200" y="8467"/>
                </a:lnTo>
                <a:lnTo>
                  <a:pt x="601133" y="8467"/>
                </a:lnTo>
                <a:lnTo>
                  <a:pt x="626533" y="8467"/>
                </a:lnTo>
                <a:lnTo>
                  <a:pt x="643467" y="8467"/>
                </a:lnTo>
                <a:lnTo>
                  <a:pt x="660400" y="8467"/>
                </a:lnTo>
                <a:lnTo>
                  <a:pt x="685800" y="8467"/>
                </a:lnTo>
                <a:lnTo>
                  <a:pt x="702733" y="8467"/>
                </a:lnTo>
                <a:lnTo>
                  <a:pt x="728133" y="8467"/>
                </a:lnTo>
                <a:lnTo>
                  <a:pt x="745067" y="8467"/>
                </a:lnTo>
                <a:lnTo>
                  <a:pt x="762000" y="8467"/>
                </a:lnTo>
                <a:lnTo>
                  <a:pt x="787400" y="8467"/>
                </a:lnTo>
                <a:lnTo>
                  <a:pt x="804333" y="8467"/>
                </a:lnTo>
                <a:lnTo>
                  <a:pt x="821267" y="8467"/>
                </a:lnTo>
                <a:lnTo>
                  <a:pt x="838200" y="8467"/>
                </a:lnTo>
                <a:lnTo>
                  <a:pt x="855133" y="8467"/>
                </a:lnTo>
                <a:lnTo>
                  <a:pt x="880533" y="8467"/>
                </a:lnTo>
                <a:lnTo>
                  <a:pt x="897467" y="8467"/>
                </a:lnTo>
                <a:lnTo>
                  <a:pt x="914400" y="8467"/>
                </a:lnTo>
                <a:lnTo>
                  <a:pt x="931333" y="8467"/>
                </a:lnTo>
                <a:lnTo>
                  <a:pt x="956733" y="8467"/>
                </a:lnTo>
                <a:lnTo>
                  <a:pt x="973667" y="8467"/>
                </a:lnTo>
                <a:lnTo>
                  <a:pt x="990600" y="8467"/>
                </a:lnTo>
                <a:lnTo>
                  <a:pt x="1007533" y="8467"/>
                </a:lnTo>
                <a:lnTo>
                  <a:pt x="1024467" y="8467"/>
                </a:lnTo>
                <a:lnTo>
                  <a:pt x="1041400" y="8467"/>
                </a:lnTo>
                <a:lnTo>
                  <a:pt x="1058333" y="0"/>
                </a:lnTo>
                <a:lnTo>
                  <a:pt x="1075267" y="0"/>
                </a:lnTo>
                <a:lnTo>
                  <a:pt x="1092200" y="0"/>
                </a:lnTo>
                <a:lnTo>
                  <a:pt x="1117600" y="0"/>
                </a:lnTo>
                <a:lnTo>
                  <a:pt x="1134533" y="0"/>
                </a:lnTo>
                <a:lnTo>
                  <a:pt x="1151467" y="0"/>
                </a:lnTo>
                <a:lnTo>
                  <a:pt x="1168400" y="8467"/>
                </a:lnTo>
                <a:lnTo>
                  <a:pt x="1185333" y="8467"/>
                </a:lnTo>
                <a:lnTo>
                  <a:pt x="1202267" y="8467"/>
                </a:lnTo>
                <a:lnTo>
                  <a:pt x="1219200" y="8467"/>
                </a:lnTo>
                <a:lnTo>
                  <a:pt x="1236133" y="8467"/>
                </a:lnTo>
                <a:lnTo>
                  <a:pt x="1236133" y="8467"/>
                </a:lnTo>
                <a:lnTo>
                  <a:pt x="1244600" y="8467"/>
                </a:lnTo>
                <a:lnTo>
                  <a:pt x="12446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260600" y="4021667"/>
            <a:ext cx="262468" cy="330201"/>
          </a:xfrm>
          <a:custGeom>
            <a:avLst/>
            <a:gdLst/>
            <a:ahLst/>
            <a:cxnLst/>
            <a:rect l="0" t="0" r="0" b="0"/>
            <a:pathLst>
              <a:path w="262468" h="330201">
                <a:moveTo>
                  <a:pt x="0" y="42333"/>
                </a:moveTo>
                <a:lnTo>
                  <a:pt x="0" y="50800"/>
                </a:lnTo>
                <a:lnTo>
                  <a:pt x="0" y="59266"/>
                </a:lnTo>
                <a:lnTo>
                  <a:pt x="0" y="67733"/>
                </a:lnTo>
                <a:lnTo>
                  <a:pt x="0" y="84666"/>
                </a:lnTo>
                <a:lnTo>
                  <a:pt x="8467" y="93133"/>
                </a:lnTo>
                <a:lnTo>
                  <a:pt x="8467" y="118533"/>
                </a:lnTo>
                <a:lnTo>
                  <a:pt x="8467" y="135466"/>
                </a:lnTo>
                <a:lnTo>
                  <a:pt x="8467" y="160866"/>
                </a:lnTo>
                <a:lnTo>
                  <a:pt x="8467" y="186266"/>
                </a:lnTo>
                <a:lnTo>
                  <a:pt x="8467" y="211666"/>
                </a:lnTo>
                <a:lnTo>
                  <a:pt x="16933" y="228600"/>
                </a:lnTo>
                <a:lnTo>
                  <a:pt x="16933" y="245533"/>
                </a:lnTo>
                <a:lnTo>
                  <a:pt x="16933" y="262466"/>
                </a:lnTo>
                <a:lnTo>
                  <a:pt x="25400" y="279400"/>
                </a:lnTo>
                <a:lnTo>
                  <a:pt x="25400" y="287866"/>
                </a:lnTo>
                <a:lnTo>
                  <a:pt x="25400" y="296333"/>
                </a:lnTo>
                <a:lnTo>
                  <a:pt x="25400" y="304800"/>
                </a:lnTo>
                <a:lnTo>
                  <a:pt x="25400" y="304800"/>
                </a:lnTo>
                <a:lnTo>
                  <a:pt x="25400" y="304800"/>
                </a:lnTo>
                <a:lnTo>
                  <a:pt x="25400" y="296333"/>
                </a:lnTo>
                <a:lnTo>
                  <a:pt x="25400" y="296333"/>
                </a:lnTo>
                <a:lnTo>
                  <a:pt x="16933" y="279400"/>
                </a:lnTo>
                <a:lnTo>
                  <a:pt x="16933" y="262466"/>
                </a:lnTo>
                <a:lnTo>
                  <a:pt x="16933" y="245533"/>
                </a:lnTo>
                <a:lnTo>
                  <a:pt x="8467" y="220133"/>
                </a:lnTo>
                <a:lnTo>
                  <a:pt x="8467" y="186266"/>
                </a:lnTo>
                <a:lnTo>
                  <a:pt x="8467" y="160866"/>
                </a:lnTo>
                <a:lnTo>
                  <a:pt x="8467" y="135466"/>
                </a:lnTo>
                <a:lnTo>
                  <a:pt x="16933" y="110066"/>
                </a:lnTo>
                <a:lnTo>
                  <a:pt x="25400" y="93133"/>
                </a:lnTo>
                <a:lnTo>
                  <a:pt x="25400" y="67733"/>
                </a:lnTo>
                <a:lnTo>
                  <a:pt x="33867" y="50800"/>
                </a:lnTo>
                <a:lnTo>
                  <a:pt x="42333" y="33866"/>
                </a:lnTo>
                <a:lnTo>
                  <a:pt x="59267" y="16933"/>
                </a:lnTo>
                <a:lnTo>
                  <a:pt x="67733" y="8466"/>
                </a:lnTo>
                <a:lnTo>
                  <a:pt x="84667" y="0"/>
                </a:lnTo>
                <a:lnTo>
                  <a:pt x="101600" y="0"/>
                </a:lnTo>
                <a:lnTo>
                  <a:pt x="110067" y="0"/>
                </a:lnTo>
                <a:lnTo>
                  <a:pt x="118533" y="8466"/>
                </a:lnTo>
                <a:lnTo>
                  <a:pt x="127000" y="16933"/>
                </a:lnTo>
                <a:lnTo>
                  <a:pt x="135467" y="33866"/>
                </a:lnTo>
                <a:lnTo>
                  <a:pt x="135467" y="59266"/>
                </a:lnTo>
                <a:lnTo>
                  <a:pt x="135467" y="76200"/>
                </a:lnTo>
                <a:lnTo>
                  <a:pt x="135467" y="101600"/>
                </a:lnTo>
                <a:lnTo>
                  <a:pt x="135467" y="127000"/>
                </a:lnTo>
                <a:lnTo>
                  <a:pt x="127000" y="143933"/>
                </a:lnTo>
                <a:lnTo>
                  <a:pt x="118533" y="160866"/>
                </a:lnTo>
                <a:lnTo>
                  <a:pt x="110067" y="177800"/>
                </a:lnTo>
                <a:lnTo>
                  <a:pt x="101600" y="186266"/>
                </a:lnTo>
                <a:lnTo>
                  <a:pt x="84667" y="194733"/>
                </a:lnTo>
                <a:lnTo>
                  <a:pt x="76200" y="203200"/>
                </a:lnTo>
                <a:lnTo>
                  <a:pt x="67733" y="203200"/>
                </a:lnTo>
                <a:lnTo>
                  <a:pt x="59267" y="203200"/>
                </a:lnTo>
                <a:lnTo>
                  <a:pt x="59267" y="203200"/>
                </a:lnTo>
                <a:lnTo>
                  <a:pt x="59267" y="194733"/>
                </a:lnTo>
                <a:lnTo>
                  <a:pt x="59267" y="186266"/>
                </a:lnTo>
                <a:lnTo>
                  <a:pt x="59267" y="177800"/>
                </a:lnTo>
                <a:lnTo>
                  <a:pt x="67733" y="169333"/>
                </a:lnTo>
                <a:lnTo>
                  <a:pt x="84667" y="152400"/>
                </a:lnTo>
                <a:lnTo>
                  <a:pt x="93133" y="143933"/>
                </a:lnTo>
                <a:lnTo>
                  <a:pt x="110067" y="143933"/>
                </a:lnTo>
                <a:lnTo>
                  <a:pt x="127000" y="135466"/>
                </a:lnTo>
                <a:lnTo>
                  <a:pt x="143933" y="135466"/>
                </a:lnTo>
                <a:lnTo>
                  <a:pt x="169333" y="135466"/>
                </a:lnTo>
                <a:lnTo>
                  <a:pt x="186267" y="143933"/>
                </a:lnTo>
                <a:lnTo>
                  <a:pt x="203200" y="152400"/>
                </a:lnTo>
                <a:lnTo>
                  <a:pt x="220133" y="160866"/>
                </a:lnTo>
                <a:lnTo>
                  <a:pt x="237067" y="169333"/>
                </a:lnTo>
                <a:lnTo>
                  <a:pt x="245533" y="186266"/>
                </a:lnTo>
                <a:lnTo>
                  <a:pt x="254000" y="203200"/>
                </a:lnTo>
                <a:lnTo>
                  <a:pt x="262467" y="220133"/>
                </a:lnTo>
                <a:lnTo>
                  <a:pt x="262467" y="237066"/>
                </a:lnTo>
                <a:lnTo>
                  <a:pt x="262467" y="262466"/>
                </a:lnTo>
                <a:lnTo>
                  <a:pt x="254000" y="270933"/>
                </a:lnTo>
                <a:lnTo>
                  <a:pt x="237067" y="287866"/>
                </a:lnTo>
                <a:lnTo>
                  <a:pt x="220133" y="304800"/>
                </a:lnTo>
                <a:lnTo>
                  <a:pt x="203200" y="313266"/>
                </a:lnTo>
                <a:lnTo>
                  <a:pt x="186267" y="321733"/>
                </a:lnTo>
                <a:lnTo>
                  <a:pt x="160867" y="330200"/>
                </a:lnTo>
                <a:lnTo>
                  <a:pt x="143933" y="330200"/>
                </a:lnTo>
                <a:lnTo>
                  <a:pt x="118533" y="330200"/>
                </a:lnTo>
                <a:lnTo>
                  <a:pt x="101600" y="321733"/>
                </a:lnTo>
                <a:lnTo>
                  <a:pt x="76200" y="313266"/>
                </a:lnTo>
                <a:lnTo>
                  <a:pt x="59267" y="296333"/>
                </a:lnTo>
                <a:lnTo>
                  <a:pt x="42333" y="287866"/>
                </a:lnTo>
                <a:lnTo>
                  <a:pt x="25400" y="270933"/>
                </a:lnTo>
                <a:lnTo>
                  <a:pt x="16933" y="254000"/>
                </a:lnTo>
                <a:lnTo>
                  <a:pt x="8467" y="245533"/>
                </a:lnTo>
                <a:lnTo>
                  <a:pt x="8467" y="237066"/>
                </a:lnTo>
                <a:lnTo>
                  <a:pt x="8467" y="237066"/>
                </a:lnTo>
                <a:lnTo>
                  <a:pt x="8467" y="228600"/>
                </a:lnTo>
                <a:lnTo>
                  <a:pt x="8467"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565400" y="4165600"/>
            <a:ext cx="237068" cy="211668"/>
          </a:xfrm>
          <a:custGeom>
            <a:avLst/>
            <a:gdLst/>
            <a:ahLst/>
            <a:cxnLst/>
            <a:rect l="0" t="0" r="0" b="0"/>
            <a:pathLst>
              <a:path w="237068" h="211668">
                <a:moveTo>
                  <a:pt x="84667" y="0"/>
                </a:moveTo>
                <a:lnTo>
                  <a:pt x="84667" y="0"/>
                </a:lnTo>
                <a:lnTo>
                  <a:pt x="84667" y="8467"/>
                </a:lnTo>
                <a:lnTo>
                  <a:pt x="84667" y="8467"/>
                </a:lnTo>
                <a:lnTo>
                  <a:pt x="84667" y="8467"/>
                </a:lnTo>
                <a:lnTo>
                  <a:pt x="76200" y="8467"/>
                </a:lnTo>
                <a:lnTo>
                  <a:pt x="76200" y="8467"/>
                </a:lnTo>
                <a:lnTo>
                  <a:pt x="67733" y="16933"/>
                </a:lnTo>
                <a:lnTo>
                  <a:pt x="59267" y="25400"/>
                </a:lnTo>
                <a:lnTo>
                  <a:pt x="50800" y="33867"/>
                </a:lnTo>
                <a:lnTo>
                  <a:pt x="42333" y="42333"/>
                </a:lnTo>
                <a:lnTo>
                  <a:pt x="33867" y="50800"/>
                </a:lnTo>
                <a:lnTo>
                  <a:pt x="25400" y="67733"/>
                </a:lnTo>
                <a:lnTo>
                  <a:pt x="16933" y="84667"/>
                </a:lnTo>
                <a:lnTo>
                  <a:pt x="8467" y="101600"/>
                </a:lnTo>
                <a:lnTo>
                  <a:pt x="8467" y="118533"/>
                </a:lnTo>
                <a:lnTo>
                  <a:pt x="0" y="135467"/>
                </a:lnTo>
                <a:lnTo>
                  <a:pt x="8467" y="143933"/>
                </a:lnTo>
                <a:lnTo>
                  <a:pt x="8467" y="160867"/>
                </a:lnTo>
                <a:lnTo>
                  <a:pt x="16933" y="169333"/>
                </a:lnTo>
                <a:lnTo>
                  <a:pt x="25400" y="177800"/>
                </a:lnTo>
                <a:lnTo>
                  <a:pt x="33867" y="186267"/>
                </a:lnTo>
                <a:lnTo>
                  <a:pt x="50800" y="186267"/>
                </a:lnTo>
                <a:lnTo>
                  <a:pt x="59267" y="186267"/>
                </a:lnTo>
                <a:lnTo>
                  <a:pt x="67733" y="186267"/>
                </a:lnTo>
                <a:lnTo>
                  <a:pt x="76200" y="177800"/>
                </a:lnTo>
                <a:lnTo>
                  <a:pt x="93133" y="169333"/>
                </a:lnTo>
                <a:lnTo>
                  <a:pt x="101600" y="160867"/>
                </a:lnTo>
                <a:lnTo>
                  <a:pt x="110067" y="143933"/>
                </a:lnTo>
                <a:lnTo>
                  <a:pt x="110067" y="127000"/>
                </a:lnTo>
                <a:lnTo>
                  <a:pt x="110067" y="110067"/>
                </a:lnTo>
                <a:lnTo>
                  <a:pt x="110067" y="93133"/>
                </a:lnTo>
                <a:lnTo>
                  <a:pt x="110067" y="76200"/>
                </a:lnTo>
                <a:lnTo>
                  <a:pt x="110067" y="67733"/>
                </a:lnTo>
                <a:lnTo>
                  <a:pt x="110067" y="50800"/>
                </a:lnTo>
                <a:lnTo>
                  <a:pt x="110067" y="42333"/>
                </a:lnTo>
                <a:lnTo>
                  <a:pt x="110067" y="33867"/>
                </a:lnTo>
                <a:lnTo>
                  <a:pt x="110067" y="25400"/>
                </a:lnTo>
                <a:lnTo>
                  <a:pt x="110067" y="25400"/>
                </a:lnTo>
                <a:lnTo>
                  <a:pt x="110067" y="25400"/>
                </a:lnTo>
                <a:lnTo>
                  <a:pt x="110067" y="25400"/>
                </a:lnTo>
                <a:lnTo>
                  <a:pt x="110067" y="25400"/>
                </a:lnTo>
                <a:lnTo>
                  <a:pt x="110067" y="33867"/>
                </a:lnTo>
                <a:lnTo>
                  <a:pt x="110067" y="42333"/>
                </a:lnTo>
                <a:lnTo>
                  <a:pt x="110067" y="50800"/>
                </a:lnTo>
                <a:lnTo>
                  <a:pt x="110067" y="67733"/>
                </a:lnTo>
                <a:lnTo>
                  <a:pt x="118533" y="76200"/>
                </a:lnTo>
                <a:lnTo>
                  <a:pt x="118533" y="93133"/>
                </a:lnTo>
                <a:lnTo>
                  <a:pt x="118533" y="110067"/>
                </a:lnTo>
                <a:lnTo>
                  <a:pt x="127000" y="127000"/>
                </a:lnTo>
                <a:lnTo>
                  <a:pt x="135467" y="143933"/>
                </a:lnTo>
                <a:lnTo>
                  <a:pt x="143933" y="160867"/>
                </a:lnTo>
                <a:lnTo>
                  <a:pt x="143933" y="177800"/>
                </a:lnTo>
                <a:lnTo>
                  <a:pt x="160867" y="186267"/>
                </a:lnTo>
                <a:lnTo>
                  <a:pt x="169333" y="203200"/>
                </a:lnTo>
                <a:lnTo>
                  <a:pt x="177800" y="211667"/>
                </a:lnTo>
                <a:lnTo>
                  <a:pt x="186267" y="211667"/>
                </a:lnTo>
                <a:lnTo>
                  <a:pt x="203200" y="211667"/>
                </a:lnTo>
                <a:lnTo>
                  <a:pt x="220133" y="211667"/>
                </a:lnTo>
                <a:lnTo>
                  <a:pt x="228600" y="203200"/>
                </a:lnTo>
                <a:lnTo>
                  <a:pt x="228600" y="203200"/>
                </a:lnTo>
                <a:lnTo>
                  <a:pt x="237067" y="194733"/>
                </a:lnTo>
                <a:lnTo>
                  <a:pt x="237067" y="194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844800" y="4038600"/>
            <a:ext cx="76201" cy="355601"/>
          </a:xfrm>
          <a:custGeom>
            <a:avLst/>
            <a:gdLst/>
            <a:ahLst/>
            <a:cxnLst/>
            <a:rect l="0" t="0" r="0" b="0"/>
            <a:pathLst>
              <a:path w="76201" h="355601">
                <a:moveTo>
                  <a:pt x="0" y="0"/>
                </a:moveTo>
                <a:lnTo>
                  <a:pt x="0" y="8467"/>
                </a:lnTo>
                <a:lnTo>
                  <a:pt x="0" y="8467"/>
                </a:lnTo>
                <a:lnTo>
                  <a:pt x="0" y="16933"/>
                </a:lnTo>
                <a:lnTo>
                  <a:pt x="0" y="33867"/>
                </a:lnTo>
                <a:lnTo>
                  <a:pt x="0" y="50800"/>
                </a:lnTo>
                <a:lnTo>
                  <a:pt x="8467" y="67733"/>
                </a:lnTo>
                <a:lnTo>
                  <a:pt x="8467" y="93133"/>
                </a:lnTo>
                <a:lnTo>
                  <a:pt x="16933" y="110067"/>
                </a:lnTo>
                <a:lnTo>
                  <a:pt x="16933" y="135467"/>
                </a:lnTo>
                <a:lnTo>
                  <a:pt x="25400" y="160867"/>
                </a:lnTo>
                <a:lnTo>
                  <a:pt x="25400" y="186267"/>
                </a:lnTo>
                <a:lnTo>
                  <a:pt x="25400" y="211667"/>
                </a:lnTo>
                <a:lnTo>
                  <a:pt x="33867" y="228600"/>
                </a:lnTo>
                <a:lnTo>
                  <a:pt x="33867" y="254000"/>
                </a:lnTo>
                <a:lnTo>
                  <a:pt x="42333" y="279400"/>
                </a:lnTo>
                <a:lnTo>
                  <a:pt x="42333" y="296333"/>
                </a:lnTo>
                <a:lnTo>
                  <a:pt x="42333" y="313267"/>
                </a:lnTo>
                <a:lnTo>
                  <a:pt x="50800" y="330200"/>
                </a:lnTo>
                <a:lnTo>
                  <a:pt x="50800" y="338667"/>
                </a:lnTo>
                <a:lnTo>
                  <a:pt x="59267" y="347133"/>
                </a:lnTo>
                <a:lnTo>
                  <a:pt x="59267" y="355600"/>
                </a:lnTo>
                <a:lnTo>
                  <a:pt x="67733" y="347133"/>
                </a:lnTo>
                <a:lnTo>
                  <a:pt x="67733" y="347133"/>
                </a:lnTo>
                <a:lnTo>
                  <a:pt x="67733" y="347133"/>
                </a:lnTo>
                <a:lnTo>
                  <a:pt x="76200" y="338667"/>
                </a:lnTo>
                <a:lnTo>
                  <a:pt x="76200" y="3386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031067" y="3996267"/>
            <a:ext cx="50801" cy="414867"/>
          </a:xfrm>
          <a:custGeom>
            <a:avLst/>
            <a:gdLst/>
            <a:ahLst/>
            <a:cxnLst/>
            <a:rect l="0" t="0" r="0" b="0"/>
            <a:pathLst>
              <a:path w="50801" h="414867">
                <a:moveTo>
                  <a:pt x="0" y="0"/>
                </a:moveTo>
                <a:lnTo>
                  <a:pt x="0" y="0"/>
                </a:lnTo>
                <a:lnTo>
                  <a:pt x="0" y="8466"/>
                </a:lnTo>
                <a:lnTo>
                  <a:pt x="0" y="8466"/>
                </a:lnTo>
                <a:lnTo>
                  <a:pt x="0" y="16933"/>
                </a:lnTo>
                <a:lnTo>
                  <a:pt x="0" y="25400"/>
                </a:lnTo>
                <a:lnTo>
                  <a:pt x="0" y="42333"/>
                </a:lnTo>
                <a:lnTo>
                  <a:pt x="8466" y="59266"/>
                </a:lnTo>
                <a:lnTo>
                  <a:pt x="8466" y="84666"/>
                </a:lnTo>
                <a:lnTo>
                  <a:pt x="8466" y="101600"/>
                </a:lnTo>
                <a:lnTo>
                  <a:pt x="8466" y="127000"/>
                </a:lnTo>
                <a:lnTo>
                  <a:pt x="8466" y="152400"/>
                </a:lnTo>
                <a:lnTo>
                  <a:pt x="8466" y="177800"/>
                </a:lnTo>
                <a:lnTo>
                  <a:pt x="8466" y="203200"/>
                </a:lnTo>
                <a:lnTo>
                  <a:pt x="8466" y="228600"/>
                </a:lnTo>
                <a:lnTo>
                  <a:pt x="8466" y="254000"/>
                </a:lnTo>
                <a:lnTo>
                  <a:pt x="8466" y="270933"/>
                </a:lnTo>
                <a:lnTo>
                  <a:pt x="16933" y="296333"/>
                </a:lnTo>
                <a:lnTo>
                  <a:pt x="16933" y="321733"/>
                </a:lnTo>
                <a:lnTo>
                  <a:pt x="16933" y="338666"/>
                </a:lnTo>
                <a:lnTo>
                  <a:pt x="25400" y="355600"/>
                </a:lnTo>
                <a:lnTo>
                  <a:pt x="33866" y="372533"/>
                </a:lnTo>
                <a:lnTo>
                  <a:pt x="42333" y="389466"/>
                </a:lnTo>
                <a:lnTo>
                  <a:pt x="42333" y="397933"/>
                </a:lnTo>
                <a:lnTo>
                  <a:pt x="50800" y="406400"/>
                </a:lnTo>
                <a:lnTo>
                  <a:pt x="50800" y="406400"/>
                </a:lnTo>
                <a:lnTo>
                  <a:pt x="50800" y="414866"/>
                </a:lnTo>
                <a:lnTo>
                  <a:pt x="50800" y="414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369733" y="4038600"/>
            <a:ext cx="42335" cy="389468"/>
          </a:xfrm>
          <a:custGeom>
            <a:avLst/>
            <a:gdLst/>
            <a:ahLst/>
            <a:cxnLst/>
            <a:rect l="0" t="0" r="0" b="0"/>
            <a:pathLst>
              <a:path w="42335" h="389468">
                <a:moveTo>
                  <a:pt x="0" y="0"/>
                </a:moveTo>
                <a:lnTo>
                  <a:pt x="0" y="0"/>
                </a:lnTo>
                <a:lnTo>
                  <a:pt x="0" y="8467"/>
                </a:lnTo>
                <a:lnTo>
                  <a:pt x="8467" y="16933"/>
                </a:lnTo>
                <a:lnTo>
                  <a:pt x="8467" y="25400"/>
                </a:lnTo>
                <a:lnTo>
                  <a:pt x="8467" y="33867"/>
                </a:lnTo>
                <a:lnTo>
                  <a:pt x="8467" y="50800"/>
                </a:lnTo>
                <a:lnTo>
                  <a:pt x="16934" y="67733"/>
                </a:lnTo>
                <a:lnTo>
                  <a:pt x="16934" y="84667"/>
                </a:lnTo>
                <a:lnTo>
                  <a:pt x="16934" y="101600"/>
                </a:lnTo>
                <a:lnTo>
                  <a:pt x="16934" y="127000"/>
                </a:lnTo>
                <a:lnTo>
                  <a:pt x="16934" y="143933"/>
                </a:lnTo>
                <a:lnTo>
                  <a:pt x="25400" y="169333"/>
                </a:lnTo>
                <a:lnTo>
                  <a:pt x="25400" y="194733"/>
                </a:lnTo>
                <a:lnTo>
                  <a:pt x="25400" y="211667"/>
                </a:lnTo>
                <a:lnTo>
                  <a:pt x="25400" y="237067"/>
                </a:lnTo>
                <a:lnTo>
                  <a:pt x="25400" y="262467"/>
                </a:lnTo>
                <a:lnTo>
                  <a:pt x="33867" y="287867"/>
                </a:lnTo>
                <a:lnTo>
                  <a:pt x="33867" y="304800"/>
                </a:lnTo>
                <a:lnTo>
                  <a:pt x="33867" y="330200"/>
                </a:lnTo>
                <a:lnTo>
                  <a:pt x="33867" y="347133"/>
                </a:lnTo>
                <a:lnTo>
                  <a:pt x="42334" y="364067"/>
                </a:lnTo>
                <a:lnTo>
                  <a:pt x="42334" y="381000"/>
                </a:lnTo>
                <a:lnTo>
                  <a:pt x="42334" y="381000"/>
                </a:lnTo>
                <a:lnTo>
                  <a:pt x="42334" y="389467"/>
                </a:lnTo>
                <a:lnTo>
                  <a:pt x="42334" y="389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353733" y="4842933"/>
            <a:ext cx="16935" cy="270935"/>
          </a:xfrm>
          <a:custGeom>
            <a:avLst/>
            <a:gdLst/>
            <a:ahLst/>
            <a:cxnLst/>
            <a:rect l="0" t="0" r="0" b="0"/>
            <a:pathLst>
              <a:path w="16935" h="270935">
                <a:moveTo>
                  <a:pt x="0" y="0"/>
                </a:moveTo>
                <a:lnTo>
                  <a:pt x="0" y="8467"/>
                </a:lnTo>
                <a:lnTo>
                  <a:pt x="0" y="16934"/>
                </a:lnTo>
                <a:lnTo>
                  <a:pt x="0" y="33867"/>
                </a:lnTo>
                <a:lnTo>
                  <a:pt x="0" y="50800"/>
                </a:lnTo>
                <a:lnTo>
                  <a:pt x="0" y="67734"/>
                </a:lnTo>
                <a:lnTo>
                  <a:pt x="0" y="84667"/>
                </a:lnTo>
                <a:lnTo>
                  <a:pt x="0" y="110067"/>
                </a:lnTo>
                <a:lnTo>
                  <a:pt x="0" y="127000"/>
                </a:lnTo>
                <a:lnTo>
                  <a:pt x="8467" y="152400"/>
                </a:lnTo>
                <a:lnTo>
                  <a:pt x="8467" y="169334"/>
                </a:lnTo>
                <a:lnTo>
                  <a:pt x="8467" y="186267"/>
                </a:lnTo>
                <a:lnTo>
                  <a:pt x="8467" y="203200"/>
                </a:lnTo>
                <a:lnTo>
                  <a:pt x="16934" y="220134"/>
                </a:lnTo>
                <a:lnTo>
                  <a:pt x="16934" y="228600"/>
                </a:lnTo>
                <a:lnTo>
                  <a:pt x="16934" y="245534"/>
                </a:lnTo>
                <a:lnTo>
                  <a:pt x="16934" y="254000"/>
                </a:lnTo>
                <a:lnTo>
                  <a:pt x="16934" y="262467"/>
                </a:lnTo>
                <a:lnTo>
                  <a:pt x="16934" y="270934"/>
                </a:lnTo>
                <a:lnTo>
                  <a:pt x="16934" y="270934"/>
                </a:lnTo>
                <a:lnTo>
                  <a:pt x="16934" y="270934"/>
                </a:lnTo>
                <a:lnTo>
                  <a:pt x="16934" y="262467"/>
                </a:lnTo>
                <a:lnTo>
                  <a:pt x="16934" y="262467"/>
                </a:lnTo>
                <a:lnTo>
                  <a:pt x="16934" y="262467"/>
                </a:lnTo>
                <a:lnTo>
                  <a:pt x="16934" y="262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302933" y="4741333"/>
            <a:ext cx="228601" cy="186268"/>
          </a:xfrm>
          <a:custGeom>
            <a:avLst/>
            <a:gdLst/>
            <a:ahLst/>
            <a:cxnLst/>
            <a:rect l="0" t="0" r="0" b="0"/>
            <a:pathLst>
              <a:path w="228601" h="186268">
                <a:moveTo>
                  <a:pt x="0" y="76200"/>
                </a:moveTo>
                <a:lnTo>
                  <a:pt x="0" y="67734"/>
                </a:lnTo>
                <a:lnTo>
                  <a:pt x="0" y="67734"/>
                </a:lnTo>
                <a:lnTo>
                  <a:pt x="0" y="59267"/>
                </a:lnTo>
                <a:lnTo>
                  <a:pt x="8467" y="50800"/>
                </a:lnTo>
                <a:lnTo>
                  <a:pt x="8467" y="42334"/>
                </a:lnTo>
                <a:lnTo>
                  <a:pt x="16934" y="33867"/>
                </a:lnTo>
                <a:lnTo>
                  <a:pt x="16934" y="25400"/>
                </a:lnTo>
                <a:lnTo>
                  <a:pt x="25400" y="16934"/>
                </a:lnTo>
                <a:lnTo>
                  <a:pt x="42334" y="8467"/>
                </a:lnTo>
                <a:lnTo>
                  <a:pt x="50800" y="8467"/>
                </a:lnTo>
                <a:lnTo>
                  <a:pt x="67734" y="0"/>
                </a:lnTo>
                <a:lnTo>
                  <a:pt x="76200" y="0"/>
                </a:lnTo>
                <a:lnTo>
                  <a:pt x="93134" y="0"/>
                </a:lnTo>
                <a:lnTo>
                  <a:pt x="110067" y="0"/>
                </a:lnTo>
                <a:lnTo>
                  <a:pt x="127000" y="0"/>
                </a:lnTo>
                <a:lnTo>
                  <a:pt x="143934" y="8467"/>
                </a:lnTo>
                <a:lnTo>
                  <a:pt x="160867" y="8467"/>
                </a:lnTo>
                <a:lnTo>
                  <a:pt x="169334" y="16934"/>
                </a:lnTo>
                <a:lnTo>
                  <a:pt x="186267" y="25400"/>
                </a:lnTo>
                <a:lnTo>
                  <a:pt x="194734" y="42334"/>
                </a:lnTo>
                <a:lnTo>
                  <a:pt x="203200" y="50800"/>
                </a:lnTo>
                <a:lnTo>
                  <a:pt x="211667" y="67734"/>
                </a:lnTo>
                <a:lnTo>
                  <a:pt x="220134" y="84667"/>
                </a:lnTo>
                <a:lnTo>
                  <a:pt x="228600" y="93134"/>
                </a:lnTo>
                <a:lnTo>
                  <a:pt x="228600" y="110067"/>
                </a:lnTo>
                <a:lnTo>
                  <a:pt x="228600" y="127000"/>
                </a:lnTo>
                <a:lnTo>
                  <a:pt x="220134" y="135467"/>
                </a:lnTo>
                <a:lnTo>
                  <a:pt x="220134" y="152400"/>
                </a:lnTo>
                <a:lnTo>
                  <a:pt x="211667" y="160867"/>
                </a:lnTo>
                <a:lnTo>
                  <a:pt x="203200" y="169334"/>
                </a:lnTo>
                <a:lnTo>
                  <a:pt x="186267" y="169334"/>
                </a:lnTo>
                <a:lnTo>
                  <a:pt x="169334" y="177800"/>
                </a:lnTo>
                <a:lnTo>
                  <a:pt x="160867" y="186267"/>
                </a:lnTo>
                <a:lnTo>
                  <a:pt x="143934" y="186267"/>
                </a:lnTo>
                <a:lnTo>
                  <a:pt x="127000" y="186267"/>
                </a:lnTo>
                <a:lnTo>
                  <a:pt x="110067" y="177800"/>
                </a:lnTo>
                <a:lnTo>
                  <a:pt x="101600" y="177800"/>
                </a:lnTo>
                <a:lnTo>
                  <a:pt x="101600" y="177800"/>
                </a:lnTo>
                <a:lnTo>
                  <a:pt x="93134" y="177800"/>
                </a:lnTo>
                <a:lnTo>
                  <a:pt x="93134"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675467" y="4707467"/>
            <a:ext cx="118534" cy="474134"/>
          </a:xfrm>
          <a:custGeom>
            <a:avLst/>
            <a:gdLst/>
            <a:ahLst/>
            <a:cxnLst/>
            <a:rect l="0" t="0" r="0" b="0"/>
            <a:pathLst>
              <a:path w="118534" h="474134">
                <a:moveTo>
                  <a:pt x="101600" y="0"/>
                </a:moveTo>
                <a:lnTo>
                  <a:pt x="101600" y="0"/>
                </a:lnTo>
                <a:lnTo>
                  <a:pt x="93133" y="0"/>
                </a:lnTo>
                <a:lnTo>
                  <a:pt x="93133" y="0"/>
                </a:lnTo>
                <a:lnTo>
                  <a:pt x="93133" y="0"/>
                </a:lnTo>
                <a:lnTo>
                  <a:pt x="84666" y="0"/>
                </a:lnTo>
                <a:lnTo>
                  <a:pt x="84666" y="8466"/>
                </a:lnTo>
                <a:lnTo>
                  <a:pt x="84666" y="8466"/>
                </a:lnTo>
                <a:lnTo>
                  <a:pt x="76200" y="16933"/>
                </a:lnTo>
                <a:lnTo>
                  <a:pt x="67733" y="25400"/>
                </a:lnTo>
                <a:lnTo>
                  <a:pt x="67733" y="42333"/>
                </a:lnTo>
                <a:lnTo>
                  <a:pt x="59266" y="50800"/>
                </a:lnTo>
                <a:lnTo>
                  <a:pt x="50800" y="67733"/>
                </a:lnTo>
                <a:lnTo>
                  <a:pt x="42333" y="84666"/>
                </a:lnTo>
                <a:lnTo>
                  <a:pt x="33866" y="101600"/>
                </a:lnTo>
                <a:lnTo>
                  <a:pt x="25400" y="118533"/>
                </a:lnTo>
                <a:lnTo>
                  <a:pt x="25400" y="135466"/>
                </a:lnTo>
                <a:lnTo>
                  <a:pt x="16933" y="160866"/>
                </a:lnTo>
                <a:lnTo>
                  <a:pt x="8466" y="186266"/>
                </a:lnTo>
                <a:lnTo>
                  <a:pt x="8466" y="211666"/>
                </a:lnTo>
                <a:lnTo>
                  <a:pt x="0" y="228600"/>
                </a:lnTo>
                <a:lnTo>
                  <a:pt x="0" y="254000"/>
                </a:lnTo>
                <a:lnTo>
                  <a:pt x="0" y="279400"/>
                </a:lnTo>
                <a:lnTo>
                  <a:pt x="0" y="296333"/>
                </a:lnTo>
                <a:lnTo>
                  <a:pt x="8466" y="321733"/>
                </a:lnTo>
                <a:lnTo>
                  <a:pt x="8466" y="347133"/>
                </a:lnTo>
                <a:lnTo>
                  <a:pt x="16933" y="364066"/>
                </a:lnTo>
                <a:lnTo>
                  <a:pt x="25400" y="381000"/>
                </a:lnTo>
                <a:lnTo>
                  <a:pt x="33866" y="397933"/>
                </a:lnTo>
                <a:lnTo>
                  <a:pt x="50800" y="406400"/>
                </a:lnTo>
                <a:lnTo>
                  <a:pt x="59266" y="423333"/>
                </a:lnTo>
                <a:lnTo>
                  <a:pt x="67733" y="431800"/>
                </a:lnTo>
                <a:lnTo>
                  <a:pt x="76200" y="440266"/>
                </a:lnTo>
                <a:lnTo>
                  <a:pt x="84666" y="448733"/>
                </a:lnTo>
                <a:lnTo>
                  <a:pt x="93133" y="457200"/>
                </a:lnTo>
                <a:lnTo>
                  <a:pt x="101600" y="465666"/>
                </a:lnTo>
                <a:lnTo>
                  <a:pt x="110066" y="465666"/>
                </a:lnTo>
                <a:lnTo>
                  <a:pt x="110066" y="465666"/>
                </a:lnTo>
                <a:lnTo>
                  <a:pt x="110066" y="474133"/>
                </a:lnTo>
                <a:lnTo>
                  <a:pt x="118533" y="474133"/>
                </a:lnTo>
                <a:lnTo>
                  <a:pt x="118533" y="474133"/>
                </a:lnTo>
                <a:lnTo>
                  <a:pt x="118533" y="474133"/>
                </a:lnTo>
                <a:lnTo>
                  <a:pt x="118533" y="474133"/>
                </a:lnTo>
                <a:lnTo>
                  <a:pt x="118533" y="474133"/>
                </a:lnTo>
                <a:lnTo>
                  <a:pt x="118533" y="474133"/>
                </a:lnTo>
                <a:lnTo>
                  <a:pt x="118533" y="474133"/>
                </a:lnTo>
                <a:lnTo>
                  <a:pt x="118533" y="474133"/>
                </a:lnTo>
                <a:lnTo>
                  <a:pt x="118533" y="474133"/>
                </a:lnTo>
                <a:lnTo>
                  <a:pt x="118533" y="465666"/>
                </a:lnTo>
                <a:lnTo>
                  <a:pt x="118533" y="465666"/>
                </a:lnTo>
                <a:lnTo>
                  <a:pt x="118533" y="465666"/>
                </a:lnTo>
                <a:lnTo>
                  <a:pt x="118533" y="465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827867" y="4902200"/>
            <a:ext cx="143934" cy="220134"/>
          </a:xfrm>
          <a:custGeom>
            <a:avLst/>
            <a:gdLst/>
            <a:ahLst/>
            <a:cxnLst/>
            <a:rect l="0" t="0" r="0" b="0"/>
            <a:pathLst>
              <a:path w="143934" h="220134">
                <a:moveTo>
                  <a:pt x="0" y="118533"/>
                </a:moveTo>
                <a:lnTo>
                  <a:pt x="0" y="118533"/>
                </a:lnTo>
                <a:lnTo>
                  <a:pt x="0" y="118533"/>
                </a:lnTo>
                <a:lnTo>
                  <a:pt x="0" y="118533"/>
                </a:lnTo>
                <a:lnTo>
                  <a:pt x="0" y="118533"/>
                </a:lnTo>
                <a:lnTo>
                  <a:pt x="8466" y="118533"/>
                </a:lnTo>
                <a:lnTo>
                  <a:pt x="16933" y="118533"/>
                </a:lnTo>
                <a:lnTo>
                  <a:pt x="25400" y="118533"/>
                </a:lnTo>
                <a:lnTo>
                  <a:pt x="33866" y="110067"/>
                </a:lnTo>
                <a:lnTo>
                  <a:pt x="42333" y="110067"/>
                </a:lnTo>
                <a:lnTo>
                  <a:pt x="59266" y="110067"/>
                </a:lnTo>
                <a:lnTo>
                  <a:pt x="67733" y="110067"/>
                </a:lnTo>
                <a:lnTo>
                  <a:pt x="76200" y="110067"/>
                </a:lnTo>
                <a:lnTo>
                  <a:pt x="93133" y="110067"/>
                </a:lnTo>
                <a:lnTo>
                  <a:pt x="101600" y="110067"/>
                </a:lnTo>
                <a:lnTo>
                  <a:pt x="118533" y="110067"/>
                </a:lnTo>
                <a:lnTo>
                  <a:pt x="127000" y="118533"/>
                </a:lnTo>
                <a:lnTo>
                  <a:pt x="127000" y="118533"/>
                </a:lnTo>
                <a:lnTo>
                  <a:pt x="135466" y="118533"/>
                </a:lnTo>
                <a:lnTo>
                  <a:pt x="135466" y="118533"/>
                </a:lnTo>
                <a:lnTo>
                  <a:pt x="143933" y="118533"/>
                </a:lnTo>
                <a:lnTo>
                  <a:pt x="143933" y="118533"/>
                </a:lnTo>
                <a:lnTo>
                  <a:pt x="143933" y="118533"/>
                </a:lnTo>
                <a:lnTo>
                  <a:pt x="143933" y="118533"/>
                </a:lnTo>
                <a:lnTo>
                  <a:pt x="143933" y="118533"/>
                </a:lnTo>
                <a:lnTo>
                  <a:pt x="143933" y="110067"/>
                </a:lnTo>
                <a:lnTo>
                  <a:pt x="143933" y="101600"/>
                </a:lnTo>
                <a:lnTo>
                  <a:pt x="143933" y="93133"/>
                </a:lnTo>
                <a:lnTo>
                  <a:pt x="143933" y="84667"/>
                </a:lnTo>
                <a:lnTo>
                  <a:pt x="135466" y="76200"/>
                </a:lnTo>
                <a:lnTo>
                  <a:pt x="135466" y="67733"/>
                </a:lnTo>
                <a:lnTo>
                  <a:pt x="127000" y="50800"/>
                </a:lnTo>
                <a:lnTo>
                  <a:pt x="127000" y="42333"/>
                </a:lnTo>
                <a:lnTo>
                  <a:pt x="118533" y="33867"/>
                </a:lnTo>
                <a:lnTo>
                  <a:pt x="118533" y="25400"/>
                </a:lnTo>
                <a:lnTo>
                  <a:pt x="110066" y="16933"/>
                </a:lnTo>
                <a:lnTo>
                  <a:pt x="101600" y="8467"/>
                </a:lnTo>
                <a:lnTo>
                  <a:pt x="93133" y="8467"/>
                </a:lnTo>
                <a:lnTo>
                  <a:pt x="84666" y="0"/>
                </a:lnTo>
                <a:lnTo>
                  <a:pt x="76200" y="0"/>
                </a:lnTo>
                <a:lnTo>
                  <a:pt x="67733" y="0"/>
                </a:lnTo>
                <a:lnTo>
                  <a:pt x="59266" y="0"/>
                </a:lnTo>
                <a:lnTo>
                  <a:pt x="50800" y="8467"/>
                </a:lnTo>
                <a:lnTo>
                  <a:pt x="42333" y="16933"/>
                </a:lnTo>
                <a:lnTo>
                  <a:pt x="33866" y="16933"/>
                </a:lnTo>
                <a:lnTo>
                  <a:pt x="25400" y="25400"/>
                </a:lnTo>
                <a:lnTo>
                  <a:pt x="16933" y="42333"/>
                </a:lnTo>
                <a:lnTo>
                  <a:pt x="16933" y="59267"/>
                </a:lnTo>
                <a:lnTo>
                  <a:pt x="8466" y="76200"/>
                </a:lnTo>
                <a:lnTo>
                  <a:pt x="8466" y="93133"/>
                </a:lnTo>
                <a:lnTo>
                  <a:pt x="8466" y="101600"/>
                </a:lnTo>
                <a:lnTo>
                  <a:pt x="8466" y="118533"/>
                </a:lnTo>
                <a:lnTo>
                  <a:pt x="16933" y="135467"/>
                </a:lnTo>
                <a:lnTo>
                  <a:pt x="16933" y="152400"/>
                </a:lnTo>
                <a:lnTo>
                  <a:pt x="25400" y="169333"/>
                </a:lnTo>
                <a:lnTo>
                  <a:pt x="33866" y="177800"/>
                </a:lnTo>
                <a:lnTo>
                  <a:pt x="42333" y="194733"/>
                </a:lnTo>
                <a:lnTo>
                  <a:pt x="59266" y="203200"/>
                </a:lnTo>
                <a:lnTo>
                  <a:pt x="67733" y="211667"/>
                </a:lnTo>
                <a:lnTo>
                  <a:pt x="84666" y="211667"/>
                </a:lnTo>
                <a:lnTo>
                  <a:pt x="93133" y="220133"/>
                </a:lnTo>
                <a:lnTo>
                  <a:pt x="110066" y="220133"/>
                </a:lnTo>
                <a:lnTo>
                  <a:pt x="110066" y="220133"/>
                </a:lnTo>
                <a:lnTo>
                  <a:pt x="118533" y="220133"/>
                </a:lnTo>
                <a:lnTo>
                  <a:pt x="118533" y="220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014133" y="4936067"/>
            <a:ext cx="135468" cy="169334"/>
          </a:xfrm>
          <a:custGeom>
            <a:avLst/>
            <a:gdLst/>
            <a:ahLst/>
            <a:cxnLst/>
            <a:rect l="0" t="0" r="0" b="0"/>
            <a:pathLst>
              <a:path w="135468" h="169334">
                <a:moveTo>
                  <a:pt x="0" y="8466"/>
                </a:moveTo>
                <a:lnTo>
                  <a:pt x="0" y="8466"/>
                </a:lnTo>
                <a:lnTo>
                  <a:pt x="0" y="8466"/>
                </a:lnTo>
                <a:lnTo>
                  <a:pt x="0" y="16933"/>
                </a:lnTo>
                <a:lnTo>
                  <a:pt x="8467" y="25400"/>
                </a:lnTo>
                <a:lnTo>
                  <a:pt x="8467" y="33866"/>
                </a:lnTo>
                <a:lnTo>
                  <a:pt x="16934" y="42333"/>
                </a:lnTo>
                <a:lnTo>
                  <a:pt x="16934" y="50800"/>
                </a:lnTo>
                <a:lnTo>
                  <a:pt x="25400" y="67733"/>
                </a:lnTo>
                <a:lnTo>
                  <a:pt x="42334" y="76200"/>
                </a:lnTo>
                <a:lnTo>
                  <a:pt x="42334" y="93133"/>
                </a:lnTo>
                <a:lnTo>
                  <a:pt x="50800" y="101600"/>
                </a:lnTo>
                <a:lnTo>
                  <a:pt x="59267" y="118533"/>
                </a:lnTo>
                <a:lnTo>
                  <a:pt x="67734" y="127000"/>
                </a:lnTo>
                <a:lnTo>
                  <a:pt x="76200" y="143933"/>
                </a:lnTo>
                <a:lnTo>
                  <a:pt x="76200" y="152400"/>
                </a:lnTo>
                <a:lnTo>
                  <a:pt x="84667" y="160866"/>
                </a:lnTo>
                <a:lnTo>
                  <a:pt x="93134" y="160866"/>
                </a:lnTo>
                <a:lnTo>
                  <a:pt x="93134" y="169333"/>
                </a:lnTo>
                <a:lnTo>
                  <a:pt x="101600" y="169333"/>
                </a:lnTo>
                <a:lnTo>
                  <a:pt x="101600" y="169333"/>
                </a:lnTo>
                <a:lnTo>
                  <a:pt x="101600" y="169333"/>
                </a:lnTo>
                <a:lnTo>
                  <a:pt x="110067" y="160866"/>
                </a:lnTo>
                <a:lnTo>
                  <a:pt x="110067" y="152400"/>
                </a:lnTo>
                <a:lnTo>
                  <a:pt x="110067" y="143933"/>
                </a:lnTo>
                <a:lnTo>
                  <a:pt x="110067" y="135466"/>
                </a:lnTo>
                <a:lnTo>
                  <a:pt x="110067" y="118533"/>
                </a:lnTo>
                <a:lnTo>
                  <a:pt x="110067" y="101600"/>
                </a:lnTo>
                <a:lnTo>
                  <a:pt x="110067" y="93133"/>
                </a:lnTo>
                <a:lnTo>
                  <a:pt x="110067" y="76200"/>
                </a:lnTo>
                <a:lnTo>
                  <a:pt x="118534" y="59266"/>
                </a:lnTo>
                <a:lnTo>
                  <a:pt x="118534" y="50800"/>
                </a:lnTo>
                <a:lnTo>
                  <a:pt x="127000" y="33866"/>
                </a:lnTo>
                <a:lnTo>
                  <a:pt x="127000" y="25400"/>
                </a:lnTo>
                <a:lnTo>
                  <a:pt x="135467" y="8466"/>
                </a:lnTo>
                <a:lnTo>
                  <a:pt x="135467" y="8466"/>
                </a:lnTo>
                <a:lnTo>
                  <a:pt x="135467" y="0"/>
                </a:lnTo>
                <a:lnTo>
                  <a:pt x="1354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217333" y="4961467"/>
            <a:ext cx="143935" cy="152401"/>
          </a:xfrm>
          <a:custGeom>
            <a:avLst/>
            <a:gdLst/>
            <a:ahLst/>
            <a:cxnLst/>
            <a:rect l="0" t="0" r="0" b="0"/>
            <a:pathLst>
              <a:path w="143935" h="152401">
                <a:moveTo>
                  <a:pt x="0" y="33866"/>
                </a:moveTo>
                <a:lnTo>
                  <a:pt x="0" y="42333"/>
                </a:lnTo>
                <a:lnTo>
                  <a:pt x="0" y="42333"/>
                </a:lnTo>
                <a:lnTo>
                  <a:pt x="8467" y="42333"/>
                </a:lnTo>
                <a:lnTo>
                  <a:pt x="16934" y="50800"/>
                </a:lnTo>
                <a:lnTo>
                  <a:pt x="33867" y="50800"/>
                </a:lnTo>
                <a:lnTo>
                  <a:pt x="42334" y="50800"/>
                </a:lnTo>
                <a:lnTo>
                  <a:pt x="59267" y="50800"/>
                </a:lnTo>
                <a:lnTo>
                  <a:pt x="67734" y="50800"/>
                </a:lnTo>
                <a:lnTo>
                  <a:pt x="76200" y="42333"/>
                </a:lnTo>
                <a:lnTo>
                  <a:pt x="93134" y="42333"/>
                </a:lnTo>
                <a:lnTo>
                  <a:pt x="101600" y="33866"/>
                </a:lnTo>
                <a:lnTo>
                  <a:pt x="110067" y="33866"/>
                </a:lnTo>
                <a:lnTo>
                  <a:pt x="118534" y="25400"/>
                </a:lnTo>
                <a:lnTo>
                  <a:pt x="118534" y="25400"/>
                </a:lnTo>
                <a:lnTo>
                  <a:pt x="118534" y="16933"/>
                </a:lnTo>
                <a:lnTo>
                  <a:pt x="118534" y="16933"/>
                </a:lnTo>
                <a:lnTo>
                  <a:pt x="118534" y="8466"/>
                </a:lnTo>
                <a:lnTo>
                  <a:pt x="110067" y="8466"/>
                </a:lnTo>
                <a:lnTo>
                  <a:pt x="101600" y="0"/>
                </a:lnTo>
                <a:lnTo>
                  <a:pt x="84667" y="0"/>
                </a:lnTo>
                <a:lnTo>
                  <a:pt x="76200" y="0"/>
                </a:lnTo>
                <a:lnTo>
                  <a:pt x="67734" y="0"/>
                </a:lnTo>
                <a:lnTo>
                  <a:pt x="50800" y="0"/>
                </a:lnTo>
                <a:lnTo>
                  <a:pt x="42334" y="0"/>
                </a:lnTo>
                <a:lnTo>
                  <a:pt x="25400" y="8466"/>
                </a:lnTo>
                <a:lnTo>
                  <a:pt x="16934" y="16933"/>
                </a:lnTo>
                <a:lnTo>
                  <a:pt x="8467" y="16933"/>
                </a:lnTo>
                <a:lnTo>
                  <a:pt x="0" y="25400"/>
                </a:lnTo>
                <a:lnTo>
                  <a:pt x="0" y="42333"/>
                </a:lnTo>
                <a:lnTo>
                  <a:pt x="0" y="50800"/>
                </a:lnTo>
                <a:lnTo>
                  <a:pt x="0" y="59266"/>
                </a:lnTo>
                <a:lnTo>
                  <a:pt x="0" y="76200"/>
                </a:lnTo>
                <a:lnTo>
                  <a:pt x="8467" y="93133"/>
                </a:lnTo>
                <a:lnTo>
                  <a:pt x="16934" y="101600"/>
                </a:lnTo>
                <a:lnTo>
                  <a:pt x="25400" y="110066"/>
                </a:lnTo>
                <a:lnTo>
                  <a:pt x="42334" y="127000"/>
                </a:lnTo>
                <a:lnTo>
                  <a:pt x="59267" y="135466"/>
                </a:lnTo>
                <a:lnTo>
                  <a:pt x="67734" y="143933"/>
                </a:lnTo>
                <a:lnTo>
                  <a:pt x="84667" y="152400"/>
                </a:lnTo>
                <a:lnTo>
                  <a:pt x="110067" y="152400"/>
                </a:lnTo>
                <a:lnTo>
                  <a:pt x="127000" y="152400"/>
                </a:lnTo>
                <a:lnTo>
                  <a:pt x="135467" y="152400"/>
                </a:lnTo>
                <a:lnTo>
                  <a:pt x="135467" y="152400"/>
                </a:lnTo>
                <a:lnTo>
                  <a:pt x="143934" y="152400"/>
                </a:lnTo>
                <a:lnTo>
                  <a:pt x="143934"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429000" y="4953000"/>
            <a:ext cx="186268" cy="194734"/>
          </a:xfrm>
          <a:custGeom>
            <a:avLst/>
            <a:gdLst/>
            <a:ahLst/>
            <a:cxnLst/>
            <a:rect l="0" t="0" r="0" b="0"/>
            <a:pathLst>
              <a:path w="186268" h="194734">
                <a:moveTo>
                  <a:pt x="0" y="8467"/>
                </a:moveTo>
                <a:lnTo>
                  <a:pt x="0" y="8467"/>
                </a:lnTo>
                <a:lnTo>
                  <a:pt x="0" y="8467"/>
                </a:lnTo>
                <a:lnTo>
                  <a:pt x="0" y="8467"/>
                </a:lnTo>
                <a:lnTo>
                  <a:pt x="0" y="16933"/>
                </a:lnTo>
                <a:lnTo>
                  <a:pt x="0" y="16933"/>
                </a:lnTo>
                <a:lnTo>
                  <a:pt x="0" y="25400"/>
                </a:lnTo>
                <a:lnTo>
                  <a:pt x="8467" y="33867"/>
                </a:lnTo>
                <a:lnTo>
                  <a:pt x="8467" y="50800"/>
                </a:lnTo>
                <a:lnTo>
                  <a:pt x="16933" y="59267"/>
                </a:lnTo>
                <a:lnTo>
                  <a:pt x="16933" y="84667"/>
                </a:lnTo>
                <a:lnTo>
                  <a:pt x="16933" y="101600"/>
                </a:lnTo>
                <a:lnTo>
                  <a:pt x="25400" y="118533"/>
                </a:lnTo>
                <a:lnTo>
                  <a:pt x="25400" y="135467"/>
                </a:lnTo>
                <a:lnTo>
                  <a:pt x="25400" y="143933"/>
                </a:lnTo>
                <a:lnTo>
                  <a:pt x="25400" y="160867"/>
                </a:lnTo>
                <a:lnTo>
                  <a:pt x="25400" y="177800"/>
                </a:lnTo>
                <a:lnTo>
                  <a:pt x="25400" y="177800"/>
                </a:lnTo>
                <a:lnTo>
                  <a:pt x="25400" y="186267"/>
                </a:lnTo>
                <a:lnTo>
                  <a:pt x="25400" y="194733"/>
                </a:lnTo>
                <a:lnTo>
                  <a:pt x="25400" y="194733"/>
                </a:lnTo>
                <a:lnTo>
                  <a:pt x="25400" y="194733"/>
                </a:lnTo>
                <a:lnTo>
                  <a:pt x="25400" y="186267"/>
                </a:lnTo>
                <a:lnTo>
                  <a:pt x="33867" y="177800"/>
                </a:lnTo>
                <a:lnTo>
                  <a:pt x="33867" y="169333"/>
                </a:lnTo>
                <a:lnTo>
                  <a:pt x="33867" y="160867"/>
                </a:lnTo>
                <a:lnTo>
                  <a:pt x="33867" y="143933"/>
                </a:lnTo>
                <a:lnTo>
                  <a:pt x="33867" y="127000"/>
                </a:lnTo>
                <a:lnTo>
                  <a:pt x="33867" y="101600"/>
                </a:lnTo>
                <a:lnTo>
                  <a:pt x="42333" y="84667"/>
                </a:lnTo>
                <a:lnTo>
                  <a:pt x="42333" y="67733"/>
                </a:lnTo>
                <a:lnTo>
                  <a:pt x="42333" y="50800"/>
                </a:lnTo>
                <a:lnTo>
                  <a:pt x="42333" y="42333"/>
                </a:lnTo>
                <a:lnTo>
                  <a:pt x="42333" y="25400"/>
                </a:lnTo>
                <a:lnTo>
                  <a:pt x="50800" y="16933"/>
                </a:lnTo>
                <a:lnTo>
                  <a:pt x="59267" y="8467"/>
                </a:lnTo>
                <a:lnTo>
                  <a:pt x="59267" y="8467"/>
                </a:lnTo>
                <a:lnTo>
                  <a:pt x="67733" y="0"/>
                </a:lnTo>
                <a:lnTo>
                  <a:pt x="76200" y="8467"/>
                </a:lnTo>
                <a:lnTo>
                  <a:pt x="84667" y="8467"/>
                </a:lnTo>
                <a:lnTo>
                  <a:pt x="93133" y="16933"/>
                </a:lnTo>
                <a:lnTo>
                  <a:pt x="101600" y="25400"/>
                </a:lnTo>
                <a:lnTo>
                  <a:pt x="110067" y="33867"/>
                </a:lnTo>
                <a:lnTo>
                  <a:pt x="118533" y="42333"/>
                </a:lnTo>
                <a:lnTo>
                  <a:pt x="127000" y="59267"/>
                </a:lnTo>
                <a:lnTo>
                  <a:pt x="135467" y="76200"/>
                </a:lnTo>
                <a:lnTo>
                  <a:pt x="143933" y="93133"/>
                </a:lnTo>
                <a:lnTo>
                  <a:pt x="143933" y="110067"/>
                </a:lnTo>
                <a:lnTo>
                  <a:pt x="152400" y="127000"/>
                </a:lnTo>
                <a:lnTo>
                  <a:pt x="160867" y="135467"/>
                </a:lnTo>
                <a:lnTo>
                  <a:pt x="169333" y="152400"/>
                </a:lnTo>
                <a:lnTo>
                  <a:pt x="169333" y="169333"/>
                </a:lnTo>
                <a:lnTo>
                  <a:pt x="177800" y="177800"/>
                </a:lnTo>
                <a:lnTo>
                  <a:pt x="177800" y="186267"/>
                </a:lnTo>
                <a:lnTo>
                  <a:pt x="177800" y="194733"/>
                </a:lnTo>
                <a:lnTo>
                  <a:pt x="186267" y="194733"/>
                </a:lnTo>
                <a:lnTo>
                  <a:pt x="186267" y="194733"/>
                </a:lnTo>
                <a:lnTo>
                  <a:pt x="186267" y="194733"/>
                </a:lnTo>
                <a:lnTo>
                  <a:pt x="186267" y="194733"/>
                </a:lnTo>
                <a:lnTo>
                  <a:pt x="186267" y="194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496733" y="4732867"/>
            <a:ext cx="245535" cy="635001"/>
          </a:xfrm>
          <a:custGeom>
            <a:avLst/>
            <a:gdLst/>
            <a:ahLst/>
            <a:cxnLst/>
            <a:rect l="0" t="0" r="0" b="0"/>
            <a:pathLst>
              <a:path w="245535" h="635001">
                <a:moveTo>
                  <a:pt x="0" y="0"/>
                </a:moveTo>
                <a:lnTo>
                  <a:pt x="0" y="0"/>
                </a:lnTo>
                <a:lnTo>
                  <a:pt x="8467" y="8466"/>
                </a:lnTo>
                <a:lnTo>
                  <a:pt x="16934" y="8466"/>
                </a:lnTo>
                <a:lnTo>
                  <a:pt x="33867" y="25400"/>
                </a:lnTo>
                <a:lnTo>
                  <a:pt x="50800" y="33866"/>
                </a:lnTo>
                <a:lnTo>
                  <a:pt x="67734" y="50800"/>
                </a:lnTo>
                <a:lnTo>
                  <a:pt x="93134" y="76200"/>
                </a:lnTo>
                <a:lnTo>
                  <a:pt x="110067" y="93133"/>
                </a:lnTo>
                <a:lnTo>
                  <a:pt x="135467" y="118533"/>
                </a:lnTo>
                <a:lnTo>
                  <a:pt x="152400" y="152400"/>
                </a:lnTo>
                <a:lnTo>
                  <a:pt x="169334" y="186266"/>
                </a:lnTo>
                <a:lnTo>
                  <a:pt x="194734" y="228600"/>
                </a:lnTo>
                <a:lnTo>
                  <a:pt x="211667" y="262466"/>
                </a:lnTo>
                <a:lnTo>
                  <a:pt x="228600" y="304800"/>
                </a:lnTo>
                <a:lnTo>
                  <a:pt x="237067" y="347133"/>
                </a:lnTo>
                <a:lnTo>
                  <a:pt x="245534" y="381000"/>
                </a:lnTo>
                <a:lnTo>
                  <a:pt x="245534" y="423333"/>
                </a:lnTo>
                <a:lnTo>
                  <a:pt x="245534" y="457200"/>
                </a:lnTo>
                <a:lnTo>
                  <a:pt x="245534" y="491066"/>
                </a:lnTo>
                <a:lnTo>
                  <a:pt x="245534" y="516466"/>
                </a:lnTo>
                <a:lnTo>
                  <a:pt x="245534" y="541866"/>
                </a:lnTo>
                <a:lnTo>
                  <a:pt x="237067" y="567266"/>
                </a:lnTo>
                <a:lnTo>
                  <a:pt x="228600" y="584200"/>
                </a:lnTo>
                <a:lnTo>
                  <a:pt x="228600" y="601133"/>
                </a:lnTo>
                <a:lnTo>
                  <a:pt x="220134" y="618066"/>
                </a:lnTo>
                <a:lnTo>
                  <a:pt x="211667" y="626533"/>
                </a:lnTo>
                <a:lnTo>
                  <a:pt x="203200" y="635000"/>
                </a:lnTo>
                <a:lnTo>
                  <a:pt x="194734" y="635000"/>
                </a:lnTo>
                <a:lnTo>
                  <a:pt x="194734" y="635000"/>
                </a:lnTo>
                <a:lnTo>
                  <a:pt x="194734" y="635000"/>
                </a:lnTo>
                <a:lnTo>
                  <a:pt x="194734" y="635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165600" y="3869267"/>
            <a:ext cx="1397001" cy="25401"/>
          </a:xfrm>
          <a:custGeom>
            <a:avLst/>
            <a:gdLst/>
            <a:ahLst/>
            <a:cxnLst/>
            <a:rect l="0" t="0" r="0" b="0"/>
            <a:pathLst>
              <a:path w="1397001" h="25401">
                <a:moveTo>
                  <a:pt x="8467" y="0"/>
                </a:moveTo>
                <a:lnTo>
                  <a:pt x="8467" y="0"/>
                </a:lnTo>
                <a:lnTo>
                  <a:pt x="0" y="0"/>
                </a:lnTo>
                <a:lnTo>
                  <a:pt x="0" y="8466"/>
                </a:lnTo>
                <a:lnTo>
                  <a:pt x="0" y="8466"/>
                </a:lnTo>
                <a:lnTo>
                  <a:pt x="0" y="8466"/>
                </a:lnTo>
                <a:lnTo>
                  <a:pt x="0" y="8466"/>
                </a:lnTo>
                <a:lnTo>
                  <a:pt x="0" y="8466"/>
                </a:lnTo>
                <a:lnTo>
                  <a:pt x="8467" y="8466"/>
                </a:lnTo>
                <a:lnTo>
                  <a:pt x="25400" y="8466"/>
                </a:lnTo>
                <a:lnTo>
                  <a:pt x="33867" y="8466"/>
                </a:lnTo>
                <a:lnTo>
                  <a:pt x="42333" y="8466"/>
                </a:lnTo>
                <a:lnTo>
                  <a:pt x="59267" y="8466"/>
                </a:lnTo>
                <a:lnTo>
                  <a:pt x="84667" y="8466"/>
                </a:lnTo>
                <a:lnTo>
                  <a:pt x="101600" y="8466"/>
                </a:lnTo>
                <a:lnTo>
                  <a:pt x="127000" y="8466"/>
                </a:lnTo>
                <a:lnTo>
                  <a:pt x="152400" y="8466"/>
                </a:lnTo>
                <a:lnTo>
                  <a:pt x="177800" y="8466"/>
                </a:lnTo>
                <a:lnTo>
                  <a:pt x="211667" y="8466"/>
                </a:lnTo>
                <a:lnTo>
                  <a:pt x="245533" y="8466"/>
                </a:lnTo>
                <a:lnTo>
                  <a:pt x="270933" y="8466"/>
                </a:lnTo>
                <a:lnTo>
                  <a:pt x="304800" y="8466"/>
                </a:lnTo>
                <a:lnTo>
                  <a:pt x="338667" y="8466"/>
                </a:lnTo>
                <a:lnTo>
                  <a:pt x="372533" y="8466"/>
                </a:lnTo>
                <a:lnTo>
                  <a:pt x="406400" y="8466"/>
                </a:lnTo>
                <a:lnTo>
                  <a:pt x="440267" y="8466"/>
                </a:lnTo>
                <a:lnTo>
                  <a:pt x="474133" y="8466"/>
                </a:lnTo>
                <a:lnTo>
                  <a:pt x="499533" y="8466"/>
                </a:lnTo>
                <a:lnTo>
                  <a:pt x="533400" y="8466"/>
                </a:lnTo>
                <a:lnTo>
                  <a:pt x="567267" y="8466"/>
                </a:lnTo>
                <a:lnTo>
                  <a:pt x="592667" y="8466"/>
                </a:lnTo>
                <a:lnTo>
                  <a:pt x="626533" y="8466"/>
                </a:lnTo>
                <a:lnTo>
                  <a:pt x="660400" y="8466"/>
                </a:lnTo>
                <a:lnTo>
                  <a:pt x="685800" y="8466"/>
                </a:lnTo>
                <a:lnTo>
                  <a:pt x="719667" y="8466"/>
                </a:lnTo>
                <a:lnTo>
                  <a:pt x="745067" y="8466"/>
                </a:lnTo>
                <a:lnTo>
                  <a:pt x="778933" y="8466"/>
                </a:lnTo>
                <a:lnTo>
                  <a:pt x="804333" y="8466"/>
                </a:lnTo>
                <a:lnTo>
                  <a:pt x="829733" y="8466"/>
                </a:lnTo>
                <a:lnTo>
                  <a:pt x="863600" y="8466"/>
                </a:lnTo>
                <a:lnTo>
                  <a:pt x="889000" y="8466"/>
                </a:lnTo>
                <a:lnTo>
                  <a:pt x="914400" y="8466"/>
                </a:lnTo>
                <a:lnTo>
                  <a:pt x="939800" y="16933"/>
                </a:lnTo>
                <a:lnTo>
                  <a:pt x="965200" y="16933"/>
                </a:lnTo>
                <a:lnTo>
                  <a:pt x="990600" y="16933"/>
                </a:lnTo>
                <a:lnTo>
                  <a:pt x="1024467" y="16933"/>
                </a:lnTo>
                <a:lnTo>
                  <a:pt x="1049867" y="16933"/>
                </a:lnTo>
                <a:lnTo>
                  <a:pt x="1075267" y="16933"/>
                </a:lnTo>
                <a:lnTo>
                  <a:pt x="1100667" y="25400"/>
                </a:lnTo>
                <a:lnTo>
                  <a:pt x="1126067" y="25400"/>
                </a:lnTo>
                <a:lnTo>
                  <a:pt x="1151467" y="16933"/>
                </a:lnTo>
                <a:lnTo>
                  <a:pt x="1176867" y="16933"/>
                </a:lnTo>
                <a:lnTo>
                  <a:pt x="1193800" y="16933"/>
                </a:lnTo>
                <a:lnTo>
                  <a:pt x="1210733" y="8466"/>
                </a:lnTo>
                <a:lnTo>
                  <a:pt x="1244600" y="16933"/>
                </a:lnTo>
                <a:lnTo>
                  <a:pt x="1270000" y="16933"/>
                </a:lnTo>
                <a:lnTo>
                  <a:pt x="1295400" y="16933"/>
                </a:lnTo>
                <a:lnTo>
                  <a:pt x="1312333" y="16933"/>
                </a:lnTo>
                <a:lnTo>
                  <a:pt x="1329267" y="8466"/>
                </a:lnTo>
                <a:lnTo>
                  <a:pt x="1346200" y="8466"/>
                </a:lnTo>
                <a:lnTo>
                  <a:pt x="1363133" y="8466"/>
                </a:lnTo>
                <a:lnTo>
                  <a:pt x="1371600" y="8466"/>
                </a:lnTo>
                <a:lnTo>
                  <a:pt x="1388533" y="0"/>
                </a:lnTo>
                <a:lnTo>
                  <a:pt x="1388533" y="0"/>
                </a:lnTo>
                <a:lnTo>
                  <a:pt x="1388533" y="0"/>
                </a:lnTo>
                <a:lnTo>
                  <a:pt x="1397000" y="0"/>
                </a:lnTo>
                <a:lnTo>
                  <a:pt x="13970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453467" y="4072467"/>
            <a:ext cx="50801" cy="304801"/>
          </a:xfrm>
          <a:custGeom>
            <a:avLst/>
            <a:gdLst/>
            <a:ahLst/>
            <a:cxnLst/>
            <a:rect l="0" t="0" r="0" b="0"/>
            <a:pathLst>
              <a:path w="50801" h="304801">
                <a:moveTo>
                  <a:pt x="0" y="0"/>
                </a:moveTo>
                <a:lnTo>
                  <a:pt x="0" y="0"/>
                </a:lnTo>
                <a:lnTo>
                  <a:pt x="0" y="0"/>
                </a:lnTo>
                <a:lnTo>
                  <a:pt x="0" y="8466"/>
                </a:lnTo>
                <a:lnTo>
                  <a:pt x="0" y="16933"/>
                </a:lnTo>
                <a:lnTo>
                  <a:pt x="0" y="25400"/>
                </a:lnTo>
                <a:lnTo>
                  <a:pt x="8466" y="33866"/>
                </a:lnTo>
                <a:lnTo>
                  <a:pt x="8466" y="50800"/>
                </a:lnTo>
                <a:lnTo>
                  <a:pt x="16933" y="67733"/>
                </a:lnTo>
                <a:lnTo>
                  <a:pt x="16933" y="93133"/>
                </a:lnTo>
                <a:lnTo>
                  <a:pt x="25400" y="118533"/>
                </a:lnTo>
                <a:lnTo>
                  <a:pt x="25400" y="143933"/>
                </a:lnTo>
                <a:lnTo>
                  <a:pt x="33866" y="177800"/>
                </a:lnTo>
                <a:lnTo>
                  <a:pt x="33866" y="203200"/>
                </a:lnTo>
                <a:lnTo>
                  <a:pt x="33866" y="228600"/>
                </a:lnTo>
                <a:lnTo>
                  <a:pt x="42333" y="254000"/>
                </a:lnTo>
                <a:lnTo>
                  <a:pt x="42333" y="270933"/>
                </a:lnTo>
                <a:lnTo>
                  <a:pt x="50800" y="287866"/>
                </a:lnTo>
                <a:lnTo>
                  <a:pt x="50800" y="296333"/>
                </a:lnTo>
                <a:lnTo>
                  <a:pt x="50800" y="304800"/>
                </a:lnTo>
                <a:lnTo>
                  <a:pt x="50800" y="296333"/>
                </a:lnTo>
                <a:lnTo>
                  <a:pt x="50800" y="287866"/>
                </a:lnTo>
                <a:lnTo>
                  <a:pt x="50800" y="287866"/>
                </a:lnTo>
                <a:lnTo>
                  <a:pt x="42333" y="287866"/>
                </a:lnTo>
                <a:lnTo>
                  <a:pt x="42333" y="287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377267" y="4038600"/>
            <a:ext cx="296334" cy="355601"/>
          </a:xfrm>
          <a:custGeom>
            <a:avLst/>
            <a:gdLst/>
            <a:ahLst/>
            <a:cxnLst/>
            <a:rect l="0" t="0" r="0" b="0"/>
            <a:pathLst>
              <a:path w="296334" h="355601">
                <a:moveTo>
                  <a:pt x="0" y="59267"/>
                </a:moveTo>
                <a:lnTo>
                  <a:pt x="0" y="59267"/>
                </a:lnTo>
                <a:lnTo>
                  <a:pt x="0" y="50800"/>
                </a:lnTo>
                <a:lnTo>
                  <a:pt x="8466" y="42333"/>
                </a:lnTo>
                <a:lnTo>
                  <a:pt x="8466" y="33867"/>
                </a:lnTo>
                <a:lnTo>
                  <a:pt x="16933" y="16933"/>
                </a:lnTo>
                <a:lnTo>
                  <a:pt x="33866" y="8467"/>
                </a:lnTo>
                <a:lnTo>
                  <a:pt x="50800" y="8467"/>
                </a:lnTo>
                <a:lnTo>
                  <a:pt x="67733" y="0"/>
                </a:lnTo>
                <a:lnTo>
                  <a:pt x="93133" y="0"/>
                </a:lnTo>
                <a:lnTo>
                  <a:pt x="110066" y="0"/>
                </a:lnTo>
                <a:lnTo>
                  <a:pt x="135466" y="8467"/>
                </a:lnTo>
                <a:lnTo>
                  <a:pt x="152400" y="16933"/>
                </a:lnTo>
                <a:lnTo>
                  <a:pt x="169333" y="33867"/>
                </a:lnTo>
                <a:lnTo>
                  <a:pt x="186266" y="42333"/>
                </a:lnTo>
                <a:lnTo>
                  <a:pt x="194733" y="59267"/>
                </a:lnTo>
                <a:lnTo>
                  <a:pt x="211666" y="76200"/>
                </a:lnTo>
                <a:lnTo>
                  <a:pt x="211666" y="101600"/>
                </a:lnTo>
                <a:lnTo>
                  <a:pt x="211666" y="118533"/>
                </a:lnTo>
                <a:lnTo>
                  <a:pt x="203200" y="127000"/>
                </a:lnTo>
                <a:lnTo>
                  <a:pt x="194733" y="143933"/>
                </a:lnTo>
                <a:lnTo>
                  <a:pt x="177800" y="152400"/>
                </a:lnTo>
                <a:lnTo>
                  <a:pt x="169333" y="160867"/>
                </a:lnTo>
                <a:lnTo>
                  <a:pt x="160866" y="169333"/>
                </a:lnTo>
                <a:lnTo>
                  <a:pt x="143933" y="169333"/>
                </a:lnTo>
                <a:lnTo>
                  <a:pt x="135466" y="169333"/>
                </a:lnTo>
                <a:lnTo>
                  <a:pt x="127000" y="177800"/>
                </a:lnTo>
                <a:lnTo>
                  <a:pt x="118533" y="177800"/>
                </a:lnTo>
                <a:lnTo>
                  <a:pt x="110066" y="169333"/>
                </a:lnTo>
                <a:lnTo>
                  <a:pt x="110066" y="169333"/>
                </a:lnTo>
                <a:lnTo>
                  <a:pt x="110066" y="169333"/>
                </a:lnTo>
                <a:lnTo>
                  <a:pt x="118533" y="169333"/>
                </a:lnTo>
                <a:lnTo>
                  <a:pt x="127000" y="169333"/>
                </a:lnTo>
                <a:lnTo>
                  <a:pt x="143933" y="169333"/>
                </a:lnTo>
                <a:lnTo>
                  <a:pt x="160866" y="169333"/>
                </a:lnTo>
                <a:lnTo>
                  <a:pt x="177800" y="177800"/>
                </a:lnTo>
                <a:lnTo>
                  <a:pt x="203200" y="186267"/>
                </a:lnTo>
                <a:lnTo>
                  <a:pt x="228600" y="203200"/>
                </a:lnTo>
                <a:lnTo>
                  <a:pt x="245533" y="211667"/>
                </a:lnTo>
                <a:lnTo>
                  <a:pt x="262466" y="228600"/>
                </a:lnTo>
                <a:lnTo>
                  <a:pt x="279400" y="245533"/>
                </a:lnTo>
                <a:lnTo>
                  <a:pt x="287866" y="262467"/>
                </a:lnTo>
                <a:lnTo>
                  <a:pt x="287866" y="279400"/>
                </a:lnTo>
                <a:lnTo>
                  <a:pt x="296333" y="296333"/>
                </a:lnTo>
                <a:lnTo>
                  <a:pt x="287866" y="313267"/>
                </a:lnTo>
                <a:lnTo>
                  <a:pt x="279400" y="321733"/>
                </a:lnTo>
                <a:lnTo>
                  <a:pt x="270933" y="330200"/>
                </a:lnTo>
                <a:lnTo>
                  <a:pt x="254000" y="338667"/>
                </a:lnTo>
                <a:lnTo>
                  <a:pt x="237066" y="347133"/>
                </a:lnTo>
                <a:lnTo>
                  <a:pt x="211666" y="355600"/>
                </a:lnTo>
                <a:lnTo>
                  <a:pt x="194733" y="355600"/>
                </a:lnTo>
                <a:lnTo>
                  <a:pt x="177800" y="355600"/>
                </a:lnTo>
                <a:lnTo>
                  <a:pt x="152400" y="347133"/>
                </a:lnTo>
                <a:lnTo>
                  <a:pt x="143933" y="338667"/>
                </a:lnTo>
                <a:lnTo>
                  <a:pt x="127000" y="330200"/>
                </a:lnTo>
                <a:lnTo>
                  <a:pt x="118533" y="321733"/>
                </a:lnTo>
                <a:lnTo>
                  <a:pt x="110066" y="304800"/>
                </a:lnTo>
                <a:lnTo>
                  <a:pt x="110066" y="304800"/>
                </a:lnTo>
                <a:lnTo>
                  <a:pt x="110066" y="296333"/>
                </a:lnTo>
                <a:lnTo>
                  <a:pt x="110066" y="296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699000" y="4224867"/>
            <a:ext cx="177801" cy="177801"/>
          </a:xfrm>
          <a:custGeom>
            <a:avLst/>
            <a:gdLst/>
            <a:ahLst/>
            <a:cxnLst/>
            <a:rect l="0" t="0" r="0" b="0"/>
            <a:pathLst>
              <a:path w="177801" h="177801">
                <a:moveTo>
                  <a:pt x="33867" y="0"/>
                </a:moveTo>
                <a:lnTo>
                  <a:pt x="42333" y="0"/>
                </a:lnTo>
                <a:lnTo>
                  <a:pt x="42333" y="0"/>
                </a:lnTo>
                <a:lnTo>
                  <a:pt x="42333" y="0"/>
                </a:lnTo>
                <a:lnTo>
                  <a:pt x="50800" y="0"/>
                </a:lnTo>
                <a:lnTo>
                  <a:pt x="50800" y="0"/>
                </a:lnTo>
                <a:lnTo>
                  <a:pt x="50800" y="0"/>
                </a:lnTo>
                <a:lnTo>
                  <a:pt x="50800" y="0"/>
                </a:lnTo>
                <a:lnTo>
                  <a:pt x="42333" y="0"/>
                </a:lnTo>
                <a:lnTo>
                  <a:pt x="42333" y="0"/>
                </a:lnTo>
                <a:lnTo>
                  <a:pt x="33867" y="0"/>
                </a:lnTo>
                <a:lnTo>
                  <a:pt x="25400" y="8466"/>
                </a:lnTo>
                <a:lnTo>
                  <a:pt x="16933" y="25400"/>
                </a:lnTo>
                <a:lnTo>
                  <a:pt x="8467" y="42333"/>
                </a:lnTo>
                <a:lnTo>
                  <a:pt x="8467" y="59266"/>
                </a:lnTo>
                <a:lnTo>
                  <a:pt x="0" y="84666"/>
                </a:lnTo>
                <a:lnTo>
                  <a:pt x="0" y="110066"/>
                </a:lnTo>
                <a:lnTo>
                  <a:pt x="0" y="127000"/>
                </a:lnTo>
                <a:lnTo>
                  <a:pt x="0" y="135466"/>
                </a:lnTo>
                <a:lnTo>
                  <a:pt x="8467" y="152400"/>
                </a:lnTo>
                <a:lnTo>
                  <a:pt x="16933" y="160866"/>
                </a:lnTo>
                <a:lnTo>
                  <a:pt x="25400" y="160866"/>
                </a:lnTo>
                <a:lnTo>
                  <a:pt x="33867" y="160866"/>
                </a:lnTo>
                <a:lnTo>
                  <a:pt x="42333" y="160866"/>
                </a:lnTo>
                <a:lnTo>
                  <a:pt x="50800" y="152400"/>
                </a:lnTo>
                <a:lnTo>
                  <a:pt x="59267" y="143933"/>
                </a:lnTo>
                <a:lnTo>
                  <a:pt x="67733" y="135466"/>
                </a:lnTo>
                <a:lnTo>
                  <a:pt x="67733" y="127000"/>
                </a:lnTo>
                <a:lnTo>
                  <a:pt x="67733" y="110066"/>
                </a:lnTo>
                <a:lnTo>
                  <a:pt x="67733" y="93133"/>
                </a:lnTo>
                <a:lnTo>
                  <a:pt x="67733" y="67733"/>
                </a:lnTo>
                <a:lnTo>
                  <a:pt x="67733" y="59266"/>
                </a:lnTo>
                <a:lnTo>
                  <a:pt x="67733" y="42333"/>
                </a:lnTo>
                <a:lnTo>
                  <a:pt x="67733" y="33866"/>
                </a:lnTo>
                <a:lnTo>
                  <a:pt x="67733" y="25400"/>
                </a:lnTo>
                <a:lnTo>
                  <a:pt x="59267" y="16933"/>
                </a:lnTo>
                <a:lnTo>
                  <a:pt x="59267" y="16933"/>
                </a:lnTo>
                <a:lnTo>
                  <a:pt x="59267" y="16933"/>
                </a:lnTo>
                <a:lnTo>
                  <a:pt x="59267" y="16933"/>
                </a:lnTo>
                <a:lnTo>
                  <a:pt x="59267" y="16933"/>
                </a:lnTo>
                <a:lnTo>
                  <a:pt x="67733" y="25400"/>
                </a:lnTo>
                <a:lnTo>
                  <a:pt x="67733" y="42333"/>
                </a:lnTo>
                <a:lnTo>
                  <a:pt x="76200" y="59266"/>
                </a:lnTo>
                <a:lnTo>
                  <a:pt x="84667" y="76200"/>
                </a:lnTo>
                <a:lnTo>
                  <a:pt x="93133" y="93133"/>
                </a:lnTo>
                <a:lnTo>
                  <a:pt x="101600" y="118533"/>
                </a:lnTo>
                <a:lnTo>
                  <a:pt x="110067" y="135466"/>
                </a:lnTo>
                <a:lnTo>
                  <a:pt x="118533" y="152400"/>
                </a:lnTo>
                <a:lnTo>
                  <a:pt x="118533" y="160866"/>
                </a:lnTo>
                <a:lnTo>
                  <a:pt x="135467" y="169333"/>
                </a:lnTo>
                <a:lnTo>
                  <a:pt x="143933" y="177800"/>
                </a:lnTo>
                <a:lnTo>
                  <a:pt x="152400" y="177800"/>
                </a:lnTo>
                <a:lnTo>
                  <a:pt x="160867" y="177800"/>
                </a:lnTo>
                <a:lnTo>
                  <a:pt x="169333" y="169333"/>
                </a:lnTo>
                <a:lnTo>
                  <a:pt x="169333" y="169333"/>
                </a:lnTo>
                <a:lnTo>
                  <a:pt x="177800" y="160866"/>
                </a:lnTo>
                <a:lnTo>
                  <a:pt x="177800" y="160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910667" y="4131733"/>
            <a:ext cx="59267" cy="279401"/>
          </a:xfrm>
          <a:custGeom>
            <a:avLst/>
            <a:gdLst/>
            <a:ahLst/>
            <a:cxnLst/>
            <a:rect l="0" t="0" r="0" b="0"/>
            <a:pathLst>
              <a:path w="59267" h="279401">
                <a:moveTo>
                  <a:pt x="8466" y="0"/>
                </a:moveTo>
                <a:lnTo>
                  <a:pt x="8466" y="8467"/>
                </a:lnTo>
                <a:lnTo>
                  <a:pt x="0" y="8467"/>
                </a:lnTo>
                <a:lnTo>
                  <a:pt x="0" y="16934"/>
                </a:lnTo>
                <a:lnTo>
                  <a:pt x="0" y="25400"/>
                </a:lnTo>
                <a:lnTo>
                  <a:pt x="0" y="33867"/>
                </a:lnTo>
                <a:lnTo>
                  <a:pt x="0" y="50800"/>
                </a:lnTo>
                <a:lnTo>
                  <a:pt x="8466" y="76200"/>
                </a:lnTo>
                <a:lnTo>
                  <a:pt x="8466" y="101600"/>
                </a:lnTo>
                <a:lnTo>
                  <a:pt x="16933" y="135467"/>
                </a:lnTo>
                <a:lnTo>
                  <a:pt x="16933" y="160867"/>
                </a:lnTo>
                <a:lnTo>
                  <a:pt x="16933" y="186267"/>
                </a:lnTo>
                <a:lnTo>
                  <a:pt x="25400" y="211667"/>
                </a:lnTo>
                <a:lnTo>
                  <a:pt x="25400" y="228600"/>
                </a:lnTo>
                <a:lnTo>
                  <a:pt x="33866" y="254000"/>
                </a:lnTo>
                <a:lnTo>
                  <a:pt x="42333" y="262467"/>
                </a:lnTo>
                <a:lnTo>
                  <a:pt x="42333" y="270934"/>
                </a:lnTo>
                <a:lnTo>
                  <a:pt x="42333" y="279400"/>
                </a:lnTo>
                <a:lnTo>
                  <a:pt x="50800" y="279400"/>
                </a:lnTo>
                <a:lnTo>
                  <a:pt x="50800" y="270934"/>
                </a:lnTo>
                <a:lnTo>
                  <a:pt x="50800" y="270934"/>
                </a:lnTo>
                <a:lnTo>
                  <a:pt x="59266" y="262467"/>
                </a:lnTo>
                <a:lnTo>
                  <a:pt x="59266" y="262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995333" y="4123267"/>
            <a:ext cx="76201" cy="279401"/>
          </a:xfrm>
          <a:custGeom>
            <a:avLst/>
            <a:gdLst/>
            <a:ahLst/>
            <a:cxnLst/>
            <a:rect l="0" t="0" r="0" b="0"/>
            <a:pathLst>
              <a:path w="76201" h="279401">
                <a:moveTo>
                  <a:pt x="16934" y="0"/>
                </a:moveTo>
                <a:lnTo>
                  <a:pt x="16934" y="0"/>
                </a:lnTo>
                <a:lnTo>
                  <a:pt x="8467" y="0"/>
                </a:lnTo>
                <a:lnTo>
                  <a:pt x="8467" y="0"/>
                </a:lnTo>
                <a:lnTo>
                  <a:pt x="0" y="8466"/>
                </a:lnTo>
                <a:lnTo>
                  <a:pt x="0" y="16933"/>
                </a:lnTo>
                <a:lnTo>
                  <a:pt x="8467" y="25400"/>
                </a:lnTo>
                <a:lnTo>
                  <a:pt x="16934" y="42333"/>
                </a:lnTo>
                <a:lnTo>
                  <a:pt x="16934" y="67733"/>
                </a:lnTo>
                <a:lnTo>
                  <a:pt x="25400" y="93133"/>
                </a:lnTo>
                <a:lnTo>
                  <a:pt x="25400" y="118533"/>
                </a:lnTo>
                <a:lnTo>
                  <a:pt x="33867" y="143933"/>
                </a:lnTo>
                <a:lnTo>
                  <a:pt x="33867" y="169333"/>
                </a:lnTo>
                <a:lnTo>
                  <a:pt x="42334" y="194733"/>
                </a:lnTo>
                <a:lnTo>
                  <a:pt x="42334" y="220133"/>
                </a:lnTo>
                <a:lnTo>
                  <a:pt x="42334" y="237066"/>
                </a:lnTo>
                <a:lnTo>
                  <a:pt x="50800" y="254000"/>
                </a:lnTo>
                <a:lnTo>
                  <a:pt x="50800" y="270933"/>
                </a:lnTo>
                <a:lnTo>
                  <a:pt x="59267" y="279400"/>
                </a:lnTo>
                <a:lnTo>
                  <a:pt x="67734" y="279400"/>
                </a:lnTo>
                <a:lnTo>
                  <a:pt x="76200" y="279400"/>
                </a:lnTo>
                <a:lnTo>
                  <a:pt x="76200" y="279400"/>
                </a:lnTo>
                <a:lnTo>
                  <a:pt x="76200" y="279400"/>
                </a:lnTo>
                <a:lnTo>
                  <a:pt x="76200"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257800" y="4080933"/>
            <a:ext cx="220134" cy="304801"/>
          </a:xfrm>
          <a:custGeom>
            <a:avLst/>
            <a:gdLst/>
            <a:ahLst/>
            <a:cxnLst/>
            <a:rect l="0" t="0" r="0" b="0"/>
            <a:pathLst>
              <a:path w="220134" h="304801">
                <a:moveTo>
                  <a:pt x="0" y="42334"/>
                </a:moveTo>
                <a:lnTo>
                  <a:pt x="8467" y="33867"/>
                </a:lnTo>
                <a:lnTo>
                  <a:pt x="8467" y="33867"/>
                </a:lnTo>
                <a:lnTo>
                  <a:pt x="8467" y="25400"/>
                </a:lnTo>
                <a:lnTo>
                  <a:pt x="16933" y="16934"/>
                </a:lnTo>
                <a:lnTo>
                  <a:pt x="25400" y="16934"/>
                </a:lnTo>
                <a:lnTo>
                  <a:pt x="33867" y="8467"/>
                </a:lnTo>
                <a:lnTo>
                  <a:pt x="42333" y="8467"/>
                </a:lnTo>
                <a:lnTo>
                  <a:pt x="59267" y="0"/>
                </a:lnTo>
                <a:lnTo>
                  <a:pt x="67733" y="0"/>
                </a:lnTo>
                <a:lnTo>
                  <a:pt x="84667" y="0"/>
                </a:lnTo>
                <a:lnTo>
                  <a:pt x="93133" y="0"/>
                </a:lnTo>
                <a:lnTo>
                  <a:pt x="101600" y="8467"/>
                </a:lnTo>
                <a:lnTo>
                  <a:pt x="118533" y="8467"/>
                </a:lnTo>
                <a:lnTo>
                  <a:pt x="127000" y="16934"/>
                </a:lnTo>
                <a:lnTo>
                  <a:pt x="135467" y="25400"/>
                </a:lnTo>
                <a:lnTo>
                  <a:pt x="135467" y="33867"/>
                </a:lnTo>
                <a:lnTo>
                  <a:pt x="143933" y="50800"/>
                </a:lnTo>
                <a:lnTo>
                  <a:pt x="143933" y="59267"/>
                </a:lnTo>
                <a:lnTo>
                  <a:pt x="135467" y="84667"/>
                </a:lnTo>
                <a:lnTo>
                  <a:pt x="127000" y="93134"/>
                </a:lnTo>
                <a:lnTo>
                  <a:pt x="118533" y="118534"/>
                </a:lnTo>
                <a:lnTo>
                  <a:pt x="110067" y="135467"/>
                </a:lnTo>
                <a:lnTo>
                  <a:pt x="101600" y="152400"/>
                </a:lnTo>
                <a:lnTo>
                  <a:pt x="84667" y="169334"/>
                </a:lnTo>
                <a:lnTo>
                  <a:pt x="76200" y="177800"/>
                </a:lnTo>
                <a:lnTo>
                  <a:pt x="59267" y="194734"/>
                </a:lnTo>
                <a:lnTo>
                  <a:pt x="50800" y="211667"/>
                </a:lnTo>
                <a:lnTo>
                  <a:pt x="42333" y="220134"/>
                </a:lnTo>
                <a:lnTo>
                  <a:pt x="33867" y="237067"/>
                </a:lnTo>
                <a:lnTo>
                  <a:pt x="25400" y="245534"/>
                </a:lnTo>
                <a:lnTo>
                  <a:pt x="16933" y="262467"/>
                </a:lnTo>
                <a:lnTo>
                  <a:pt x="8467" y="262467"/>
                </a:lnTo>
                <a:lnTo>
                  <a:pt x="8467" y="270934"/>
                </a:lnTo>
                <a:lnTo>
                  <a:pt x="8467" y="279400"/>
                </a:lnTo>
                <a:lnTo>
                  <a:pt x="8467" y="287867"/>
                </a:lnTo>
                <a:lnTo>
                  <a:pt x="16933" y="287867"/>
                </a:lnTo>
                <a:lnTo>
                  <a:pt x="25400" y="296334"/>
                </a:lnTo>
                <a:lnTo>
                  <a:pt x="42333" y="296334"/>
                </a:lnTo>
                <a:lnTo>
                  <a:pt x="50800" y="296334"/>
                </a:lnTo>
                <a:lnTo>
                  <a:pt x="67733" y="296334"/>
                </a:lnTo>
                <a:lnTo>
                  <a:pt x="84667" y="304800"/>
                </a:lnTo>
                <a:lnTo>
                  <a:pt x="101600" y="304800"/>
                </a:lnTo>
                <a:lnTo>
                  <a:pt x="118533" y="304800"/>
                </a:lnTo>
                <a:lnTo>
                  <a:pt x="143933" y="304800"/>
                </a:lnTo>
                <a:lnTo>
                  <a:pt x="160867" y="304800"/>
                </a:lnTo>
                <a:lnTo>
                  <a:pt x="177800" y="304800"/>
                </a:lnTo>
                <a:lnTo>
                  <a:pt x="186267" y="304800"/>
                </a:lnTo>
                <a:lnTo>
                  <a:pt x="203200" y="304800"/>
                </a:lnTo>
                <a:lnTo>
                  <a:pt x="211667" y="304800"/>
                </a:lnTo>
                <a:lnTo>
                  <a:pt x="220133" y="304800"/>
                </a:lnTo>
                <a:lnTo>
                  <a:pt x="220133" y="304800"/>
                </a:lnTo>
                <a:lnTo>
                  <a:pt x="220133" y="304800"/>
                </a:lnTo>
                <a:lnTo>
                  <a:pt x="220133" y="304800"/>
                </a:lnTo>
                <a:lnTo>
                  <a:pt x="220133"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555067" y="4775200"/>
            <a:ext cx="59267" cy="465668"/>
          </a:xfrm>
          <a:custGeom>
            <a:avLst/>
            <a:gdLst/>
            <a:ahLst/>
            <a:cxnLst/>
            <a:rect l="0" t="0" r="0" b="0"/>
            <a:pathLst>
              <a:path w="59267" h="465668">
                <a:moveTo>
                  <a:pt x="0" y="0"/>
                </a:moveTo>
                <a:lnTo>
                  <a:pt x="0" y="8467"/>
                </a:lnTo>
                <a:lnTo>
                  <a:pt x="0" y="16933"/>
                </a:lnTo>
                <a:lnTo>
                  <a:pt x="0" y="33867"/>
                </a:lnTo>
                <a:lnTo>
                  <a:pt x="0" y="50800"/>
                </a:lnTo>
                <a:lnTo>
                  <a:pt x="0" y="67733"/>
                </a:lnTo>
                <a:lnTo>
                  <a:pt x="8466" y="84667"/>
                </a:lnTo>
                <a:lnTo>
                  <a:pt x="8466" y="110067"/>
                </a:lnTo>
                <a:lnTo>
                  <a:pt x="16933" y="135467"/>
                </a:lnTo>
                <a:lnTo>
                  <a:pt x="16933" y="160867"/>
                </a:lnTo>
                <a:lnTo>
                  <a:pt x="25400" y="194733"/>
                </a:lnTo>
                <a:lnTo>
                  <a:pt x="25400" y="220133"/>
                </a:lnTo>
                <a:lnTo>
                  <a:pt x="33866" y="254000"/>
                </a:lnTo>
                <a:lnTo>
                  <a:pt x="42333" y="287867"/>
                </a:lnTo>
                <a:lnTo>
                  <a:pt x="42333" y="321733"/>
                </a:lnTo>
                <a:lnTo>
                  <a:pt x="42333" y="355600"/>
                </a:lnTo>
                <a:lnTo>
                  <a:pt x="50800" y="389467"/>
                </a:lnTo>
                <a:lnTo>
                  <a:pt x="50800" y="414867"/>
                </a:lnTo>
                <a:lnTo>
                  <a:pt x="50800" y="440267"/>
                </a:lnTo>
                <a:lnTo>
                  <a:pt x="50800" y="457200"/>
                </a:lnTo>
                <a:lnTo>
                  <a:pt x="59266" y="465667"/>
                </a:lnTo>
                <a:lnTo>
                  <a:pt x="59266" y="465667"/>
                </a:lnTo>
                <a:lnTo>
                  <a:pt x="59266" y="465667"/>
                </a:lnTo>
                <a:lnTo>
                  <a:pt x="59266" y="457200"/>
                </a:lnTo>
                <a:lnTo>
                  <a:pt x="59266" y="440267"/>
                </a:lnTo>
                <a:lnTo>
                  <a:pt x="59266" y="440267"/>
                </a:lnTo>
                <a:lnTo>
                  <a:pt x="50800" y="423333"/>
                </a:lnTo>
                <a:lnTo>
                  <a:pt x="50800" y="423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529667" y="4749800"/>
            <a:ext cx="177801" cy="270934"/>
          </a:xfrm>
          <a:custGeom>
            <a:avLst/>
            <a:gdLst/>
            <a:ahLst/>
            <a:cxnLst/>
            <a:rect l="0" t="0" r="0" b="0"/>
            <a:pathLst>
              <a:path w="177801" h="270934">
                <a:moveTo>
                  <a:pt x="0" y="0"/>
                </a:moveTo>
                <a:lnTo>
                  <a:pt x="8466" y="0"/>
                </a:lnTo>
                <a:lnTo>
                  <a:pt x="8466" y="0"/>
                </a:lnTo>
                <a:lnTo>
                  <a:pt x="16933" y="0"/>
                </a:lnTo>
                <a:lnTo>
                  <a:pt x="25400" y="0"/>
                </a:lnTo>
                <a:lnTo>
                  <a:pt x="42333" y="0"/>
                </a:lnTo>
                <a:lnTo>
                  <a:pt x="50800" y="0"/>
                </a:lnTo>
                <a:lnTo>
                  <a:pt x="67733" y="8467"/>
                </a:lnTo>
                <a:lnTo>
                  <a:pt x="84666" y="25400"/>
                </a:lnTo>
                <a:lnTo>
                  <a:pt x="101600" y="42333"/>
                </a:lnTo>
                <a:lnTo>
                  <a:pt x="118533" y="59267"/>
                </a:lnTo>
                <a:lnTo>
                  <a:pt x="135466" y="76200"/>
                </a:lnTo>
                <a:lnTo>
                  <a:pt x="152400" y="101600"/>
                </a:lnTo>
                <a:lnTo>
                  <a:pt x="160866" y="118533"/>
                </a:lnTo>
                <a:lnTo>
                  <a:pt x="169333" y="143933"/>
                </a:lnTo>
                <a:lnTo>
                  <a:pt x="177800" y="160867"/>
                </a:lnTo>
                <a:lnTo>
                  <a:pt x="177800" y="186267"/>
                </a:lnTo>
                <a:lnTo>
                  <a:pt x="177800" y="203200"/>
                </a:lnTo>
                <a:lnTo>
                  <a:pt x="177800" y="220133"/>
                </a:lnTo>
                <a:lnTo>
                  <a:pt x="169333" y="228600"/>
                </a:lnTo>
                <a:lnTo>
                  <a:pt x="152400" y="245533"/>
                </a:lnTo>
                <a:lnTo>
                  <a:pt x="135466" y="254000"/>
                </a:lnTo>
                <a:lnTo>
                  <a:pt x="118533" y="262467"/>
                </a:lnTo>
                <a:lnTo>
                  <a:pt x="110066" y="262467"/>
                </a:lnTo>
                <a:lnTo>
                  <a:pt x="84666" y="270933"/>
                </a:lnTo>
                <a:lnTo>
                  <a:pt x="76200" y="270933"/>
                </a:lnTo>
                <a:lnTo>
                  <a:pt x="59266" y="270933"/>
                </a:lnTo>
                <a:lnTo>
                  <a:pt x="50800" y="262467"/>
                </a:lnTo>
                <a:lnTo>
                  <a:pt x="50800" y="262467"/>
                </a:lnTo>
                <a:lnTo>
                  <a:pt x="42333" y="262467"/>
                </a:lnTo>
                <a:lnTo>
                  <a:pt x="42333" y="262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800600" y="4758267"/>
            <a:ext cx="101601" cy="499534"/>
          </a:xfrm>
          <a:custGeom>
            <a:avLst/>
            <a:gdLst/>
            <a:ahLst/>
            <a:cxnLst/>
            <a:rect l="0" t="0" r="0" b="0"/>
            <a:pathLst>
              <a:path w="101601" h="499534">
                <a:moveTo>
                  <a:pt x="101600" y="0"/>
                </a:moveTo>
                <a:lnTo>
                  <a:pt x="101600" y="8466"/>
                </a:lnTo>
                <a:lnTo>
                  <a:pt x="101600" y="8466"/>
                </a:lnTo>
                <a:lnTo>
                  <a:pt x="93133" y="8466"/>
                </a:lnTo>
                <a:lnTo>
                  <a:pt x="84667" y="16933"/>
                </a:lnTo>
                <a:lnTo>
                  <a:pt x="76200" y="16933"/>
                </a:lnTo>
                <a:lnTo>
                  <a:pt x="67733" y="33866"/>
                </a:lnTo>
                <a:lnTo>
                  <a:pt x="59267" y="42333"/>
                </a:lnTo>
                <a:lnTo>
                  <a:pt x="50800" y="67733"/>
                </a:lnTo>
                <a:lnTo>
                  <a:pt x="42333" y="84666"/>
                </a:lnTo>
                <a:lnTo>
                  <a:pt x="33867" y="110066"/>
                </a:lnTo>
                <a:lnTo>
                  <a:pt x="25400" y="143933"/>
                </a:lnTo>
                <a:lnTo>
                  <a:pt x="16933" y="169333"/>
                </a:lnTo>
                <a:lnTo>
                  <a:pt x="8467" y="203200"/>
                </a:lnTo>
                <a:lnTo>
                  <a:pt x="0" y="237066"/>
                </a:lnTo>
                <a:lnTo>
                  <a:pt x="0" y="279400"/>
                </a:lnTo>
                <a:lnTo>
                  <a:pt x="0" y="313266"/>
                </a:lnTo>
                <a:lnTo>
                  <a:pt x="0" y="347133"/>
                </a:lnTo>
                <a:lnTo>
                  <a:pt x="8467" y="381000"/>
                </a:lnTo>
                <a:lnTo>
                  <a:pt x="8467" y="414866"/>
                </a:lnTo>
                <a:lnTo>
                  <a:pt x="16933" y="440266"/>
                </a:lnTo>
                <a:lnTo>
                  <a:pt x="25400" y="465666"/>
                </a:lnTo>
                <a:lnTo>
                  <a:pt x="42333" y="482600"/>
                </a:lnTo>
                <a:lnTo>
                  <a:pt x="50800" y="491066"/>
                </a:lnTo>
                <a:lnTo>
                  <a:pt x="67733" y="491066"/>
                </a:lnTo>
                <a:lnTo>
                  <a:pt x="76200" y="499533"/>
                </a:lnTo>
                <a:lnTo>
                  <a:pt x="84667" y="491066"/>
                </a:lnTo>
                <a:lnTo>
                  <a:pt x="84667" y="491066"/>
                </a:lnTo>
                <a:lnTo>
                  <a:pt x="93133" y="482600"/>
                </a:lnTo>
                <a:lnTo>
                  <a:pt x="93133" y="482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902200" y="4961467"/>
            <a:ext cx="177801" cy="270934"/>
          </a:xfrm>
          <a:custGeom>
            <a:avLst/>
            <a:gdLst/>
            <a:ahLst/>
            <a:cxnLst/>
            <a:rect l="0" t="0" r="0" b="0"/>
            <a:pathLst>
              <a:path w="177801" h="270934">
                <a:moveTo>
                  <a:pt x="0" y="118533"/>
                </a:moveTo>
                <a:lnTo>
                  <a:pt x="0" y="118533"/>
                </a:lnTo>
                <a:lnTo>
                  <a:pt x="0" y="118533"/>
                </a:lnTo>
                <a:lnTo>
                  <a:pt x="8467" y="118533"/>
                </a:lnTo>
                <a:lnTo>
                  <a:pt x="8467" y="118533"/>
                </a:lnTo>
                <a:lnTo>
                  <a:pt x="16933" y="118533"/>
                </a:lnTo>
                <a:lnTo>
                  <a:pt x="33867" y="118533"/>
                </a:lnTo>
                <a:lnTo>
                  <a:pt x="50800" y="118533"/>
                </a:lnTo>
                <a:lnTo>
                  <a:pt x="67733" y="118533"/>
                </a:lnTo>
                <a:lnTo>
                  <a:pt x="84667" y="118533"/>
                </a:lnTo>
                <a:lnTo>
                  <a:pt x="101600" y="118533"/>
                </a:lnTo>
                <a:lnTo>
                  <a:pt x="118533" y="118533"/>
                </a:lnTo>
                <a:lnTo>
                  <a:pt x="135467" y="110066"/>
                </a:lnTo>
                <a:lnTo>
                  <a:pt x="152400" y="110066"/>
                </a:lnTo>
                <a:lnTo>
                  <a:pt x="160867" y="110066"/>
                </a:lnTo>
                <a:lnTo>
                  <a:pt x="169333" y="101600"/>
                </a:lnTo>
                <a:lnTo>
                  <a:pt x="177800" y="93133"/>
                </a:lnTo>
                <a:lnTo>
                  <a:pt x="177800" y="84666"/>
                </a:lnTo>
                <a:lnTo>
                  <a:pt x="177800" y="76200"/>
                </a:lnTo>
                <a:lnTo>
                  <a:pt x="177800" y="67733"/>
                </a:lnTo>
                <a:lnTo>
                  <a:pt x="169333" y="59266"/>
                </a:lnTo>
                <a:lnTo>
                  <a:pt x="160867" y="42333"/>
                </a:lnTo>
                <a:lnTo>
                  <a:pt x="152400" y="33866"/>
                </a:lnTo>
                <a:lnTo>
                  <a:pt x="143933" y="25400"/>
                </a:lnTo>
                <a:lnTo>
                  <a:pt x="135467" y="16933"/>
                </a:lnTo>
                <a:lnTo>
                  <a:pt x="118533" y="8466"/>
                </a:lnTo>
                <a:lnTo>
                  <a:pt x="110067" y="8466"/>
                </a:lnTo>
                <a:lnTo>
                  <a:pt x="101600" y="0"/>
                </a:lnTo>
                <a:lnTo>
                  <a:pt x="84667" y="0"/>
                </a:lnTo>
                <a:lnTo>
                  <a:pt x="76200" y="0"/>
                </a:lnTo>
                <a:lnTo>
                  <a:pt x="67733" y="8466"/>
                </a:lnTo>
                <a:lnTo>
                  <a:pt x="59267" y="16933"/>
                </a:lnTo>
                <a:lnTo>
                  <a:pt x="50800" y="25400"/>
                </a:lnTo>
                <a:lnTo>
                  <a:pt x="33867" y="42333"/>
                </a:lnTo>
                <a:lnTo>
                  <a:pt x="33867" y="59266"/>
                </a:lnTo>
                <a:lnTo>
                  <a:pt x="25400" y="76200"/>
                </a:lnTo>
                <a:lnTo>
                  <a:pt x="16933" y="93133"/>
                </a:lnTo>
                <a:lnTo>
                  <a:pt x="16933" y="110066"/>
                </a:lnTo>
                <a:lnTo>
                  <a:pt x="8467" y="127000"/>
                </a:lnTo>
                <a:lnTo>
                  <a:pt x="8467" y="152400"/>
                </a:lnTo>
                <a:lnTo>
                  <a:pt x="16933" y="169333"/>
                </a:lnTo>
                <a:lnTo>
                  <a:pt x="16933" y="194733"/>
                </a:lnTo>
                <a:lnTo>
                  <a:pt x="25400" y="211666"/>
                </a:lnTo>
                <a:lnTo>
                  <a:pt x="33867" y="228600"/>
                </a:lnTo>
                <a:lnTo>
                  <a:pt x="50800" y="245533"/>
                </a:lnTo>
                <a:lnTo>
                  <a:pt x="67733" y="254000"/>
                </a:lnTo>
                <a:lnTo>
                  <a:pt x="84667" y="262466"/>
                </a:lnTo>
                <a:lnTo>
                  <a:pt x="101600" y="270933"/>
                </a:lnTo>
                <a:lnTo>
                  <a:pt x="118533" y="270933"/>
                </a:lnTo>
                <a:lnTo>
                  <a:pt x="135467" y="262466"/>
                </a:lnTo>
                <a:lnTo>
                  <a:pt x="152400" y="254000"/>
                </a:lnTo>
                <a:lnTo>
                  <a:pt x="152400" y="254000"/>
                </a:lnTo>
                <a:lnTo>
                  <a:pt x="160867" y="245533"/>
                </a:lnTo>
                <a:lnTo>
                  <a:pt x="160867" y="245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139267" y="4969933"/>
            <a:ext cx="127001" cy="254001"/>
          </a:xfrm>
          <a:custGeom>
            <a:avLst/>
            <a:gdLst/>
            <a:ahLst/>
            <a:cxnLst/>
            <a:rect l="0" t="0" r="0" b="0"/>
            <a:pathLst>
              <a:path w="127001" h="254001">
                <a:moveTo>
                  <a:pt x="0" y="25400"/>
                </a:moveTo>
                <a:lnTo>
                  <a:pt x="8466" y="25400"/>
                </a:lnTo>
                <a:lnTo>
                  <a:pt x="8466" y="33867"/>
                </a:lnTo>
                <a:lnTo>
                  <a:pt x="8466" y="42334"/>
                </a:lnTo>
                <a:lnTo>
                  <a:pt x="8466" y="59267"/>
                </a:lnTo>
                <a:lnTo>
                  <a:pt x="16933" y="67734"/>
                </a:lnTo>
                <a:lnTo>
                  <a:pt x="25400" y="84667"/>
                </a:lnTo>
                <a:lnTo>
                  <a:pt x="33866" y="110067"/>
                </a:lnTo>
                <a:lnTo>
                  <a:pt x="42333" y="127000"/>
                </a:lnTo>
                <a:lnTo>
                  <a:pt x="50800" y="152400"/>
                </a:lnTo>
                <a:lnTo>
                  <a:pt x="59266" y="169334"/>
                </a:lnTo>
                <a:lnTo>
                  <a:pt x="67733" y="194734"/>
                </a:lnTo>
                <a:lnTo>
                  <a:pt x="76200" y="211667"/>
                </a:lnTo>
                <a:lnTo>
                  <a:pt x="84666" y="228600"/>
                </a:lnTo>
                <a:lnTo>
                  <a:pt x="93133" y="237067"/>
                </a:lnTo>
                <a:lnTo>
                  <a:pt x="101600" y="245534"/>
                </a:lnTo>
                <a:lnTo>
                  <a:pt x="110066" y="254000"/>
                </a:lnTo>
                <a:lnTo>
                  <a:pt x="118533" y="254000"/>
                </a:lnTo>
                <a:lnTo>
                  <a:pt x="118533" y="254000"/>
                </a:lnTo>
                <a:lnTo>
                  <a:pt x="127000" y="245534"/>
                </a:lnTo>
                <a:lnTo>
                  <a:pt x="127000" y="237067"/>
                </a:lnTo>
                <a:lnTo>
                  <a:pt x="127000" y="228600"/>
                </a:lnTo>
                <a:lnTo>
                  <a:pt x="127000" y="203200"/>
                </a:lnTo>
                <a:lnTo>
                  <a:pt x="127000" y="186267"/>
                </a:lnTo>
                <a:lnTo>
                  <a:pt x="127000" y="160867"/>
                </a:lnTo>
                <a:lnTo>
                  <a:pt x="127000" y="127000"/>
                </a:lnTo>
                <a:lnTo>
                  <a:pt x="127000" y="101600"/>
                </a:lnTo>
                <a:lnTo>
                  <a:pt x="127000" y="76200"/>
                </a:lnTo>
                <a:lnTo>
                  <a:pt x="118533" y="59267"/>
                </a:lnTo>
                <a:lnTo>
                  <a:pt x="118533" y="33867"/>
                </a:lnTo>
                <a:lnTo>
                  <a:pt x="118533" y="25400"/>
                </a:lnTo>
                <a:lnTo>
                  <a:pt x="118533" y="8467"/>
                </a:lnTo>
                <a:lnTo>
                  <a:pt x="118533" y="8467"/>
                </a:lnTo>
                <a:lnTo>
                  <a:pt x="127000" y="0"/>
                </a:lnTo>
                <a:lnTo>
                  <a:pt x="127000" y="0"/>
                </a:lnTo>
                <a:lnTo>
                  <a:pt x="127000" y="0"/>
                </a:lnTo>
                <a:lnTo>
                  <a:pt x="127000" y="0"/>
                </a:lnTo>
                <a:lnTo>
                  <a:pt x="1270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334000" y="4986867"/>
            <a:ext cx="389468" cy="211667"/>
          </a:xfrm>
          <a:custGeom>
            <a:avLst/>
            <a:gdLst/>
            <a:ahLst/>
            <a:cxnLst/>
            <a:rect l="0" t="0" r="0" b="0"/>
            <a:pathLst>
              <a:path w="389468" h="211667">
                <a:moveTo>
                  <a:pt x="8467" y="84666"/>
                </a:moveTo>
                <a:lnTo>
                  <a:pt x="16933" y="84666"/>
                </a:lnTo>
                <a:lnTo>
                  <a:pt x="16933" y="93133"/>
                </a:lnTo>
                <a:lnTo>
                  <a:pt x="25400" y="93133"/>
                </a:lnTo>
                <a:lnTo>
                  <a:pt x="42333" y="101600"/>
                </a:lnTo>
                <a:lnTo>
                  <a:pt x="50800" y="101600"/>
                </a:lnTo>
                <a:lnTo>
                  <a:pt x="67733" y="101600"/>
                </a:lnTo>
                <a:lnTo>
                  <a:pt x="76200" y="93133"/>
                </a:lnTo>
                <a:lnTo>
                  <a:pt x="84667" y="93133"/>
                </a:lnTo>
                <a:lnTo>
                  <a:pt x="93133" y="84666"/>
                </a:lnTo>
                <a:lnTo>
                  <a:pt x="93133" y="76200"/>
                </a:lnTo>
                <a:lnTo>
                  <a:pt x="101600" y="67733"/>
                </a:lnTo>
                <a:lnTo>
                  <a:pt x="101600" y="50800"/>
                </a:lnTo>
                <a:lnTo>
                  <a:pt x="93133" y="42333"/>
                </a:lnTo>
                <a:lnTo>
                  <a:pt x="93133" y="33866"/>
                </a:lnTo>
                <a:lnTo>
                  <a:pt x="93133" y="16933"/>
                </a:lnTo>
                <a:lnTo>
                  <a:pt x="84667" y="8466"/>
                </a:lnTo>
                <a:lnTo>
                  <a:pt x="76200" y="8466"/>
                </a:lnTo>
                <a:lnTo>
                  <a:pt x="59267" y="8466"/>
                </a:lnTo>
                <a:lnTo>
                  <a:pt x="50800" y="8466"/>
                </a:lnTo>
                <a:lnTo>
                  <a:pt x="42333" y="8466"/>
                </a:lnTo>
                <a:lnTo>
                  <a:pt x="33867" y="16933"/>
                </a:lnTo>
                <a:lnTo>
                  <a:pt x="16933" y="25400"/>
                </a:lnTo>
                <a:lnTo>
                  <a:pt x="16933" y="42333"/>
                </a:lnTo>
                <a:lnTo>
                  <a:pt x="8467" y="59266"/>
                </a:lnTo>
                <a:lnTo>
                  <a:pt x="8467" y="76200"/>
                </a:lnTo>
                <a:lnTo>
                  <a:pt x="0" y="93133"/>
                </a:lnTo>
                <a:lnTo>
                  <a:pt x="0" y="118533"/>
                </a:lnTo>
                <a:lnTo>
                  <a:pt x="8467" y="135466"/>
                </a:lnTo>
                <a:lnTo>
                  <a:pt x="16933" y="160866"/>
                </a:lnTo>
                <a:lnTo>
                  <a:pt x="33867" y="177800"/>
                </a:lnTo>
                <a:lnTo>
                  <a:pt x="42333" y="186266"/>
                </a:lnTo>
                <a:lnTo>
                  <a:pt x="59267" y="194733"/>
                </a:lnTo>
                <a:lnTo>
                  <a:pt x="76200" y="203200"/>
                </a:lnTo>
                <a:lnTo>
                  <a:pt x="93133" y="211666"/>
                </a:lnTo>
                <a:lnTo>
                  <a:pt x="110067" y="211666"/>
                </a:lnTo>
                <a:lnTo>
                  <a:pt x="127000" y="203200"/>
                </a:lnTo>
                <a:lnTo>
                  <a:pt x="135467" y="203200"/>
                </a:lnTo>
                <a:lnTo>
                  <a:pt x="152400" y="186266"/>
                </a:lnTo>
                <a:lnTo>
                  <a:pt x="160867" y="177800"/>
                </a:lnTo>
                <a:lnTo>
                  <a:pt x="169333" y="160866"/>
                </a:lnTo>
                <a:lnTo>
                  <a:pt x="177800" y="135466"/>
                </a:lnTo>
                <a:lnTo>
                  <a:pt x="186267" y="110066"/>
                </a:lnTo>
                <a:lnTo>
                  <a:pt x="186267" y="93133"/>
                </a:lnTo>
                <a:lnTo>
                  <a:pt x="186267" y="67733"/>
                </a:lnTo>
                <a:lnTo>
                  <a:pt x="194733" y="50800"/>
                </a:lnTo>
                <a:lnTo>
                  <a:pt x="194733" y="33866"/>
                </a:lnTo>
                <a:lnTo>
                  <a:pt x="186267" y="16933"/>
                </a:lnTo>
                <a:lnTo>
                  <a:pt x="186267" y="8466"/>
                </a:lnTo>
                <a:lnTo>
                  <a:pt x="186267" y="0"/>
                </a:lnTo>
                <a:lnTo>
                  <a:pt x="177800" y="0"/>
                </a:lnTo>
                <a:lnTo>
                  <a:pt x="177800" y="0"/>
                </a:lnTo>
                <a:lnTo>
                  <a:pt x="177800" y="0"/>
                </a:lnTo>
                <a:lnTo>
                  <a:pt x="177800" y="8466"/>
                </a:lnTo>
                <a:lnTo>
                  <a:pt x="177800" y="8466"/>
                </a:lnTo>
                <a:lnTo>
                  <a:pt x="177800" y="25400"/>
                </a:lnTo>
                <a:lnTo>
                  <a:pt x="177800" y="42333"/>
                </a:lnTo>
                <a:lnTo>
                  <a:pt x="177800" y="59266"/>
                </a:lnTo>
                <a:lnTo>
                  <a:pt x="186267" y="84666"/>
                </a:lnTo>
                <a:lnTo>
                  <a:pt x="186267" y="110066"/>
                </a:lnTo>
                <a:lnTo>
                  <a:pt x="194733" y="127000"/>
                </a:lnTo>
                <a:lnTo>
                  <a:pt x="194733" y="143933"/>
                </a:lnTo>
                <a:lnTo>
                  <a:pt x="194733" y="160866"/>
                </a:lnTo>
                <a:lnTo>
                  <a:pt x="194733" y="177800"/>
                </a:lnTo>
                <a:lnTo>
                  <a:pt x="194733" y="186266"/>
                </a:lnTo>
                <a:lnTo>
                  <a:pt x="203200" y="194733"/>
                </a:lnTo>
                <a:lnTo>
                  <a:pt x="203200" y="203200"/>
                </a:lnTo>
                <a:lnTo>
                  <a:pt x="203200" y="203200"/>
                </a:lnTo>
                <a:lnTo>
                  <a:pt x="203200" y="194733"/>
                </a:lnTo>
                <a:lnTo>
                  <a:pt x="203200" y="194733"/>
                </a:lnTo>
                <a:lnTo>
                  <a:pt x="203200" y="186266"/>
                </a:lnTo>
                <a:lnTo>
                  <a:pt x="203200" y="169333"/>
                </a:lnTo>
                <a:lnTo>
                  <a:pt x="203200" y="143933"/>
                </a:lnTo>
                <a:lnTo>
                  <a:pt x="203200" y="127000"/>
                </a:lnTo>
                <a:lnTo>
                  <a:pt x="203200" y="101600"/>
                </a:lnTo>
                <a:lnTo>
                  <a:pt x="211667" y="76200"/>
                </a:lnTo>
                <a:lnTo>
                  <a:pt x="211667" y="59266"/>
                </a:lnTo>
                <a:lnTo>
                  <a:pt x="220133" y="33866"/>
                </a:lnTo>
                <a:lnTo>
                  <a:pt x="228600" y="25400"/>
                </a:lnTo>
                <a:lnTo>
                  <a:pt x="237067" y="8466"/>
                </a:lnTo>
                <a:lnTo>
                  <a:pt x="245533" y="0"/>
                </a:lnTo>
                <a:lnTo>
                  <a:pt x="254000" y="0"/>
                </a:lnTo>
                <a:lnTo>
                  <a:pt x="262467" y="0"/>
                </a:lnTo>
                <a:lnTo>
                  <a:pt x="279400" y="0"/>
                </a:lnTo>
                <a:lnTo>
                  <a:pt x="287867" y="8466"/>
                </a:lnTo>
                <a:lnTo>
                  <a:pt x="296333" y="16933"/>
                </a:lnTo>
                <a:lnTo>
                  <a:pt x="296333" y="33866"/>
                </a:lnTo>
                <a:lnTo>
                  <a:pt x="304800" y="50800"/>
                </a:lnTo>
                <a:lnTo>
                  <a:pt x="313267" y="76200"/>
                </a:lnTo>
                <a:lnTo>
                  <a:pt x="313267" y="101600"/>
                </a:lnTo>
                <a:lnTo>
                  <a:pt x="321733" y="127000"/>
                </a:lnTo>
                <a:lnTo>
                  <a:pt x="330200" y="152400"/>
                </a:lnTo>
                <a:lnTo>
                  <a:pt x="330200" y="169333"/>
                </a:lnTo>
                <a:lnTo>
                  <a:pt x="338667" y="186266"/>
                </a:lnTo>
                <a:lnTo>
                  <a:pt x="338667" y="194733"/>
                </a:lnTo>
                <a:lnTo>
                  <a:pt x="347133" y="203200"/>
                </a:lnTo>
                <a:lnTo>
                  <a:pt x="355600" y="211666"/>
                </a:lnTo>
                <a:lnTo>
                  <a:pt x="364067" y="211666"/>
                </a:lnTo>
                <a:lnTo>
                  <a:pt x="372533" y="203200"/>
                </a:lnTo>
                <a:lnTo>
                  <a:pt x="381000" y="194733"/>
                </a:lnTo>
                <a:lnTo>
                  <a:pt x="381000" y="177800"/>
                </a:lnTo>
                <a:lnTo>
                  <a:pt x="389467" y="160866"/>
                </a:lnTo>
                <a:lnTo>
                  <a:pt x="389467" y="135466"/>
                </a:lnTo>
                <a:lnTo>
                  <a:pt x="389467" y="101600"/>
                </a:lnTo>
                <a:lnTo>
                  <a:pt x="389467" y="101600"/>
                </a:lnTo>
                <a:lnTo>
                  <a:pt x="389467" y="76200"/>
                </a:lnTo>
                <a:lnTo>
                  <a:pt x="389467" y="76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5596467" y="4741333"/>
            <a:ext cx="262467" cy="677335"/>
          </a:xfrm>
          <a:custGeom>
            <a:avLst/>
            <a:gdLst/>
            <a:ahLst/>
            <a:cxnLst/>
            <a:rect l="0" t="0" r="0" b="0"/>
            <a:pathLst>
              <a:path w="262467" h="677335">
                <a:moveTo>
                  <a:pt x="0" y="0"/>
                </a:moveTo>
                <a:lnTo>
                  <a:pt x="0" y="8467"/>
                </a:lnTo>
                <a:lnTo>
                  <a:pt x="0" y="8467"/>
                </a:lnTo>
                <a:lnTo>
                  <a:pt x="0" y="16934"/>
                </a:lnTo>
                <a:lnTo>
                  <a:pt x="8466" y="16934"/>
                </a:lnTo>
                <a:lnTo>
                  <a:pt x="25400" y="33867"/>
                </a:lnTo>
                <a:lnTo>
                  <a:pt x="42333" y="50800"/>
                </a:lnTo>
                <a:lnTo>
                  <a:pt x="67733" y="76200"/>
                </a:lnTo>
                <a:lnTo>
                  <a:pt x="84666" y="101600"/>
                </a:lnTo>
                <a:lnTo>
                  <a:pt x="118533" y="135467"/>
                </a:lnTo>
                <a:lnTo>
                  <a:pt x="143933" y="177800"/>
                </a:lnTo>
                <a:lnTo>
                  <a:pt x="177800" y="220134"/>
                </a:lnTo>
                <a:lnTo>
                  <a:pt x="194733" y="262467"/>
                </a:lnTo>
                <a:lnTo>
                  <a:pt x="220133" y="313267"/>
                </a:lnTo>
                <a:lnTo>
                  <a:pt x="245533" y="364067"/>
                </a:lnTo>
                <a:lnTo>
                  <a:pt x="254000" y="414867"/>
                </a:lnTo>
                <a:lnTo>
                  <a:pt x="262466" y="465667"/>
                </a:lnTo>
                <a:lnTo>
                  <a:pt x="262466" y="508000"/>
                </a:lnTo>
                <a:lnTo>
                  <a:pt x="254000" y="550334"/>
                </a:lnTo>
                <a:lnTo>
                  <a:pt x="237066" y="592667"/>
                </a:lnTo>
                <a:lnTo>
                  <a:pt x="211666" y="626534"/>
                </a:lnTo>
                <a:lnTo>
                  <a:pt x="186266" y="651934"/>
                </a:lnTo>
                <a:lnTo>
                  <a:pt x="186266" y="651934"/>
                </a:lnTo>
                <a:lnTo>
                  <a:pt x="160866" y="677334"/>
                </a:lnTo>
                <a:lnTo>
                  <a:pt x="160866" y="677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6239933" y="3869267"/>
            <a:ext cx="1422402" cy="59267"/>
          </a:xfrm>
          <a:custGeom>
            <a:avLst/>
            <a:gdLst/>
            <a:ahLst/>
            <a:cxnLst/>
            <a:rect l="0" t="0" r="0" b="0"/>
            <a:pathLst>
              <a:path w="1422402" h="59267">
                <a:moveTo>
                  <a:pt x="0" y="59266"/>
                </a:moveTo>
                <a:lnTo>
                  <a:pt x="8467" y="59266"/>
                </a:lnTo>
                <a:lnTo>
                  <a:pt x="8467" y="59266"/>
                </a:lnTo>
                <a:lnTo>
                  <a:pt x="25400" y="59266"/>
                </a:lnTo>
                <a:lnTo>
                  <a:pt x="33867" y="59266"/>
                </a:lnTo>
                <a:lnTo>
                  <a:pt x="50800" y="59266"/>
                </a:lnTo>
                <a:lnTo>
                  <a:pt x="67734" y="59266"/>
                </a:lnTo>
                <a:lnTo>
                  <a:pt x="93134" y="59266"/>
                </a:lnTo>
                <a:lnTo>
                  <a:pt x="118534" y="50800"/>
                </a:lnTo>
                <a:lnTo>
                  <a:pt x="152400" y="50800"/>
                </a:lnTo>
                <a:lnTo>
                  <a:pt x="186267" y="50800"/>
                </a:lnTo>
                <a:lnTo>
                  <a:pt x="211667" y="42333"/>
                </a:lnTo>
                <a:lnTo>
                  <a:pt x="245534" y="42333"/>
                </a:lnTo>
                <a:lnTo>
                  <a:pt x="279401" y="33866"/>
                </a:lnTo>
                <a:lnTo>
                  <a:pt x="321734" y="33866"/>
                </a:lnTo>
                <a:lnTo>
                  <a:pt x="355601" y="33866"/>
                </a:lnTo>
                <a:lnTo>
                  <a:pt x="397934" y="25400"/>
                </a:lnTo>
                <a:lnTo>
                  <a:pt x="431801" y="25400"/>
                </a:lnTo>
                <a:lnTo>
                  <a:pt x="482600" y="16933"/>
                </a:lnTo>
                <a:lnTo>
                  <a:pt x="516467" y="16933"/>
                </a:lnTo>
                <a:lnTo>
                  <a:pt x="558800" y="16933"/>
                </a:lnTo>
                <a:lnTo>
                  <a:pt x="601134" y="16933"/>
                </a:lnTo>
                <a:lnTo>
                  <a:pt x="635000" y="8466"/>
                </a:lnTo>
                <a:lnTo>
                  <a:pt x="677334" y="8466"/>
                </a:lnTo>
                <a:lnTo>
                  <a:pt x="711200" y="8466"/>
                </a:lnTo>
                <a:lnTo>
                  <a:pt x="745067" y="8466"/>
                </a:lnTo>
                <a:lnTo>
                  <a:pt x="787400" y="8466"/>
                </a:lnTo>
                <a:lnTo>
                  <a:pt x="821267" y="8466"/>
                </a:lnTo>
                <a:lnTo>
                  <a:pt x="855134" y="8466"/>
                </a:lnTo>
                <a:lnTo>
                  <a:pt x="897467" y="0"/>
                </a:lnTo>
                <a:lnTo>
                  <a:pt x="931334" y="0"/>
                </a:lnTo>
                <a:lnTo>
                  <a:pt x="965201" y="0"/>
                </a:lnTo>
                <a:lnTo>
                  <a:pt x="1007534" y="0"/>
                </a:lnTo>
                <a:lnTo>
                  <a:pt x="1041401" y="0"/>
                </a:lnTo>
                <a:lnTo>
                  <a:pt x="1075267" y="0"/>
                </a:lnTo>
                <a:lnTo>
                  <a:pt x="1109133" y="8466"/>
                </a:lnTo>
                <a:lnTo>
                  <a:pt x="1143000" y="8466"/>
                </a:lnTo>
                <a:lnTo>
                  <a:pt x="1176867" y="8466"/>
                </a:lnTo>
                <a:lnTo>
                  <a:pt x="1210734" y="8466"/>
                </a:lnTo>
                <a:lnTo>
                  <a:pt x="1244600" y="8466"/>
                </a:lnTo>
                <a:lnTo>
                  <a:pt x="1278467" y="8466"/>
                </a:lnTo>
                <a:lnTo>
                  <a:pt x="1303867" y="8466"/>
                </a:lnTo>
                <a:lnTo>
                  <a:pt x="1329267" y="8466"/>
                </a:lnTo>
                <a:lnTo>
                  <a:pt x="1354667" y="8466"/>
                </a:lnTo>
                <a:lnTo>
                  <a:pt x="1388534" y="8466"/>
                </a:lnTo>
                <a:lnTo>
                  <a:pt x="1405467" y="8466"/>
                </a:lnTo>
                <a:lnTo>
                  <a:pt x="1405467" y="8466"/>
                </a:lnTo>
                <a:lnTo>
                  <a:pt x="1422401" y="8466"/>
                </a:lnTo>
                <a:lnTo>
                  <a:pt x="1422401"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6358467" y="4089400"/>
            <a:ext cx="254001" cy="338668"/>
          </a:xfrm>
          <a:custGeom>
            <a:avLst/>
            <a:gdLst/>
            <a:ahLst/>
            <a:cxnLst/>
            <a:rect l="0" t="0" r="0" b="0"/>
            <a:pathLst>
              <a:path w="254001" h="338668">
                <a:moveTo>
                  <a:pt x="59266" y="8467"/>
                </a:moveTo>
                <a:lnTo>
                  <a:pt x="59266" y="16933"/>
                </a:lnTo>
                <a:lnTo>
                  <a:pt x="59266" y="25400"/>
                </a:lnTo>
                <a:lnTo>
                  <a:pt x="59266" y="33867"/>
                </a:lnTo>
                <a:lnTo>
                  <a:pt x="67733" y="50800"/>
                </a:lnTo>
                <a:lnTo>
                  <a:pt x="67733" y="76200"/>
                </a:lnTo>
                <a:lnTo>
                  <a:pt x="67733" y="93133"/>
                </a:lnTo>
                <a:lnTo>
                  <a:pt x="67733" y="118533"/>
                </a:lnTo>
                <a:lnTo>
                  <a:pt x="76200" y="152400"/>
                </a:lnTo>
                <a:lnTo>
                  <a:pt x="76200" y="177800"/>
                </a:lnTo>
                <a:lnTo>
                  <a:pt x="76200" y="211667"/>
                </a:lnTo>
                <a:lnTo>
                  <a:pt x="76200" y="237067"/>
                </a:lnTo>
                <a:lnTo>
                  <a:pt x="76200" y="262467"/>
                </a:lnTo>
                <a:lnTo>
                  <a:pt x="76200" y="279400"/>
                </a:lnTo>
                <a:lnTo>
                  <a:pt x="84666" y="296333"/>
                </a:lnTo>
                <a:lnTo>
                  <a:pt x="84666" y="313267"/>
                </a:lnTo>
                <a:lnTo>
                  <a:pt x="84666" y="313267"/>
                </a:lnTo>
                <a:lnTo>
                  <a:pt x="93133" y="321733"/>
                </a:lnTo>
                <a:lnTo>
                  <a:pt x="93133" y="321733"/>
                </a:lnTo>
                <a:lnTo>
                  <a:pt x="84666" y="313267"/>
                </a:lnTo>
                <a:lnTo>
                  <a:pt x="84666" y="304800"/>
                </a:lnTo>
                <a:lnTo>
                  <a:pt x="76200" y="296333"/>
                </a:lnTo>
                <a:lnTo>
                  <a:pt x="67733" y="279400"/>
                </a:lnTo>
                <a:lnTo>
                  <a:pt x="59266" y="262467"/>
                </a:lnTo>
                <a:lnTo>
                  <a:pt x="50800" y="237067"/>
                </a:lnTo>
                <a:lnTo>
                  <a:pt x="42333" y="211667"/>
                </a:lnTo>
                <a:lnTo>
                  <a:pt x="33866" y="194733"/>
                </a:lnTo>
                <a:lnTo>
                  <a:pt x="25400" y="160867"/>
                </a:lnTo>
                <a:lnTo>
                  <a:pt x="16933" y="135467"/>
                </a:lnTo>
                <a:lnTo>
                  <a:pt x="8466" y="118533"/>
                </a:lnTo>
                <a:lnTo>
                  <a:pt x="0" y="93133"/>
                </a:lnTo>
                <a:lnTo>
                  <a:pt x="0" y="76200"/>
                </a:lnTo>
                <a:lnTo>
                  <a:pt x="8466" y="59267"/>
                </a:lnTo>
                <a:lnTo>
                  <a:pt x="16933" y="42333"/>
                </a:lnTo>
                <a:lnTo>
                  <a:pt x="25400" y="25400"/>
                </a:lnTo>
                <a:lnTo>
                  <a:pt x="42333" y="16933"/>
                </a:lnTo>
                <a:lnTo>
                  <a:pt x="67733" y="8467"/>
                </a:lnTo>
                <a:lnTo>
                  <a:pt x="84666" y="0"/>
                </a:lnTo>
                <a:lnTo>
                  <a:pt x="101600" y="0"/>
                </a:lnTo>
                <a:lnTo>
                  <a:pt x="127000" y="0"/>
                </a:lnTo>
                <a:lnTo>
                  <a:pt x="143933" y="8467"/>
                </a:lnTo>
                <a:lnTo>
                  <a:pt x="152399" y="8467"/>
                </a:lnTo>
                <a:lnTo>
                  <a:pt x="160867" y="25400"/>
                </a:lnTo>
                <a:lnTo>
                  <a:pt x="169333" y="33867"/>
                </a:lnTo>
                <a:lnTo>
                  <a:pt x="169333" y="50800"/>
                </a:lnTo>
                <a:lnTo>
                  <a:pt x="169333" y="76200"/>
                </a:lnTo>
                <a:lnTo>
                  <a:pt x="160867" y="84667"/>
                </a:lnTo>
                <a:lnTo>
                  <a:pt x="152399" y="110067"/>
                </a:lnTo>
                <a:lnTo>
                  <a:pt x="143933" y="118533"/>
                </a:lnTo>
                <a:lnTo>
                  <a:pt x="135466" y="135467"/>
                </a:lnTo>
                <a:lnTo>
                  <a:pt x="118533" y="152400"/>
                </a:lnTo>
                <a:lnTo>
                  <a:pt x="101600" y="152400"/>
                </a:lnTo>
                <a:lnTo>
                  <a:pt x="93133" y="160867"/>
                </a:lnTo>
                <a:lnTo>
                  <a:pt x="84666" y="160867"/>
                </a:lnTo>
                <a:lnTo>
                  <a:pt x="84666" y="160867"/>
                </a:lnTo>
                <a:lnTo>
                  <a:pt x="84666" y="160867"/>
                </a:lnTo>
                <a:lnTo>
                  <a:pt x="84666" y="160867"/>
                </a:lnTo>
                <a:lnTo>
                  <a:pt x="84666" y="160867"/>
                </a:lnTo>
                <a:lnTo>
                  <a:pt x="93133" y="160867"/>
                </a:lnTo>
                <a:lnTo>
                  <a:pt x="110066" y="152400"/>
                </a:lnTo>
                <a:lnTo>
                  <a:pt x="127000" y="152400"/>
                </a:lnTo>
                <a:lnTo>
                  <a:pt x="143933" y="152400"/>
                </a:lnTo>
                <a:lnTo>
                  <a:pt x="169333" y="152400"/>
                </a:lnTo>
                <a:lnTo>
                  <a:pt x="186266" y="169333"/>
                </a:lnTo>
                <a:lnTo>
                  <a:pt x="203200" y="177800"/>
                </a:lnTo>
                <a:lnTo>
                  <a:pt x="228599" y="194733"/>
                </a:lnTo>
                <a:lnTo>
                  <a:pt x="237067" y="220133"/>
                </a:lnTo>
                <a:lnTo>
                  <a:pt x="245533" y="237067"/>
                </a:lnTo>
                <a:lnTo>
                  <a:pt x="254000" y="254000"/>
                </a:lnTo>
                <a:lnTo>
                  <a:pt x="254000" y="270933"/>
                </a:lnTo>
                <a:lnTo>
                  <a:pt x="245533" y="296333"/>
                </a:lnTo>
                <a:lnTo>
                  <a:pt x="245533" y="304800"/>
                </a:lnTo>
                <a:lnTo>
                  <a:pt x="228599" y="321733"/>
                </a:lnTo>
                <a:lnTo>
                  <a:pt x="220133" y="321733"/>
                </a:lnTo>
                <a:lnTo>
                  <a:pt x="203200" y="330200"/>
                </a:lnTo>
                <a:lnTo>
                  <a:pt x="186266" y="338667"/>
                </a:lnTo>
                <a:lnTo>
                  <a:pt x="160867" y="338667"/>
                </a:lnTo>
                <a:lnTo>
                  <a:pt x="143933" y="338667"/>
                </a:lnTo>
                <a:lnTo>
                  <a:pt x="127000" y="338667"/>
                </a:lnTo>
                <a:lnTo>
                  <a:pt x="110066" y="330200"/>
                </a:lnTo>
                <a:lnTo>
                  <a:pt x="93133" y="330200"/>
                </a:lnTo>
                <a:lnTo>
                  <a:pt x="84666" y="321733"/>
                </a:lnTo>
                <a:lnTo>
                  <a:pt x="76200" y="313267"/>
                </a:lnTo>
                <a:lnTo>
                  <a:pt x="67733" y="304800"/>
                </a:lnTo>
                <a:lnTo>
                  <a:pt x="67733" y="287867"/>
                </a:lnTo>
                <a:lnTo>
                  <a:pt x="76200" y="270933"/>
                </a:lnTo>
                <a:lnTo>
                  <a:pt x="76200" y="270933"/>
                </a:lnTo>
                <a:lnTo>
                  <a:pt x="84666" y="254000"/>
                </a:lnTo>
                <a:lnTo>
                  <a:pt x="84666"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629400" y="4224867"/>
            <a:ext cx="228601" cy="194734"/>
          </a:xfrm>
          <a:custGeom>
            <a:avLst/>
            <a:gdLst/>
            <a:ahLst/>
            <a:cxnLst/>
            <a:rect l="0" t="0" r="0" b="0"/>
            <a:pathLst>
              <a:path w="228601" h="194734">
                <a:moveTo>
                  <a:pt x="76200" y="0"/>
                </a:moveTo>
                <a:lnTo>
                  <a:pt x="76200" y="0"/>
                </a:lnTo>
                <a:lnTo>
                  <a:pt x="67733" y="0"/>
                </a:lnTo>
                <a:lnTo>
                  <a:pt x="67733" y="0"/>
                </a:lnTo>
                <a:lnTo>
                  <a:pt x="67733" y="0"/>
                </a:lnTo>
                <a:lnTo>
                  <a:pt x="67733" y="0"/>
                </a:lnTo>
                <a:lnTo>
                  <a:pt x="59267" y="8466"/>
                </a:lnTo>
                <a:lnTo>
                  <a:pt x="50800" y="16933"/>
                </a:lnTo>
                <a:lnTo>
                  <a:pt x="42334" y="25400"/>
                </a:lnTo>
                <a:lnTo>
                  <a:pt x="33866" y="33866"/>
                </a:lnTo>
                <a:lnTo>
                  <a:pt x="25400" y="50800"/>
                </a:lnTo>
                <a:lnTo>
                  <a:pt x="16933" y="67733"/>
                </a:lnTo>
                <a:lnTo>
                  <a:pt x="8467" y="84666"/>
                </a:lnTo>
                <a:lnTo>
                  <a:pt x="8467" y="101600"/>
                </a:lnTo>
                <a:lnTo>
                  <a:pt x="0" y="118533"/>
                </a:lnTo>
                <a:lnTo>
                  <a:pt x="0" y="135466"/>
                </a:lnTo>
                <a:lnTo>
                  <a:pt x="8467" y="152400"/>
                </a:lnTo>
                <a:lnTo>
                  <a:pt x="16933" y="160866"/>
                </a:lnTo>
                <a:lnTo>
                  <a:pt x="16933" y="169333"/>
                </a:lnTo>
                <a:lnTo>
                  <a:pt x="25400" y="177800"/>
                </a:lnTo>
                <a:lnTo>
                  <a:pt x="33866" y="177800"/>
                </a:lnTo>
                <a:lnTo>
                  <a:pt x="42334" y="177800"/>
                </a:lnTo>
                <a:lnTo>
                  <a:pt x="50800" y="169333"/>
                </a:lnTo>
                <a:lnTo>
                  <a:pt x="50800" y="169333"/>
                </a:lnTo>
                <a:lnTo>
                  <a:pt x="59267" y="160866"/>
                </a:lnTo>
                <a:lnTo>
                  <a:pt x="67733" y="152400"/>
                </a:lnTo>
                <a:lnTo>
                  <a:pt x="67733" y="135466"/>
                </a:lnTo>
                <a:lnTo>
                  <a:pt x="76200" y="127000"/>
                </a:lnTo>
                <a:lnTo>
                  <a:pt x="76200" y="110066"/>
                </a:lnTo>
                <a:lnTo>
                  <a:pt x="76200" y="93133"/>
                </a:lnTo>
                <a:lnTo>
                  <a:pt x="76200" y="76200"/>
                </a:lnTo>
                <a:lnTo>
                  <a:pt x="76200" y="59266"/>
                </a:lnTo>
                <a:lnTo>
                  <a:pt x="76200" y="42333"/>
                </a:lnTo>
                <a:lnTo>
                  <a:pt x="76200" y="25400"/>
                </a:lnTo>
                <a:lnTo>
                  <a:pt x="76200" y="16933"/>
                </a:lnTo>
                <a:lnTo>
                  <a:pt x="76200" y="16933"/>
                </a:lnTo>
                <a:lnTo>
                  <a:pt x="76200" y="16933"/>
                </a:lnTo>
                <a:lnTo>
                  <a:pt x="76200" y="16933"/>
                </a:lnTo>
                <a:lnTo>
                  <a:pt x="76200" y="16933"/>
                </a:lnTo>
                <a:lnTo>
                  <a:pt x="76200" y="25400"/>
                </a:lnTo>
                <a:lnTo>
                  <a:pt x="76200" y="42333"/>
                </a:lnTo>
                <a:lnTo>
                  <a:pt x="76200" y="59266"/>
                </a:lnTo>
                <a:lnTo>
                  <a:pt x="84667" y="76200"/>
                </a:lnTo>
                <a:lnTo>
                  <a:pt x="84667" y="93133"/>
                </a:lnTo>
                <a:lnTo>
                  <a:pt x="84667" y="118533"/>
                </a:lnTo>
                <a:lnTo>
                  <a:pt x="93133" y="135466"/>
                </a:lnTo>
                <a:lnTo>
                  <a:pt x="110066" y="152400"/>
                </a:lnTo>
                <a:lnTo>
                  <a:pt x="118534" y="169333"/>
                </a:lnTo>
                <a:lnTo>
                  <a:pt x="127000" y="177800"/>
                </a:lnTo>
                <a:lnTo>
                  <a:pt x="143933" y="186266"/>
                </a:lnTo>
                <a:lnTo>
                  <a:pt x="152400" y="194733"/>
                </a:lnTo>
                <a:lnTo>
                  <a:pt x="169333" y="194733"/>
                </a:lnTo>
                <a:lnTo>
                  <a:pt x="186266" y="194733"/>
                </a:lnTo>
                <a:lnTo>
                  <a:pt x="194734" y="186266"/>
                </a:lnTo>
                <a:lnTo>
                  <a:pt x="203200" y="177800"/>
                </a:lnTo>
                <a:lnTo>
                  <a:pt x="211667" y="169333"/>
                </a:lnTo>
                <a:lnTo>
                  <a:pt x="220133" y="152400"/>
                </a:lnTo>
                <a:lnTo>
                  <a:pt x="220133" y="152400"/>
                </a:lnTo>
                <a:lnTo>
                  <a:pt x="228600" y="135466"/>
                </a:lnTo>
                <a:lnTo>
                  <a:pt x="228600" y="135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6841067" y="4106333"/>
            <a:ext cx="50800" cy="330201"/>
          </a:xfrm>
          <a:custGeom>
            <a:avLst/>
            <a:gdLst/>
            <a:ahLst/>
            <a:cxnLst/>
            <a:rect l="0" t="0" r="0" b="0"/>
            <a:pathLst>
              <a:path w="50800" h="330201">
                <a:moveTo>
                  <a:pt x="0" y="0"/>
                </a:moveTo>
                <a:lnTo>
                  <a:pt x="0" y="0"/>
                </a:lnTo>
                <a:lnTo>
                  <a:pt x="0" y="8467"/>
                </a:lnTo>
                <a:lnTo>
                  <a:pt x="0" y="8467"/>
                </a:lnTo>
                <a:lnTo>
                  <a:pt x="0" y="8467"/>
                </a:lnTo>
                <a:lnTo>
                  <a:pt x="0" y="16934"/>
                </a:lnTo>
                <a:lnTo>
                  <a:pt x="0" y="33867"/>
                </a:lnTo>
                <a:lnTo>
                  <a:pt x="8466" y="50800"/>
                </a:lnTo>
                <a:lnTo>
                  <a:pt x="16933" y="76200"/>
                </a:lnTo>
                <a:lnTo>
                  <a:pt x="16933" y="101600"/>
                </a:lnTo>
                <a:lnTo>
                  <a:pt x="16933" y="135467"/>
                </a:lnTo>
                <a:lnTo>
                  <a:pt x="16933" y="160867"/>
                </a:lnTo>
                <a:lnTo>
                  <a:pt x="25400" y="186267"/>
                </a:lnTo>
                <a:lnTo>
                  <a:pt x="25400" y="220134"/>
                </a:lnTo>
                <a:lnTo>
                  <a:pt x="25400" y="245534"/>
                </a:lnTo>
                <a:lnTo>
                  <a:pt x="25400" y="270934"/>
                </a:lnTo>
                <a:lnTo>
                  <a:pt x="25400" y="287867"/>
                </a:lnTo>
                <a:lnTo>
                  <a:pt x="33866" y="304800"/>
                </a:lnTo>
                <a:lnTo>
                  <a:pt x="33866" y="321734"/>
                </a:lnTo>
                <a:lnTo>
                  <a:pt x="42333" y="330200"/>
                </a:lnTo>
                <a:lnTo>
                  <a:pt x="42333" y="330200"/>
                </a:lnTo>
                <a:lnTo>
                  <a:pt x="42333" y="330200"/>
                </a:lnTo>
                <a:lnTo>
                  <a:pt x="50799" y="330200"/>
                </a:lnTo>
                <a:lnTo>
                  <a:pt x="50799" y="330200"/>
                </a:lnTo>
                <a:lnTo>
                  <a:pt x="50799" y="321734"/>
                </a:lnTo>
                <a:lnTo>
                  <a:pt x="50799" y="321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942667" y="4064000"/>
            <a:ext cx="50801" cy="372534"/>
          </a:xfrm>
          <a:custGeom>
            <a:avLst/>
            <a:gdLst/>
            <a:ahLst/>
            <a:cxnLst/>
            <a:rect l="0" t="0" r="0" b="0"/>
            <a:pathLst>
              <a:path w="50801" h="372534">
                <a:moveTo>
                  <a:pt x="0" y="0"/>
                </a:moveTo>
                <a:lnTo>
                  <a:pt x="0" y="0"/>
                </a:lnTo>
                <a:lnTo>
                  <a:pt x="0" y="8467"/>
                </a:lnTo>
                <a:lnTo>
                  <a:pt x="0" y="8467"/>
                </a:lnTo>
                <a:lnTo>
                  <a:pt x="0" y="8467"/>
                </a:lnTo>
                <a:lnTo>
                  <a:pt x="0" y="16933"/>
                </a:lnTo>
                <a:lnTo>
                  <a:pt x="0" y="25400"/>
                </a:lnTo>
                <a:lnTo>
                  <a:pt x="0" y="42333"/>
                </a:lnTo>
                <a:lnTo>
                  <a:pt x="0" y="67733"/>
                </a:lnTo>
                <a:lnTo>
                  <a:pt x="0" y="84667"/>
                </a:lnTo>
                <a:lnTo>
                  <a:pt x="0" y="110067"/>
                </a:lnTo>
                <a:lnTo>
                  <a:pt x="8466" y="135467"/>
                </a:lnTo>
                <a:lnTo>
                  <a:pt x="8466" y="169333"/>
                </a:lnTo>
                <a:lnTo>
                  <a:pt x="16933" y="194733"/>
                </a:lnTo>
                <a:lnTo>
                  <a:pt x="16933" y="220133"/>
                </a:lnTo>
                <a:lnTo>
                  <a:pt x="25399" y="254000"/>
                </a:lnTo>
                <a:lnTo>
                  <a:pt x="25399" y="279400"/>
                </a:lnTo>
                <a:lnTo>
                  <a:pt x="33867" y="296333"/>
                </a:lnTo>
                <a:lnTo>
                  <a:pt x="33867" y="321733"/>
                </a:lnTo>
                <a:lnTo>
                  <a:pt x="33867" y="338667"/>
                </a:lnTo>
                <a:lnTo>
                  <a:pt x="42333" y="355600"/>
                </a:lnTo>
                <a:lnTo>
                  <a:pt x="42333" y="364067"/>
                </a:lnTo>
                <a:lnTo>
                  <a:pt x="42333" y="364067"/>
                </a:lnTo>
                <a:lnTo>
                  <a:pt x="50800" y="372533"/>
                </a:lnTo>
                <a:lnTo>
                  <a:pt x="50800" y="372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7306733" y="4064000"/>
            <a:ext cx="279402" cy="338668"/>
          </a:xfrm>
          <a:custGeom>
            <a:avLst/>
            <a:gdLst/>
            <a:ahLst/>
            <a:cxnLst/>
            <a:rect l="0" t="0" r="0" b="0"/>
            <a:pathLst>
              <a:path w="279402" h="338668">
                <a:moveTo>
                  <a:pt x="0" y="42333"/>
                </a:moveTo>
                <a:lnTo>
                  <a:pt x="0" y="33867"/>
                </a:lnTo>
                <a:lnTo>
                  <a:pt x="0" y="33867"/>
                </a:lnTo>
                <a:lnTo>
                  <a:pt x="8467" y="25400"/>
                </a:lnTo>
                <a:lnTo>
                  <a:pt x="8467" y="25400"/>
                </a:lnTo>
                <a:lnTo>
                  <a:pt x="16934" y="16933"/>
                </a:lnTo>
                <a:lnTo>
                  <a:pt x="25400" y="8467"/>
                </a:lnTo>
                <a:lnTo>
                  <a:pt x="33867" y="0"/>
                </a:lnTo>
                <a:lnTo>
                  <a:pt x="50801" y="0"/>
                </a:lnTo>
                <a:lnTo>
                  <a:pt x="59267" y="0"/>
                </a:lnTo>
                <a:lnTo>
                  <a:pt x="76200" y="0"/>
                </a:lnTo>
                <a:lnTo>
                  <a:pt x="93134" y="8467"/>
                </a:lnTo>
                <a:lnTo>
                  <a:pt x="110067" y="8467"/>
                </a:lnTo>
                <a:lnTo>
                  <a:pt x="118533" y="25400"/>
                </a:lnTo>
                <a:lnTo>
                  <a:pt x="127001" y="33867"/>
                </a:lnTo>
                <a:lnTo>
                  <a:pt x="135467" y="50800"/>
                </a:lnTo>
                <a:lnTo>
                  <a:pt x="135467" y="67733"/>
                </a:lnTo>
                <a:lnTo>
                  <a:pt x="135467" y="84667"/>
                </a:lnTo>
                <a:lnTo>
                  <a:pt x="127001" y="101600"/>
                </a:lnTo>
                <a:lnTo>
                  <a:pt x="127001" y="118533"/>
                </a:lnTo>
                <a:lnTo>
                  <a:pt x="118533" y="127000"/>
                </a:lnTo>
                <a:lnTo>
                  <a:pt x="110067" y="143933"/>
                </a:lnTo>
                <a:lnTo>
                  <a:pt x="93134" y="160867"/>
                </a:lnTo>
                <a:lnTo>
                  <a:pt x="84667" y="169333"/>
                </a:lnTo>
                <a:lnTo>
                  <a:pt x="67734" y="177800"/>
                </a:lnTo>
                <a:lnTo>
                  <a:pt x="59267" y="177800"/>
                </a:lnTo>
                <a:lnTo>
                  <a:pt x="59267" y="186267"/>
                </a:lnTo>
                <a:lnTo>
                  <a:pt x="50801" y="186267"/>
                </a:lnTo>
                <a:lnTo>
                  <a:pt x="50801" y="186267"/>
                </a:lnTo>
                <a:lnTo>
                  <a:pt x="50801" y="186267"/>
                </a:lnTo>
                <a:lnTo>
                  <a:pt x="50801" y="186267"/>
                </a:lnTo>
                <a:lnTo>
                  <a:pt x="59267" y="177800"/>
                </a:lnTo>
                <a:lnTo>
                  <a:pt x="67734" y="177800"/>
                </a:lnTo>
                <a:lnTo>
                  <a:pt x="76200" y="169333"/>
                </a:lnTo>
                <a:lnTo>
                  <a:pt x="93134" y="160867"/>
                </a:lnTo>
                <a:lnTo>
                  <a:pt x="110067" y="160867"/>
                </a:lnTo>
                <a:lnTo>
                  <a:pt x="127001" y="152400"/>
                </a:lnTo>
                <a:lnTo>
                  <a:pt x="152400" y="152400"/>
                </a:lnTo>
                <a:lnTo>
                  <a:pt x="169334" y="160867"/>
                </a:lnTo>
                <a:lnTo>
                  <a:pt x="186267" y="160867"/>
                </a:lnTo>
                <a:lnTo>
                  <a:pt x="211667" y="177800"/>
                </a:lnTo>
                <a:lnTo>
                  <a:pt x="228600" y="186267"/>
                </a:lnTo>
                <a:lnTo>
                  <a:pt x="245534" y="203200"/>
                </a:lnTo>
                <a:lnTo>
                  <a:pt x="262467" y="211667"/>
                </a:lnTo>
                <a:lnTo>
                  <a:pt x="270933" y="228600"/>
                </a:lnTo>
                <a:lnTo>
                  <a:pt x="279401" y="254000"/>
                </a:lnTo>
                <a:lnTo>
                  <a:pt x="279401" y="270933"/>
                </a:lnTo>
                <a:lnTo>
                  <a:pt x="279401" y="279400"/>
                </a:lnTo>
                <a:lnTo>
                  <a:pt x="270933" y="296333"/>
                </a:lnTo>
                <a:lnTo>
                  <a:pt x="262467" y="313267"/>
                </a:lnTo>
                <a:lnTo>
                  <a:pt x="254000" y="321733"/>
                </a:lnTo>
                <a:lnTo>
                  <a:pt x="237067" y="330200"/>
                </a:lnTo>
                <a:lnTo>
                  <a:pt x="211667" y="330200"/>
                </a:lnTo>
                <a:lnTo>
                  <a:pt x="186267" y="338667"/>
                </a:lnTo>
                <a:lnTo>
                  <a:pt x="160867" y="338667"/>
                </a:lnTo>
                <a:lnTo>
                  <a:pt x="135467" y="338667"/>
                </a:lnTo>
                <a:lnTo>
                  <a:pt x="110067" y="330200"/>
                </a:lnTo>
                <a:lnTo>
                  <a:pt x="84667" y="330200"/>
                </a:lnTo>
                <a:lnTo>
                  <a:pt x="67734" y="321733"/>
                </a:lnTo>
                <a:lnTo>
                  <a:pt x="50801" y="313267"/>
                </a:lnTo>
                <a:lnTo>
                  <a:pt x="33867" y="304800"/>
                </a:lnTo>
                <a:lnTo>
                  <a:pt x="33867" y="304800"/>
                </a:lnTo>
                <a:lnTo>
                  <a:pt x="25400" y="296333"/>
                </a:lnTo>
                <a:lnTo>
                  <a:pt x="25400" y="296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6646333" y="4859867"/>
            <a:ext cx="101602" cy="423334"/>
          </a:xfrm>
          <a:custGeom>
            <a:avLst/>
            <a:gdLst/>
            <a:ahLst/>
            <a:cxnLst/>
            <a:rect l="0" t="0" r="0" b="0"/>
            <a:pathLst>
              <a:path w="101602" h="423334">
                <a:moveTo>
                  <a:pt x="0" y="0"/>
                </a:moveTo>
                <a:lnTo>
                  <a:pt x="0" y="0"/>
                </a:lnTo>
                <a:lnTo>
                  <a:pt x="0" y="8466"/>
                </a:lnTo>
                <a:lnTo>
                  <a:pt x="8467" y="16933"/>
                </a:lnTo>
                <a:lnTo>
                  <a:pt x="8467" y="33866"/>
                </a:lnTo>
                <a:lnTo>
                  <a:pt x="16933" y="50800"/>
                </a:lnTo>
                <a:lnTo>
                  <a:pt x="25401" y="76200"/>
                </a:lnTo>
                <a:lnTo>
                  <a:pt x="33867" y="101600"/>
                </a:lnTo>
                <a:lnTo>
                  <a:pt x="42334" y="135466"/>
                </a:lnTo>
                <a:lnTo>
                  <a:pt x="50800" y="160866"/>
                </a:lnTo>
                <a:lnTo>
                  <a:pt x="59267" y="194733"/>
                </a:lnTo>
                <a:lnTo>
                  <a:pt x="59267" y="228600"/>
                </a:lnTo>
                <a:lnTo>
                  <a:pt x="67734" y="262466"/>
                </a:lnTo>
                <a:lnTo>
                  <a:pt x="67734" y="296333"/>
                </a:lnTo>
                <a:lnTo>
                  <a:pt x="76200" y="330200"/>
                </a:lnTo>
                <a:lnTo>
                  <a:pt x="84667" y="355600"/>
                </a:lnTo>
                <a:lnTo>
                  <a:pt x="84667" y="381000"/>
                </a:lnTo>
                <a:lnTo>
                  <a:pt x="93133" y="397933"/>
                </a:lnTo>
                <a:lnTo>
                  <a:pt x="101601" y="414866"/>
                </a:lnTo>
                <a:lnTo>
                  <a:pt x="101601" y="423333"/>
                </a:lnTo>
                <a:lnTo>
                  <a:pt x="101601" y="423333"/>
                </a:lnTo>
                <a:lnTo>
                  <a:pt x="101601" y="414866"/>
                </a:lnTo>
                <a:lnTo>
                  <a:pt x="101601" y="406400"/>
                </a:lnTo>
                <a:lnTo>
                  <a:pt x="101601" y="406400"/>
                </a:lnTo>
                <a:lnTo>
                  <a:pt x="93133" y="389466"/>
                </a:lnTo>
                <a:lnTo>
                  <a:pt x="93133" y="389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6629400" y="4842933"/>
            <a:ext cx="203201" cy="237068"/>
          </a:xfrm>
          <a:custGeom>
            <a:avLst/>
            <a:gdLst/>
            <a:ahLst/>
            <a:cxnLst/>
            <a:rect l="0" t="0" r="0" b="0"/>
            <a:pathLst>
              <a:path w="203201" h="237068">
                <a:moveTo>
                  <a:pt x="0" y="76200"/>
                </a:moveTo>
                <a:lnTo>
                  <a:pt x="0" y="67734"/>
                </a:lnTo>
                <a:lnTo>
                  <a:pt x="0" y="59267"/>
                </a:lnTo>
                <a:lnTo>
                  <a:pt x="0" y="42334"/>
                </a:lnTo>
                <a:lnTo>
                  <a:pt x="0" y="33867"/>
                </a:lnTo>
                <a:lnTo>
                  <a:pt x="8467" y="16934"/>
                </a:lnTo>
                <a:lnTo>
                  <a:pt x="16933" y="8467"/>
                </a:lnTo>
                <a:lnTo>
                  <a:pt x="25400" y="8467"/>
                </a:lnTo>
                <a:lnTo>
                  <a:pt x="42334" y="0"/>
                </a:lnTo>
                <a:lnTo>
                  <a:pt x="59267" y="0"/>
                </a:lnTo>
                <a:lnTo>
                  <a:pt x="76200" y="0"/>
                </a:lnTo>
                <a:lnTo>
                  <a:pt x="93133" y="0"/>
                </a:lnTo>
                <a:lnTo>
                  <a:pt x="118534" y="8467"/>
                </a:lnTo>
                <a:lnTo>
                  <a:pt x="135467" y="16934"/>
                </a:lnTo>
                <a:lnTo>
                  <a:pt x="152400" y="25400"/>
                </a:lnTo>
                <a:lnTo>
                  <a:pt x="177800" y="42334"/>
                </a:lnTo>
                <a:lnTo>
                  <a:pt x="186266" y="59267"/>
                </a:lnTo>
                <a:lnTo>
                  <a:pt x="194734" y="76200"/>
                </a:lnTo>
                <a:lnTo>
                  <a:pt x="203200" y="101600"/>
                </a:lnTo>
                <a:lnTo>
                  <a:pt x="203200" y="118534"/>
                </a:lnTo>
                <a:lnTo>
                  <a:pt x="203200" y="135467"/>
                </a:lnTo>
                <a:lnTo>
                  <a:pt x="194734" y="152400"/>
                </a:lnTo>
                <a:lnTo>
                  <a:pt x="186266" y="177800"/>
                </a:lnTo>
                <a:lnTo>
                  <a:pt x="177800" y="186267"/>
                </a:lnTo>
                <a:lnTo>
                  <a:pt x="160867" y="203200"/>
                </a:lnTo>
                <a:lnTo>
                  <a:pt x="152400" y="211667"/>
                </a:lnTo>
                <a:lnTo>
                  <a:pt x="135467" y="228600"/>
                </a:lnTo>
                <a:lnTo>
                  <a:pt x="110066" y="228600"/>
                </a:lnTo>
                <a:lnTo>
                  <a:pt x="101600" y="237067"/>
                </a:lnTo>
                <a:lnTo>
                  <a:pt x="84667" y="237067"/>
                </a:lnTo>
                <a:lnTo>
                  <a:pt x="67733" y="228600"/>
                </a:lnTo>
                <a:lnTo>
                  <a:pt x="50800" y="228600"/>
                </a:lnTo>
                <a:lnTo>
                  <a:pt x="42334" y="220134"/>
                </a:lnTo>
                <a:lnTo>
                  <a:pt x="33866" y="211667"/>
                </a:lnTo>
                <a:lnTo>
                  <a:pt x="33866" y="203200"/>
                </a:lnTo>
                <a:lnTo>
                  <a:pt x="33866" y="194734"/>
                </a:lnTo>
                <a:lnTo>
                  <a:pt x="33866" y="194734"/>
                </a:lnTo>
                <a:lnTo>
                  <a:pt x="33866" y="186267"/>
                </a:lnTo>
                <a:lnTo>
                  <a:pt x="33866" y="186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6925733" y="4800600"/>
            <a:ext cx="160868" cy="440268"/>
          </a:xfrm>
          <a:custGeom>
            <a:avLst/>
            <a:gdLst/>
            <a:ahLst/>
            <a:cxnLst/>
            <a:rect l="0" t="0" r="0" b="0"/>
            <a:pathLst>
              <a:path w="160868" h="440268">
                <a:moveTo>
                  <a:pt x="76200" y="0"/>
                </a:moveTo>
                <a:lnTo>
                  <a:pt x="76200" y="0"/>
                </a:lnTo>
                <a:lnTo>
                  <a:pt x="67734" y="0"/>
                </a:lnTo>
                <a:lnTo>
                  <a:pt x="67734" y="8467"/>
                </a:lnTo>
                <a:lnTo>
                  <a:pt x="59267" y="8467"/>
                </a:lnTo>
                <a:lnTo>
                  <a:pt x="50801" y="16933"/>
                </a:lnTo>
                <a:lnTo>
                  <a:pt x="50801" y="25400"/>
                </a:lnTo>
                <a:lnTo>
                  <a:pt x="42333" y="33867"/>
                </a:lnTo>
                <a:lnTo>
                  <a:pt x="33867" y="50800"/>
                </a:lnTo>
                <a:lnTo>
                  <a:pt x="25400" y="76200"/>
                </a:lnTo>
                <a:lnTo>
                  <a:pt x="16934" y="101600"/>
                </a:lnTo>
                <a:lnTo>
                  <a:pt x="16934" y="118533"/>
                </a:lnTo>
                <a:lnTo>
                  <a:pt x="8467" y="152400"/>
                </a:lnTo>
                <a:lnTo>
                  <a:pt x="8467" y="177800"/>
                </a:lnTo>
                <a:lnTo>
                  <a:pt x="0" y="203200"/>
                </a:lnTo>
                <a:lnTo>
                  <a:pt x="0" y="228600"/>
                </a:lnTo>
                <a:lnTo>
                  <a:pt x="8467" y="262467"/>
                </a:lnTo>
                <a:lnTo>
                  <a:pt x="8467" y="287867"/>
                </a:lnTo>
                <a:lnTo>
                  <a:pt x="16934" y="313267"/>
                </a:lnTo>
                <a:lnTo>
                  <a:pt x="25400" y="338667"/>
                </a:lnTo>
                <a:lnTo>
                  <a:pt x="42333" y="364067"/>
                </a:lnTo>
                <a:lnTo>
                  <a:pt x="50801" y="389467"/>
                </a:lnTo>
                <a:lnTo>
                  <a:pt x="67734" y="406400"/>
                </a:lnTo>
                <a:lnTo>
                  <a:pt x="84667" y="423333"/>
                </a:lnTo>
                <a:lnTo>
                  <a:pt x="110067" y="431800"/>
                </a:lnTo>
                <a:lnTo>
                  <a:pt x="127001" y="440267"/>
                </a:lnTo>
                <a:lnTo>
                  <a:pt x="135467" y="440267"/>
                </a:lnTo>
                <a:lnTo>
                  <a:pt x="152400" y="440267"/>
                </a:lnTo>
                <a:lnTo>
                  <a:pt x="152400" y="440267"/>
                </a:lnTo>
                <a:lnTo>
                  <a:pt x="160867" y="431800"/>
                </a:lnTo>
                <a:lnTo>
                  <a:pt x="160867" y="431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7086600" y="4944533"/>
            <a:ext cx="93134" cy="287868"/>
          </a:xfrm>
          <a:custGeom>
            <a:avLst/>
            <a:gdLst/>
            <a:ahLst/>
            <a:cxnLst/>
            <a:rect l="0" t="0" r="0" b="0"/>
            <a:pathLst>
              <a:path w="93134" h="287868">
                <a:moveTo>
                  <a:pt x="0" y="0"/>
                </a:moveTo>
                <a:lnTo>
                  <a:pt x="0" y="0"/>
                </a:lnTo>
                <a:lnTo>
                  <a:pt x="0" y="0"/>
                </a:lnTo>
                <a:lnTo>
                  <a:pt x="0" y="0"/>
                </a:lnTo>
                <a:lnTo>
                  <a:pt x="0" y="8467"/>
                </a:lnTo>
                <a:lnTo>
                  <a:pt x="0" y="16934"/>
                </a:lnTo>
                <a:lnTo>
                  <a:pt x="8467" y="25400"/>
                </a:lnTo>
                <a:lnTo>
                  <a:pt x="8467" y="42334"/>
                </a:lnTo>
                <a:lnTo>
                  <a:pt x="16933" y="67734"/>
                </a:lnTo>
                <a:lnTo>
                  <a:pt x="25400" y="93134"/>
                </a:lnTo>
                <a:lnTo>
                  <a:pt x="33866" y="118534"/>
                </a:lnTo>
                <a:lnTo>
                  <a:pt x="42334" y="152400"/>
                </a:lnTo>
                <a:lnTo>
                  <a:pt x="59267" y="177800"/>
                </a:lnTo>
                <a:lnTo>
                  <a:pt x="67733" y="211667"/>
                </a:lnTo>
                <a:lnTo>
                  <a:pt x="76200" y="237067"/>
                </a:lnTo>
                <a:lnTo>
                  <a:pt x="84667" y="270934"/>
                </a:lnTo>
                <a:lnTo>
                  <a:pt x="84667" y="270934"/>
                </a:lnTo>
                <a:lnTo>
                  <a:pt x="93133" y="287867"/>
                </a:lnTo>
                <a:lnTo>
                  <a:pt x="93133"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7196666" y="5300133"/>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188200" y="5300133"/>
            <a:ext cx="8467" cy="16935"/>
          </a:xfrm>
          <a:custGeom>
            <a:avLst/>
            <a:gdLst/>
            <a:ahLst/>
            <a:cxnLst/>
            <a:rect l="0" t="0" r="0" b="0"/>
            <a:pathLst>
              <a:path w="8467" h="16935">
                <a:moveTo>
                  <a:pt x="8466" y="16934"/>
                </a:moveTo>
                <a:lnTo>
                  <a:pt x="8466" y="16934"/>
                </a:lnTo>
                <a:lnTo>
                  <a:pt x="8466" y="8467"/>
                </a:lnTo>
                <a:lnTo>
                  <a:pt x="8466" y="8467"/>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7069667" y="4919133"/>
            <a:ext cx="177801" cy="228601"/>
          </a:xfrm>
          <a:custGeom>
            <a:avLst/>
            <a:gdLst/>
            <a:ahLst/>
            <a:cxnLst/>
            <a:rect l="0" t="0" r="0" b="0"/>
            <a:pathLst>
              <a:path w="177801" h="228601">
                <a:moveTo>
                  <a:pt x="0" y="25400"/>
                </a:moveTo>
                <a:lnTo>
                  <a:pt x="0" y="25400"/>
                </a:lnTo>
                <a:lnTo>
                  <a:pt x="8466" y="16934"/>
                </a:lnTo>
                <a:lnTo>
                  <a:pt x="16933" y="16934"/>
                </a:lnTo>
                <a:lnTo>
                  <a:pt x="25400" y="8467"/>
                </a:lnTo>
                <a:lnTo>
                  <a:pt x="33866" y="8467"/>
                </a:lnTo>
                <a:lnTo>
                  <a:pt x="50799" y="0"/>
                </a:lnTo>
                <a:lnTo>
                  <a:pt x="67733" y="8467"/>
                </a:lnTo>
                <a:lnTo>
                  <a:pt x="84666" y="8467"/>
                </a:lnTo>
                <a:lnTo>
                  <a:pt x="101600" y="16934"/>
                </a:lnTo>
                <a:lnTo>
                  <a:pt x="118533" y="25400"/>
                </a:lnTo>
                <a:lnTo>
                  <a:pt x="135467" y="42334"/>
                </a:lnTo>
                <a:lnTo>
                  <a:pt x="152400" y="50800"/>
                </a:lnTo>
                <a:lnTo>
                  <a:pt x="160866" y="67734"/>
                </a:lnTo>
                <a:lnTo>
                  <a:pt x="169333" y="84667"/>
                </a:lnTo>
                <a:lnTo>
                  <a:pt x="177800" y="110067"/>
                </a:lnTo>
                <a:lnTo>
                  <a:pt x="177800" y="127000"/>
                </a:lnTo>
                <a:lnTo>
                  <a:pt x="177800" y="143934"/>
                </a:lnTo>
                <a:lnTo>
                  <a:pt x="169333" y="160867"/>
                </a:lnTo>
                <a:lnTo>
                  <a:pt x="160866" y="177800"/>
                </a:lnTo>
                <a:lnTo>
                  <a:pt x="152400" y="194734"/>
                </a:lnTo>
                <a:lnTo>
                  <a:pt x="135467" y="203200"/>
                </a:lnTo>
                <a:lnTo>
                  <a:pt x="126999" y="220134"/>
                </a:lnTo>
                <a:lnTo>
                  <a:pt x="110066" y="228600"/>
                </a:lnTo>
                <a:lnTo>
                  <a:pt x="101600" y="228600"/>
                </a:lnTo>
                <a:lnTo>
                  <a:pt x="93133" y="228600"/>
                </a:lnTo>
                <a:lnTo>
                  <a:pt x="84666" y="228600"/>
                </a:lnTo>
                <a:lnTo>
                  <a:pt x="76200" y="228600"/>
                </a:lnTo>
                <a:lnTo>
                  <a:pt x="67733" y="211667"/>
                </a:lnTo>
                <a:lnTo>
                  <a:pt x="67733" y="203200"/>
                </a:lnTo>
                <a:lnTo>
                  <a:pt x="67733" y="194734"/>
                </a:lnTo>
                <a:lnTo>
                  <a:pt x="67733" y="194734"/>
                </a:lnTo>
                <a:lnTo>
                  <a:pt x="67733" y="186267"/>
                </a:lnTo>
                <a:lnTo>
                  <a:pt x="67733" y="186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7281334" y="4927600"/>
            <a:ext cx="177800" cy="211668"/>
          </a:xfrm>
          <a:custGeom>
            <a:avLst/>
            <a:gdLst/>
            <a:ahLst/>
            <a:cxnLst/>
            <a:rect l="0" t="0" r="0" b="0"/>
            <a:pathLst>
              <a:path w="177800" h="211668">
                <a:moveTo>
                  <a:pt x="8466" y="16933"/>
                </a:moveTo>
                <a:lnTo>
                  <a:pt x="8466" y="16933"/>
                </a:lnTo>
                <a:lnTo>
                  <a:pt x="8466" y="16933"/>
                </a:lnTo>
                <a:lnTo>
                  <a:pt x="0" y="25400"/>
                </a:lnTo>
                <a:lnTo>
                  <a:pt x="8466" y="25400"/>
                </a:lnTo>
                <a:lnTo>
                  <a:pt x="8466" y="33867"/>
                </a:lnTo>
                <a:lnTo>
                  <a:pt x="16933" y="42333"/>
                </a:lnTo>
                <a:lnTo>
                  <a:pt x="16933" y="59267"/>
                </a:lnTo>
                <a:lnTo>
                  <a:pt x="25399" y="76200"/>
                </a:lnTo>
                <a:lnTo>
                  <a:pt x="25399" y="93133"/>
                </a:lnTo>
                <a:lnTo>
                  <a:pt x="33866" y="110067"/>
                </a:lnTo>
                <a:lnTo>
                  <a:pt x="33866" y="135467"/>
                </a:lnTo>
                <a:lnTo>
                  <a:pt x="42333" y="152400"/>
                </a:lnTo>
                <a:lnTo>
                  <a:pt x="42333" y="169333"/>
                </a:lnTo>
                <a:lnTo>
                  <a:pt x="50799" y="186267"/>
                </a:lnTo>
                <a:lnTo>
                  <a:pt x="50799" y="194733"/>
                </a:lnTo>
                <a:lnTo>
                  <a:pt x="59266" y="203200"/>
                </a:lnTo>
                <a:lnTo>
                  <a:pt x="59266" y="203200"/>
                </a:lnTo>
                <a:lnTo>
                  <a:pt x="59266" y="211667"/>
                </a:lnTo>
                <a:lnTo>
                  <a:pt x="67732" y="211667"/>
                </a:lnTo>
                <a:lnTo>
                  <a:pt x="59266" y="203200"/>
                </a:lnTo>
                <a:lnTo>
                  <a:pt x="59266" y="203200"/>
                </a:lnTo>
                <a:lnTo>
                  <a:pt x="59266" y="186267"/>
                </a:lnTo>
                <a:lnTo>
                  <a:pt x="50799" y="169333"/>
                </a:lnTo>
                <a:lnTo>
                  <a:pt x="50799" y="152400"/>
                </a:lnTo>
                <a:lnTo>
                  <a:pt x="50799" y="135467"/>
                </a:lnTo>
                <a:lnTo>
                  <a:pt x="42333" y="118533"/>
                </a:lnTo>
                <a:lnTo>
                  <a:pt x="42333" y="101600"/>
                </a:lnTo>
                <a:lnTo>
                  <a:pt x="42333" y="84667"/>
                </a:lnTo>
                <a:lnTo>
                  <a:pt x="42333" y="67733"/>
                </a:lnTo>
                <a:lnTo>
                  <a:pt x="42333" y="50800"/>
                </a:lnTo>
                <a:lnTo>
                  <a:pt x="42333" y="42333"/>
                </a:lnTo>
                <a:lnTo>
                  <a:pt x="50799" y="33867"/>
                </a:lnTo>
                <a:lnTo>
                  <a:pt x="59266" y="25400"/>
                </a:lnTo>
                <a:lnTo>
                  <a:pt x="67732" y="16933"/>
                </a:lnTo>
                <a:lnTo>
                  <a:pt x="76200" y="8467"/>
                </a:lnTo>
                <a:lnTo>
                  <a:pt x="84666" y="0"/>
                </a:lnTo>
                <a:lnTo>
                  <a:pt x="93133" y="0"/>
                </a:lnTo>
                <a:lnTo>
                  <a:pt x="101599" y="0"/>
                </a:lnTo>
                <a:lnTo>
                  <a:pt x="110066" y="0"/>
                </a:lnTo>
                <a:lnTo>
                  <a:pt x="126999" y="0"/>
                </a:lnTo>
                <a:lnTo>
                  <a:pt x="135466" y="0"/>
                </a:lnTo>
                <a:lnTo>
                  <a:pt x="152400" y="8467"/>
                </a:lnTo>
                <a:lnTo>
                  <a:pt x="160866" y="8467"/>
                </a:lnTo>
                <a:lnTo>
                  <a:pt x="160866" y="16933"/>
                </a:lnTo>
                <a:lnTo>
                  <a:pt x="160866" y="16933"/>
                </a:lnTo>
                <a:lnTo>
                  <a:pt x="177799" y="16933"/>
                </a:lnTo>
                <a:lnTo>
                  <a:pt x="177799"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7509934" y="4969933"/>
            <a:ext cx="25400" cy="152401"/>
          </a:xfrm>
          <a:custGeom>
            <a:avLst/>
            <a:gdLst/>
            <a:ahLst/>
            <a:cxnLst/>
            <a:rect l="0" t="0" r="0" b="0"/>
            <a:pathLst>
              <a:path w="25400" h="152401">
                <a:moveTo>
                  <a:pt x="0" y="0"/>
                </a:moveTo>
                <a:lnTo>
                  <a:pt x="0" y="0"/>
                </a:lnTo>
                <a:lnTo>
                  <a:pt x="0" y="8467"/>
                </a:lnTo>
                <a:lnTo>
                  <a:pt x="0" y="16934"/>
                </a:lnTo>
                <a:lnTo>
                  <a:pt x="0" y="16934"/>
                </a:lnTo>
                <a:lnTo>
                  <a:pt x="0" y="25400"/>
                </a:lnTo>
                <a:lnTo>
                  <a:pt x="8466" y="42334"/>
                </a:lnTo>
                <a:lnTo>
                  <a:pt x="16933" y="59267"/>
                </a:lnTo>
                <a:lnTo>
                  <a:pt x="16933" y="76200"/>
                </a:lnTo>
                <a:lnTo>
                  <a:pt x="16933" y="84667"/>
                </a:lnTo>
                <a:lnTo>
                  <a:pt x="25399" y="101600"/>
                </a:lnTo>
                <a:lnTo>
                  <a:pt x="25399" y="118534"/>
                </a:lnTo>
                <a:lnTo>
                  <a:pt x="25399" y="127000"/>
                </a:lnTo>
                <a:lnTo>
                  <a:pt x="25399" y="143934"/>
                </a:lnTo>
                <a:lnTo>
                  <a:pt x="25399" y="143934"/>
                </a:lnTo>
                <a:lnTo>
                  <a:pt x="25399" y="152400"/>
                </a:lnTo>
                <a:lnTo>
                  <a:pt x="25399" y="152400"/>
                </a:lnTo>
                <a:lnTo>
                  <a:pt x="25399" y="143934"/>
                </a:lnTo>
                <a:lnTo>
                  <a:pt x="25399" y="143934"/>
                </a:lnTo>
                <a:lnTo>
                  <a:pt x="16933" y="135467"/>
                </a:lnTo>
                <a:lnTo>
                  <a:pt x="16933" y="135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7501466" y="4842933"/>
            <a:ext cx="8469" cy="16935"/>
          </a:xfrm>
          <a:custGeom>
            <a:avLst/>
            <a:gdLst/>
            <a:ahLst/>
            <a:cxnLst/>
            <a:rect l="0" t="0" r="0" b="0"/>
            <a:pathLst>
              <a:path w="8469" h="16935">
                <a:moveTo>
                  <a:pt x="0" y="16934"/>
                </a:moveTo>
                <a:lnTo>
                  <a:pt x="0" y="16934"/>
                </a:lnTo>
                <a:lnTo>
                  <a:pt x="0" y="16934"/>
                </a:lnTo>
                <a:lnTo>
                  <a:pt x="0" y="16934"/>
                </a:lnTo>
                <a:lnTo>
                  <a:pt x="0" y="8467"/>
                </a:lnTo>
                <a:lnTo>
                  <a:pt x="0" y="8467"/>
                </a:lnTo>
                <a:lnTo>
                  <a:pt x="0" y="0"/>
                </a:lnTo>
                <a:lnTo>
                  <a:pt x="0" y="0"/>
                </a:lnTo>
                <a:lnTo>
                  <a:pt x="0" y="0"/>
                </a:lnTo>
                <a:lnTo>
                  <a:pt x="8468" y="0"/>
                </a:lnTo>
                <a:lnTo>
                  <a:pt x="8468"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7594600" y="4885267"/>
            <a:ext cx="237068" cy="169334"/>
          </a:xfrm>
          <a:custGeom>
            <a:avLst/>
            <a:gdLst/>
            <a:ahLst/>
            <a:cxnLst/>
            <a:rect l="0" t="0" r="0" b="0"/>
            <a:pathLst>
              <a:path w="237068" h="169334">
                <a:moveTo>
                  <a:pt x="0" y="59266"/>
                </a:moveTo>
                <a:lnTo>
                  <a:pt x="0" y="67733"/>
                </a:lnTo>
                <a:lnTo>
                  <a:pt x="0" y="76200"/>
                </a:lnTo>
                <a:lnTo>
                  <a:pt x="0" y="93133"/>
                </a:lnTo>
                <a:lnTo>
                  <a:pt x="0" y="110066"/>
                </a:lnTo>
                <a:lnTo>
                  <a:pt x="0" y="118533"/>
                </a:lnTo>
                <a:lnTo>
                  <a:pt x="0" y="135466"/>
                </a:lnTo>
                <a:lnTo>
                  <a:pt x="0" y="152400"/>
                </a:lnTo>
                <a:lnTo>
                  <a:pt x="0" y="160866"/>
                </a:lnTo>
                <a:lnTo>
                  <a:pt x="0" y="169333"/>
                </a:lnTo>
                <a:lnTo>
                  <a:pt x="0" y="169333"/>
                </a:lnTo>
                <a:lnTo>
                  <a:pt x="0" y="169333"/>
                </a:lnTo>
                <a:lnTo>
                  <a:pt x="0" y="169333"/>
                </a:lnTo>
                <a:lnTo>
                  <a:pt x="0" y="169333"/>
                </a:lnTo>
                <a:lnTo>
                  <a:pt x="0" y="169333"/>
                </a:lnTo>
                <a:lnTo>
                  <a:pt x="0" y="160866"/>
                </a:lnTo>
                <a:lnTo>
                  <a:pt x="0" y="152400"/>
                </a:lnTo>
                <a:lnTo>
                  <a:pt x="0" y="135466"/>
                </a:lnTo>
                <a:lnTo>
                  <a:pt x="0" y="118533"/>
                </a:lnTo>
                <a:lnTo>
                  <a:pt x="8467" y="110066"/>
                </a:lnTo>
                <a:lnTo>
                  <a:pt x="8467" y="93133"/>
                </a:lnTo>
                <a:lnTo>
                  <a:pt x="8467" y="76200"/>
                </a:lnTo>
                <a:lnTo>
                  <a:pt x="16933" y="59266"/>
                </a:lnTo>
                <a:lnTo>
                  <a:pt x="25400" y="42333"/>
                </a:lnTo>
                <a:lnTo>
                  <a:pt x="25400" y="25400"/>
                </a:lnTo>
                <a:lnTo>
                  <a:pt x="33867" y="16933"/>
                </a:lnTo>
                <a:lnTo>
                  <a:pt x="42333" y="8466"/>
                </a:lnTo>
                <a:lnTo>
                  <a:pt x="50800" y="0"/>
                </a:lnTo>
                <a:lnTo>
                  <a:pt x="59266" y="0"/>
                </a:lnTo>
                <a:lnTo>
                  <a:pt x="67734" y="0"/>
                </a:lnTo>
                <a:lnTo>
                  <a:pt x="76200" y="0"/>
                </a:lnTo>
                <a:lnTo>
                  <a:pt x="84667" y="8466"/>
                </a:lnTo>
                <a:lnTo>
                  <a:pt x="93133" y="16933"/>
                </a:lnTo>
                <a:lnTo>
                  <a:pt x="93133" y="33866"/>
                </a:lnTo>
                <a:lnTo>
                  <a:pt x="101600" y="42333"/>
                </a:lnTo>
                <a:lnTo>
                  <a:pt x="101600" y="59266"/>
                </a:lnTo>
                <a:lnTo>
                  <a:pt x="101600" y="84666"/>
                </a:lnTo>
                <a:lnTo>
                  <a:pt x="101600" y="101600"/>
                </a:lnTo>
                <a:lnTo>
                  <a:pt x="101600" y="118533"/>
                </a:lnTo>
                <a:lnTo>
                  <a:pt x="110067" y="127000"/>
                </a:lnTo>
                <a:lnTo>
                  <a:pt x="110067" y="143933"/>
                </a:lnTo>
                <a:lnTo>
                  <a:pt x="110067" y="152400"/>
                </a:lnTo>
                <a:lnTo>
                  <a:pt x="118533" y="160866"/>
                </a:lnTo>
                <a:lnTo>
                  <a:pt x="118533" y="160866"/>
                </a:lnTo>
                <a:lnTo>
                  <a:pt x="118533" y="169333"/>
                </a:lnTo>
                <a:lnTo>
                  <a:pt x="118533" y="169333"/>
                </a:lnTo>
                <a:lnTo>
                  <a:pt x="118533" y="169333"/>
                </a:lnTo>
                <a:lnTo>
                  <a:pt x="118533" y="169333"/>
                </a:lnTo>
                <a:lnTo>
                  <a:pt x="118533" y="160866"/>
                </a:lnTo>
                <a:lnTo>
                  <a:pt x="127000" y="152400"/>
                </a:lnTo>
                <a:lnTo>
                  <a:pt x="127000" y="135466"/>
                </a:lnTo>
                <a:lnTo>
                  <a:pt x="127000" y="127000"/>
                </a:lnTo>
                <a:lnTo>
                  <a:pt x="127000" y="110066"/>
                </a:lnTo>
                <a:lnTo>
                  <a:pt x="135466" y="93133"/>
                </a:lnTo>
                <a:lnTo>
                  <a:pt x="135466" y="84666"/>
                </a:lnTo>
                <a:lnTo>
                  <a:pt x="135466" y="76200"/>
                </a:lnTo>
                <a:lnTo>
                  <a:pt x="143934" y="59266"/>
                </a:lnTo>
                <a:lnTo>
                  <a:pt x="143934" y="42333"/>
                </a:lnTo>
                <a:lnTo>
                  <a:pt x="152400" y="33866"/>
                </a:lnTo>
                <a:lnTo>
                  <a:pt x="152400" y="33866"/>
                </a:lnTo>
                <a:lnTo>
                  <a:pt x="160867" y="25400"/>
                </a:lnTo>
                <a:lnTo>
                  <a:pt x="160867" y="16933"/>
                </a:lnTo>
                <a:lnTo>
                  <a:pt x="169333" y="16933"/>
                </a:lnTo>
                <a:lnTo>
                  <a:pt x="177800" y="16933"/>
                </a:lnTo>
                <a:lnTo>
                  <a:pt x="177800" y="16933"/>
                </a:lnTo>
                <a:lnTo>
                  <a:pt x="186267" y="16933"/>
                </a:lnTo>
                <a:lnTo>
                  <a:pt x="194733" y="16933"/>
                </a:lnTo>
                <a:lnTo>
                  <a:pt x="203200" y="33866"/>
                </a:lnTo>
                <a:lnTo>
                  <a:pt x="203200" y="42333"/>
                </a:lnTo>
                <a:lnTo>
                  <a:pt x="211666" y="50800"/>
                </a:lnTo>
                <a:lnTo>
                  <a:pt x="211666" y="59266"/>
                </a:lnTo>
                <a:lnTo>
                  <a:pt x="220134" y="76200"/>
                </a:lnTo>
                <a:lnTo>
                  <a:pt x="220134" y="93133"/>
                </a:lnTo>
                <a:lnTo>
                  <a:pt x="220134" y="110066"/>
                </a:lnTo>
                <a:lnTo>
                  <a:pt x="220134" y="118533"/>
                </a:lnTo>
                <a:lnTo>
                  <a:pt x="220134" y="135466"/>
                </a:lnTo>
                <a:lnTo>
                  <a:pt x="220134" y="143933"/>
                </a:lnTo>
                <a:lnTo>
                  <a:pt x="220134" y="152400"/>
                </a:lnTo>
                <a:lnTo>
                  <a:pt x="220134" y="152400"/>
                </a:lnTo>
                <a:lnTo>
                  <a:pt x="228600" y="152400"/>
                </a:lnTo>
                <a:lnTo>
                  <a:pt x="228600" y="152400"/>
                </a:lnTo>
                <a:lnTo>
                  <a:pt x="228600" y="152400"/>
                </a:lnTo>
                <a:lnTo>
                  <a:pt x="228600" y="152400"/>
                </a:lnTo>
                <a:lnTo>
                  <a:pt x="228600" y="152400"/>
                </a:lnTo>
                <a:lnTo>
                  <a:pt x="237067" y="143933"/>
                </a:lnTo>
                <a:lnTo>
                  <a:pt x="237067" y="143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7857067" y="4893733"/>
            <a:ext cx="110068" cy="67735"/>
          </a:xfrm>
          <a:custGeom>
            <a:avLst/>
            <a:gdLst/>
            <a:ahLst/>
            <a:cxnLst/>
            <a:rect l="0" t="0" r="0" b="0"/>
            <a:pathLst>
              <a:path w="110068" h="67735">
                <a:moveTo>
                  <a:pt x="0" y="67734"/>
                </a:moveTo>
                <a:lnTo>
                  <a:pt x="8466" y="67734"/>
                </a:lnTo>
                <a:lnTo>
                  <a:pt x="8466" y="67734"/>
                </a:lnTo>
                <a:lnTo>
                  <a:pt x="16933" y="67734"/>
                </a:lnTo>
                <a:lnTo>
                  <a:pt x="25399" y="67734"/>
                </a:lnTo>
                <a:lnTo>
                  <a:pt x="33867" y="59267"/>
                </a:lnTo>
                <a:lnTo>
                  <a:pt x="50800" y="59267"/>
                </a:lnTo>
                <a:lnTo>
                  <a:pt x="59266" y="50800"/>
                </a:lnTo>
                <a:lnTo>
                  <a:pt x="67733" y="42334"/>
                </a:lnTo>
                <a:lnTo>
                  <a:pt x="76200" y="33867"/>
                </a:lnTo>
                <a:lnTo>
                  <a:pt x="93133" y="33867"/>
                </a:lnTo>
                <a:lnTo>
                  <a:pt x="101599" y="25400"/>
                </a:lnTo>
                <a:lnTo>
                  <a:pt x="101599" y="25400"/>
                </a:lnTo>
                <a:lnTo>
                  <a:pt x="110067" y="16934"/>
                </a:lnTo>
                <a:lnTo>
                  <a:pt x="110067" y="8467"/>
                </a:lnTo>
                <a:lnTo>
                  <a:pt x="110067" y="8467"/>
                </a:lnTo>
                <a:lnTo>
                  <a:pt x="101599" y="0"/>
                </a:lnTo>
                <a:lnTo>
                  <a:pt x="101599" y="0"/>
                </a:lnTo>
                <a:lnTo>
                  <a:pt x="93133" y="0"/>
                </a:lnTo>
                <a:lnTo>
                  <a:pt x="76200" y="0"/>
                </a:lnTo>
                <a:lnTo>
                  <a:pt x="67733" y="0"/>
                </a:lnTo>
                <a:lnTo>
                  <a:pt x="59266" y="8467"/>
                </a:lnTo>
                <a:lnTo>
                  <a:pt x="42333" y="16934"/>
                </a:lnTo>
                <a:lnTo>
                  <a:pt x="25399" y="25400"/>
                </a:lnTo>
                <a:lnTo>
                  <a:pt x="16933" y="33867"/>
                </a:lnTo>
                <a:lnTo>
                  <a:pt x="8466" y="42334"/>
                </a:lnTo>
                <a:lnTo>
                  <a:pt x="8466" y="59267"/>
                </a:lnTo>
                <a:lnTo>
                  <a:pt x="8466" y="59267"/>
                </a:lnTo>
                <a:lnTo>
                  <a:pt x="0" y="67734"/>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7865533" y="5003800"/>
            <a:ext cx="135468" cy="59268"/>
          </a:xfrm>
          <a:custGeom>
            <a:avLst/>
            <a:gdLst/>
            <a:ahLst/>
            <a:cxnLst/>
            <a:rect l="0" t="0" r="0" b="0"/>
            <a:pathLst>
              <a:path w="135468" h="59268">
                <a:moveTo>
                  <a:pt x="0" y="0"/>
                </a:moveTo>
                <a:lnTo>
                  <a:pt x="8467" y="8467"/>
                </a:lnTo>
                <a:lnTo>
                  <a:pt x="16933" y="16933"/>
                </a:lnTo>
                <a:lnTo>
                  <a:pt x="25401" y="25400"/>
                </a:lnTo>
                <a:lnTo>
                  <a:pt x="42334" y="33867"/>
                </a:lnTo>
                <a:lnTo>
                  <a:pt x="59267" y="50800"/>
                </a:lnTo>
                <a:lnTo>
                  <a:pt x="67734" y="50800"/>
                </a:lnTo>
                <a:lnTo>
                  <a:pt x="93133" y="59267"/>
                </a:lnTo>
                <a:lnTo>
                  <a:pt x="110067" y="59267"/>
                </a:lnTo>
                <a:lnTo>
                  <a:pt x="118534" y="50800"/>
                </a:lnTo>
                <a:lnTo>
                  <a:pt x="118534" y="50800"/>
                </a:lnTo>
                <a:lnTo>
                  <a:pt x="135467" y="50800"/>
                </a:lnTo>
                <a:lnTo>
                  <a:pt x="135467"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8009467" y="4673600"/>
            <a:ext cx="186268" cy="491068"/>
          </a:xfrm>
          <a:custGeom>
            <a:avLst/>
            <a:gdLst/>
            <a:ahLst/>
            <a:cxnLst/>
            <a:rect l="0" t="0" r="0" b="0"/>
            <a:pathLst>
              <a:path w="186268" h="491068">
                <a:moveTo>
                  <a:pt x="0" y="0"/>
                </a:moveTo>
                <a:lnTo>
                  <a:pt x="0" y="0"/>
                </a:lnTo>
                <a:lnTo>
                  <a:pt x="0" y="8467"/>
                </a:lnTo>
                <a:lnTo>
                  <a:pt x="8466" y="8467"/>
                </a:lnTo>
                <a:lnTo>
                  <a:pt x="16933" y="16933"/>
                </a:lnTo>
                <a:lnTo>
                  <a:pt x="25399" y="25400"/>
                </a:lnTo>
                <a:lnTo>
                  <a:pt x="33867" y="42333"/>
                </a:lnTo>
                <a:lnTo>
                  <a:pt x="50800" y="59267"/>
                </a:lnTo>
                <a:lnTo>
                  <a:pt x="67733" y="76200"/>
                </a:lnTo>
                <a:lnTo>
                  <a:pt x="84666" y="101600"/>
                </a:lnTo>
                <a:lnTo>
                  <a:pt x="101599" y="135467"/>
                </a:lnTo>
                <a:lnTo>
                  <a:pt x="118533" y="160867"/>
                </a:lnTo>
                <a:lnTo>
                  <a:pt x="135466" y="194733"/>
                </a:lnTo>
                <a:lnTo>
                  <a:pt x="143933" y="228600"/>
                </a:lnTo>
                <a:lnTo>
                  <a:pt x="160866" y="270933"/>
                </a:lnTo>
                <a:lnTo>
                  <a:pt x="169333" y="304800"/>
                </a:lnTo>
                <a:lnTo>
                  <a:pt x="177799" y="347133"/>
                </a:lnTo>
                <a:lnTo>
                  <a:pt x="186267" y="381000"/>
                </a:lnTo>
                <a:lnTo>
                  <a:pt x="186267" y="423333"/>
                </a:lnTo>
                <a:lnTo>
                  <a:pt x="177799" y="457200"/>
                </a:lnTo>
                <a:lnTo>
                  <a:pt x="177799" y="457200"/>
                </a:lnTo>
                <a:lnTo>
                  <a:pt x="177799" y="491067"/>
                </a:lnTo>
                <a:lnTo>
                  <a:pt x="177799" y="491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8144933" y="5266267"/>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8060267" y="5342467"/>
            <a:ext cx="33867" cy="16934"/>
          </a:xfrm>
          <a:custGeom>
            <a:avLst/>
            <a:gdLst/>
            <a:ahLst/>
            <a:cxnLst/>
            <a:rect l="0" t="0" r="0" b="0"/>
            <a:pathLst>
              <a:path w="33867" h="16934">
                <a:moveTo>
                  <a:pt x="33866" y="0"/>
                </a:moveTo>
                <a:lnTo>
                  <a:pt x="25400" y="0"/>
                </a:lnTo>
                <a:lnTo>
                  <a:pt x="16933" y="8466"/>
                </a:lnTo>
                <a:lnTo>
                  <a:pt x="16933" y="8466"/>
                </a:lnTo>
                <a:lnTo>
                  <a:pt x="0" y="16933"/>
                </a:lnTo>
                <a:lnTo>
                  <a:pt x="0"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2667000" y="2692400"/>
            <a:ext cx="254001" cy="372534"/>
          </a:xfrm>
          <a:custGeom>
            <a:avLst/>
            <a:gdLst/>
            <a:ahLst/>
            <a:cxnLst/>
            <a:rect l="0" t="0" r="0" b="0"/>
            <a:pathLst>
              <a:path w="254001" h="372534">
                <a:moveTo>
                  <a:pt x="160867" y="0"/>
                </a:moveTo>
                <a:lnTo>
                  <a:pt x="160867" y="0"/>
                </a:lnTo>
                <a:lnTo>
                  <a:pt x="152400" y="0"/>
                </a:lnTo>
                <a:lnTo>
                  <a:pt x="152400" y="8467"/>
                </a:lnTo>
                <a:lnTo>
                  <a:pt x="143933" y="8467"/>
                </a:lnTo>
                <a:lnTo>
                  <a:pt x="135467" y="8467"/>
                </a:lnTo>
                <a:lnTo>
                  <a:pt x="127000" y="8467"/>
                </a:lnTo>
                <a:lnTo>
                  <a:pt x="118533" y="8467"/>
                </a:lnTo>
                <a:lnTo>
                  <a:pt x="110067" y="8467"/>
                </a:lnTo>
                <a:lnTo>
                  <a:pt x="93133" y="8467"/>
                </a:lnTo>
                <a:lnTo>
                  <a:pt x="84667" y="8467"/>
                </a:lnTo>
                <a:lnTo>
                  <a:pt x="76200" y="8467"/>
                </a:lnTo>
                <a:lnTo>
                  <a:pt x="67733" y="8467"/>
                </a:lnTo>
                <a:lnTo>
                  <a:pt x="59267" y="8467"/>
                </a:lnTo>
                <a:lnTo>
                  <a:pt x="42333" y="8467"/>
                </a:lnTo>
                <a:lnTo>
                  <a:pt x="33867" y="8467"/>
                </a:lnTo>
                <a:lnTo>
                  <a:pt x="25400" y="0"/>
                </a:lnTo>
                <a:lnTo>
                  <a:pt x="25400" y="0"/>
                </a:lnTo>
                <a:lnTo>
                  <a:pt x="16933" y="8467"/>
                </a:lnTo>
                <a:lnTo>
                  <a:pt x="16933" y="8467"/>
                </a:lnTo>
                <a:lnTo>
                  <a:pt x="8467" y="8467"/>
                </a:lnTo>
                <a:lnTo>
                  <a:pt x="8467" y="8467"/>
                </a:lnTo>
                <a:lnTo>
                  <a:pt x="8467" y="16933"/>
                </a:lnTo>
                <a:lnTo>
                  <a:pt x="8467" y="16933"/>
                </a:lnTo>
                <a:lnTo>
                  <a:pt x="8467" y="25400"/>
                </a:lnTo>
                <a:lnTo>
                  <a:pt x="8467" y="33867"/>
                </a:lnTo>
                <a:lnTo>
                  <a:pt x="8467" y="42333"/>
                </a:lnTo>
                <a:lnTo>
                  <a:pt x="8467" y="50800"/>
                </a:lnTo>
                <a:lnTo>
                  <a:pt x="0" y="67733"/>
                </a:lnTo>
                <a:lnTo>
                  <a:pt x="0" y="76200"/>
                </a:lnTo>
                <a:lnTo>
                  <a:pt x="0" y="93133"/>
                </a:lnTo>
                <a:lnTo>
                  <a:pt x="0" y="101600"/>
                </a:lnTo>
                <a:lnTo>
                  <a:pt x="0" y="118533"/>
                </a:lnTo>
                <a:lnTo>
                  <a:pt x="0" y="135467"/>
                </a:lnTo>
                <a:lnTo>
                  <a:pt x="0" y="152400"/>
                </a:lnTo>
                <a:lnTo>
                  <a:pt x="0" y="160867"/>
                </a:lnTo>
                <a:lnTo>
                  <a:pt x="0" y="177800"/>
                </a:lnTo>
                <a:lnTo>
                  <a:pt x="0" y="186267"/>
                </a:lnTo>
                <a:lnTo>
                  <a:pt x="0" y="194733"/>
                </a:lnTo>
                <a:lnTo>
                  <a:pt x="0" y="203200"/>
                </a:lnTo>
                <a:lnTo>
                  <a:pt x="0" y="211667"/>
                </a:lnTo>
                <a:lnTo>
                  <a:pt x="0" y="220133"/>
                </a:lnTo>
                <a:lnTo>
                  <a:pt x="8467" y="220133"/>
                </a:lnTo>
                <a:lnTo>
                  <a:pt x="8467" y="228600"/>
                </a:lnTo>
                <a:lnTo>
                  <a:pt x="8467" y="228600"/>
                </a:lnTo>
                <a:lnTo>
                  <a:pt x="8467" y="228600"/>
                </a:lnTo>
                <a:lnTo>
                  <a:pt x="8467" y="228600"/>
                </a:lnTo>
                <a:lnTo>
                  <a:pt x="8467" y="228600"/>
                </a:lnTo>
                <a:lnTo>
                  <a:pt x="8467" y="220133"/>
                </a:lnTo>
                <a:lnTo>
                  <a:pt x="16933" y="220133"/>
                </a:lnTo>
                <a:lnTo>
                  <a:pt x="16933" y="211667"/>
                </a:lnTo>
                <a:lnTo>
                  <a:pt x="25400" y="203200"/>
                </a:lnTo>
                <a:lnTo>
                  <a:pt x="33867" y="194733"/>
                </a:lnTo>
                <a:lnTo>
                  <a:pt x="42333" y="186267"/>
                </a:lnTo>
                <a:lnTo>
                  <a:pt x="50800" y="177800"/>
                </a:lnTo>
                <a:lnTo>
                  <a:pt x="59267" y="177800"/>
                </a:lnTo>
                <a:lnTo>
                  <a:pt x="76200" y="160867"/>
                </a:lnTo>
                <a:lnTo>
                  <a:pt x="84667" y="160867"/>
                </a:lnTo>
                <a:lnTo>
                  <a:pt x="101600" y="152400"/>
                </a:lnTo>
                <a:lnTo>
                  <a:pt x="118533" y="152400"/>
                </a:lnTo>
                <a:lnTo>
                  <a:pt x="127000" y="152400"/>
                </a:lnTo>
                <a:lnTo>
                  <a:pt x="143933" y="152400"/>
                </a:lnTo>
                <a:lnTo>
                  <a:pt x="160867" y="152400"/>
                </a:lnTo>
                <a:lnTo>
                  <a:pt x="177800" y="160867"/>
                </a:lnTo>
                <a:lnTo>
                  <a:pt x="186267" y="169333"/>
                </a:lnTo>
                <a:lnTo>
                  <a:pt x="203200" y="177800"/>
                </a:lnTo>
                <a:lnTo>
                  <a:pt x="211667" y="194733"/>
                </a:lnTo>
                <a:lnTo>
                  <a:pt x="220133" y="203200"/>
                </a:lnTo>
                <a:lnTo>
                  <a:pt x="237067" y="211667"/>
                </a:lnTo>
                <a:lnTo>
                  <a:pt x="237067" y="228600"/>
                </a:lnTo>
                <a:lnTo>
                  <a:pt x="245533" y="245533"/>
                </a:lnTo>
                <a:lnTo>
                  <a:pt x="254000" y="254000"/>
                </a:lnTo>
                <a:lnTo>
                  <a:pt x="254000" y="270933"/>
                </a:lnTo>
                <a:lnTo>
                  <a:pt x="254000" y="287867"/>
                </a:lnTo>
                <a:lnTo>
                  <a:pt x="245533" y="296333"/>
                </a:lnTo>
                <a:lnTo>
                  <a:pt x="237067" y="313267"/>
                </a:lnTo>
                <a:lnTo>
                  <a:pt x="228600" y="321733"/>
                </a:lnTo>
                <a:lnTo>
                  <a:pt x="220133" y="330200"/>
                </a:lnTo>
                <a:lnTo>
                  <a:pt x="203200" y="347133"/>
                </a:lnTo>
                <a:lnTo>
                  <a:pt x="186267" y="347133"/>
                </a:lnTo>
                <a:lnTo>
                  <a:pt x="169333" y="355600"/>
                </a:lnTo>
                <a:lnTo>
                  <a:pt x="152400" y="364067"/>
                </a:lnTo>
                <a:lnTo>
                  <a:pt x="135467" y="364067"/>
                </a:lnTo>
                <a:lnTo>
                  <a:pt x="118533" y="372533"/>
                </a:lnTo>
                <a:lnTo>
                  <a:pt x="93133" y="372533"/>
                </a:lnTo>
                <a:lnTo>
                  <a:pt x="76200" y="364067"/>
                </a:lnTo>
                <a:lnTo>
                  <a:pt x="67733" y="364067"/>
                </a:lnTo>
                <a:lnTo>
                  <a:pt x="50800" y="355600"/>
                </a:lnTo>
                <a:lnTo>
                  <a:pt x="42333" y="347133"/>
                </a:lnTo>
                <a:lnTo>
                  <a:pt x="33867" y="347133"/>
                </a:lnTo>
                <a:lnTo>
                  <a:pt x="33867" y="347133"/>
                </a:lnTo>
                <a:lnTo>
                  <a:pt x="25400" y="338667"/>
                </a:lnTo>
                <a:lnTo>
                  <a:pt x="25400" y="3386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421467" y="3217333"/>
            <a:ext cx="660401" cy="33868"/>
          </a:xfrm>
          <a:custGeom>
            <a:avLst/>
            <a:gdLst/>
            <a:ahLst/>
            <a:cxnLst/>
            <a:rect l="0" t="0" r="0" b="0"/>
            <a:pathLst>
              <a:path w="660401" h="33868">
                <a:moveTo>
                  <a:pt x="0" y="0"/>
                </a:moveTo>
                <a:lnTo>
                  <a:pt x="0" y="8467"/>
                </a:lnTo>
                <a:lnTo>
                  <a:pt x="0" y="8467"/>
                </a:lnTo>
                <a:lnTo>
                  <a:pt x="8466" y="8467"/>
                </a:lnTo>
                <a:lnTo>
                  <a:pt x="16933" y="8467"/>
                </a:lnTo>
                <a:lnTo>
                  <a:pt x="33866" y="8467"/>
                </a:lnTo>
                <a:lnTo>
                  <a:pt x="42333" y="8467"/>
                </a:lnTo>
                <a:lnTo>
                  <a:pt x="59266" y="8467"/>
                </a:lnTo>
                <a:lnTo>
                  <a:pt x="76200" y="8467"/>
                </a:lnTo>
                <a:lnTo>
                  <a:pt x="101600" y="8467"/>
                </a:lnTo>
                <a:lnTo>
                  <a:pt x="118533" y="8467"/>
                </a:lnTo>
                <a:lnTo>
                  <a:pt x="152400" y="8467"/>
                </a:lnTo>
                <a:lnTo>
                  <a:pt x="177800" y="8467"/>
                </a:lnTo>
                <a:lnTo>
                  <a:pt x="203200" y="8467"/>
                </a:lnTo>
                <a:lnTo>
                  <a:pt x="237066" y="8467"/>
                </a:lnTo>
                <a:lnTo>
                  <a:pt x="270933" y="8467"/>
                </a:lnTo>
                <a:lnTo>
                  <a:pt x="304800" y="16934"/>
                </a:lnTo>
                <a:lnTo>
                  <a:pt x="338666" y="16934"/>
                </a:lnTo>
                <a:lnTo>
                  <a:pt x="381000" y="16934"/>
                </a:lnTo>
                <a:lnTo>
                  <a:pt x="414866" y="16934"/>
                </a:lnTo>
                <a:lnTo>
                  <a:pt x="448733" y="25400"/>
                </a:lnTo>
                <a:lnTo>
                  <a:pt x="482600" y="25400"/>
                </a:lnTo>
                <a:lnTo>
                  <a:pt x="516466" y="25400"/>
                </a:lnTo>
                <a:lnTo>
                  <a:pt x="550333" y="25400"/>
                </a:lnTo>
                <a:lnTo>
                  <a:pt x="575733" y="33867"/>
                </a:lnTo>
                <a:lnTo>
                  <a:pt x="601133" y="33867"/>
                </a:lnTo>
                <a:lnTo>
                  <a:pt x="626533" y="33867"/>
                </a:lnTo>
                <a:lnTo>
                  <a:pt x="643466" y="33867"/>
                </a:lnTo>
                <a:lnTo>
                  <a:pt x="651933" y="33867"/>
                </a:lnTo>
                <a:lnTo>
                  <a:pt x="651933" y="33867"/>
                </a:lnTo>
                <a:lnTo>
                  <a:pt x="660400" y="33867"/>
                </a:lnTo>
                <a:lnTo>
                  <a:pt x="660400" y="33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2624667" y="3327400"/>
            <a:ext cx="25401" cy="321734"/>
          </a:xfrm>
          <a:custGeom>
            <a:avLst/>
            <a:gdLst/>
            <a:ahLst/>
            <a:cxnLst/>
            <a:rect l="0" t="0" r="0" b="0"/>
            <a:pathLst>
              <a:path w="25401" h="321734">
                <a:moveTo>
                  <a:pt x="0" y="0"/>
                </a:moveTo>
                <a:lnTo>
                  <a:pt x="0" y="0"/>
                </a:lnTo>
                <a:lnTo>
                  <a:pt x="8466" y="0"/>
                </a:lnTo>
                <a:lnTo>
                  <a:pt x="8466" y="0"/>
                </a:lnTo>
                <a:lnTo>
                  <a:pt x="8466" y="8467"/>
                </a:lnTo>
                <a:lnTo>
                  <a:pt x="8466" y="8467"/>
                </a:lnTo>
                <a:lnTo>
                  <a:pt x="8466" y="16933"/>
                </a:lnTo>
                <a:lnTo>
                  <a:pt x="16933" y="25400"/>
                </a:lnTo>
                <a:lnTo>
                  <a:pt x="16933" y="42333"/>
                </a:lnTo>
                <a:lnTo>
                  <a:pt x="16933" y="59267"/>
                </a:lnTo>
                <a:lnTo>
                  <a:pt x="16933" y="76200"/>
                </a:lnTo>
                <a:lnTo>
                  <a:pt x="16933" y="93133"/>
                </a:lnTo>
                <a:lnTo>
                  <a:pt x="16933" y="110067"/>
                </a:lnTo>
                <a:lnTo>
                  <a:pt x="16933" y="135467"/>
                </a:lnTo>
                <a:lnTo>
                  <a:pt x="16933" y="160867"/>
                </a:lnTo>
                <a:lnTo>
                  <a:pt x="16933" y="177800"/>
                </a:lnTo>
                <a:lnTo>
                  <a:pt x="16933" y="203200"/>
                </a:lnTo>
                <a:lnTo>
                  <a:pt x="16933" y="220133"/>
                </a:lnTo>
                <a:lnTo>
                  <a:pt x="16933" y="237067"/>
                </a:lnTo>
                <a:lnTo>
                  <a:pt x="16933" y="254000"/>
                </a:lnTo>
                <a:lnTo>
                  <a:pt x="16933" y="270933"/>
                </a:lnTo>
                <a:lnTo>
                  <a:pt x="8466" y="287867"/>
                </a:lnTo>
                <a:lnTo>
                  <a:pt x="8466" y="296333"/>
                </a:lnTo>
                <a:lnTo>
                  <a:pt x="16933" y="313267"/>
                </a:lnTo>
                <a:lnTo>
                  <a:pt x="16933" y="313267"/>
                </a:lnTo>
                <a:lnTo>
                  <a:pt x="16933" y="321733"/>
                </a:lnTo>
                <a:lnTo>
                  <a:pt x="16933" y="313267"/>
                </a:lnTo>
                <a:lnTo>
                  <a:pt x="25400" y="313267"/>
                </a:lnTo>
                <a:lnTo>
                  <a:pt x="25400" y="313267"/>
                </a:lnTo>
                <a:lnTo>
                  <a:pt x="25400" y="304800"/>
                </a:lnTo>
                <a:lnTo>
                  <a:pt x="25400"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2777067" y="3378200"/>
            <a:ext cx="194734" cy="262468"/>
          </a:xfrm>
          <a:custGeom>
            <a:avLst/>
            <a:gdLst/>
            <a:ahLst/>
            <a:cxnLst/>
            <a:rect l="0" t="0" r="0" b="0"/>
            <a:pathLst>
              <a:path w="194734" h="262468">
                <a:moveTo>
                  <a:pt x="33866" y="16933"/>
                </a:moveTo>
                <a:lnTo>
                  <a:pt x="33866" y="16933"/>
                </a:lnTo>
                <a:lnTo>
                  <a:pt x="33866" y="16933"/>
                </a:lnTo>
                <a:lnTo>
                  <a:pt x="33866" y="16933"/>
                </a:lnTo>
                <a:lnTo>
                  <a:pt x="25400" y="25400"/>
                </a:lnTo>
                <a:lnTo>
                  <a:pt x="25400" y="25400"/>
                </a:lnTo>
                <a:lnTo>
                  <a:pt x="25400" y="33867"/>
                </a:lnTo>
                <a:lnTo>
                  <a:pt x="16933" y="42333"/>
                </a:lnTo>
                <a:lnTo>
                  <a:pt x="16933" y="59267"/>
                </a:lnTo>
                <a:lnTo>
                  <a:pt x="8466" y="67733"/>
                </a:lnTo>
                <a:lnTo>
                  <a:pt x="8466" y="84667"/>
                </a:lnTo>
                <a:lnTo>
                  <a:pt x="8466" y="93133"/>
                </a:lnTo>
                <a:lnTo>
                  <a:pt x="0" y="110067"/>
                </a:lnTo>
                <a:lnTo>
                  <a:pt x="0" y="127000"/>
                </a:lnTo>
                <a:lnTo>
                  <a:pt x="0" y="143933"/>
                </a:lnTo>
                <a:lnTo>
                  <a:pt x="0" y="160867"/>
                </a:lnTo>
                <a:lnTo>
                  <a:pt x="0" y="177800"/>
                </a:lnTo>
                <a:lnTo>
                  <a:pt x="8466" y="194733"/>
                </a:lnTo>
                <a:lnTo>
                  <a:pt x="8466" y="211667"/>
                </a:lnTo>
                <a:lnTo>
                  <a:pt x="16933" y="228600"/>
                </a:lnTo>
                <a:lnTo>
                  <a:pt x="25400" y="237067"/>
                </a:lnTo>
                <a:lnTo>
                  <a:pt x="42333" y="245533"/>
                </a:lnTo>
                <a:lnTo>
                  <a:pt x="50800" y="254000"/>
                </a:lnTo>
                <a:lnTo>
                  <a:pt x="67733" y="262467"/>
                </a:lnTo>
                <a:lnTo>
                  <a:pt x="84666" y="262467"/>
                </a:lnTo>
                <a:lnTo>
                  <a:pt x="93133" y="262467"/>
                </a:lnTo>
                <a:lnTo>
                  <a:pt x="110066" y="262467"/>
                </a:lnTo>
                <a:lnTo>
                  <a:pt x="127000" y="254000"/>
                </a:lnTo>
                <a:lnTo>
                  <a:pt x="135466" y="245533"/>
                </a:lnTo>
                <a:lnTo>
                  <a:pt x="152400" y="237067"/>
                </a:lnTo>
                <a:lnTo>
                  <a:pt x="160866" y="228600"/>
                </a:lnTo>
                <a:lnTo>
                  <a:pt x="169333" y="211667"/>
                </a:lnTo>
                <a:lnTo>
                  <a:pt x="177800" y="194733"/>
                </a:lnTo>
                <a:lnTo>
                  <a:pt x="186266" y="177800"/>
                </a:lnTo>
                <a:lnTo>
                  <a:pt x="186266" y="160867"/>
                </a:lnTo>
                <a:lnTo>
                  <a:pt x="194733" y="143933"/>
                </a:lnTo>
                <a:lnTo>
                  <a:pt x="194733" y="118533"/>
                </a:lnTo>
                <a:lnTo>
                  <a:pt x="186266" y="101600"/>
                </a:lnTo>
                <a:lnTo>
                  <a:pt x="186266" y="84667"/>
                </a:lnTo>
                <a:lnTo>
                  <a:pt x="177800" y="67733"/>
                </a:lnTo>
                <a:lnTo>
                  <a:pt x="169333" y="50800"/>
                </a:lnTo>
                <a:lnTo>
                  <a:pt x="160866" y="33867"/>
                </a:lnTo>
                <a:lnTo>
                  <a:pt x="152400" y="25400"/>
                </a:lnTo>
                <a:lnTo>
                  <a:pt x="135466" y="8467"/>
                </a:lnTo>
                <a:lnTo>
                  <a:pt x="127000" y="8467"/>
                </a:lnTo>
                <a:lnTo>
                  <a:pt x="110066" y="0"/>
                </a:lnTo>
                <a:lnTo>
                  <a:pt x="93133" y="0"/>
                </a:lnTo>
                <a:lnTo>
                  <a:pt x="84666" y="0"/>
                </a:lnTo>
                <a:lnTo>
                  <a:pt x="67733" y="8467"/>
                </a:lnTo>
                <a:lnTo>
                  <a:pt x="59266" y="16933"/>
                </a:lnTo>
                <a:lnTo>
                  <a:pt x="42333" y="25400"/>
                </a:lnTo>
                <a:lnTo>
                  <a:pt x="33866" y="33867"/>
                </a:lnTo>
                <a:lnTo>
                  <a:pt x="25400" y="50800"/>
                </a:lnTo>
                <a:lnTo>
                  <a:pt x="25400" y="59267"/>
                </a:lnTo>
                <a:lnTo>
                  <a:pt x="25400" y="76200"/>
                </a:lnTo>
                <a:lnTo>
                  <a:pt x="25400" y="93133"/>
                </a:lnTo>
                <a:lnTo>
                  <a:pt x="33866" y="101600"/>
                </a:lnTo>
                <a:lnTo>
                  <a:pt x="33866" y="101600"/>
                </a:lnTo>
                <a:lnTo>
                  <a:pt x="33866" y="110067"/>
                </a:lnTo>
                <a:lnTo>
                  <a:pt x="33866" y="110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496733" y="3191933"/>
            <a:ext cx="25401" cy="33868"/>
          </a:xfrm>
          <a:custGeom>
            <a:avLst/>
            <a:gdLst/>
            <a:ahLst/>
            <a:cxnLst/>
            <a:rect l="0" t="0" r="0" b="0"/>
            <a:pathLst>
              <a:path w="25401" h="33868">
                <a:moveTo>
                  <a:pt x="16934" y="33867"/>
                </a:moveTo>
                <a:lnTo>
                  <a:pt x="16934" y="33867"/>
                </a:lnTo>
                <a:lnTo>
                  <a:pt x="16934" y="33867"/>
                </a:lnTo>
                <a:lnTo>
                  <a:pt x="8467" y="33867"/>
                </a:lnTo>
                <a:lnTo>
                  <a:pt x="8467" y="25400"/>
                </a:lnTo>
                <a:lnTo>
                  <a:pt x="0" y="25400"/>
                </a:lnTo>
                <a:lnTo>
                  <a:pt x="0" y="16934"/>
                </a:lnTo>
                <a:lnTo>
                  <a:pt x="0" y="16934"/>
                </a:lnTo>
                <a:lnTo>
                  <a:pt x="0" y="16934"/>
                </a:lnTo>
                <a:lnTo>
                  <a:pt x="8467" y="8467"/>
                </a:lnTo>
                <a:lnTo>
                  <a:pt x="8467" y="0"/>
                </a:lnTo>
                <a:lnTo>
                  <a:pt x="8467" y="0"/>
                </a:lnTo>
                <a:lnTo>
                  <a:pt x="16934" y="0"/>
                </a:lnTo>
                <a:lnTo>
                  <a:pt x="25400" y="0"/>
                </a:lnTo>
                <a:lnTo>
                  <a:pt x="25400" y="0"/>
                </a:lnTo>
                <a:lnTo>
                  <a:pt x="25400" y="8467"/>
                </a:lnTo>
                <a:lnTo>
                  <a:pt x="25400" y="16934"/>
                </a:lnTo>
                <a:lnTo>
                  <a:pt x="25400" y="25400"/>
                </a:lnTo>
                <a:lnTo>
                  <a:pt x="25400" y="33867"/>
                </a:lnTo>
                <a:lnTo>
                  <a:pt x="16934" y="33867"/>
                </a:lnTo>
                <a:lnTo>
                  <a:pt x="16934" y="33867"/>
                </a:lnTo>
                <a:lnTo>
                  <a:pt x="8467" y="33867"/>
                </a:lnTo>
                <a:lnTo>
                  <a:pt x="8467" y="33867"/>
                </a:lnTo>
                <a:lnTo>
                  <a:pt x="0" y="33867"/>
                </a:lnTo>
                <a:lnTo>
                  <a:pt x="0" y="33867"/>
                </a:lnTo>
                <a:lnTo>
                  <a:pt x="0" y="33867"/>
                </a:lnTo>
                <a:lnTo>
                  <a:pt x="0" y="33867"/>
                </a:lnTo>
                <a:lnTo>
                  <a:pt x="0" y="25400"/>
                </a:lnTo>
                <a:lnTo>
                  <a:pt x="0" y="16934"/>
                </a:lnTo>
                <a:lnTo>
                  <a:pt x="8467" y="16934"/>
                </a:lnTo>
                <a:lnTo>
                  <a:pt x="8467" y="8467"/>
                </a:lnTo>
                <a:lnTo>
                  <a:pt x="8467" y="8467"/>
                </a:lnTo>
                <a:lnTo>
                  <a:pt x="16934" y="8467"/>
                </a:lnTo>
                <a:lnTo>
                  <a:pt x="16934" y="8467"/>
                </a:lnTo>
                <a:lnTo>
                  <a:pt x="16934" y="8467"/>
                </a:lnTo>
                <a:lnTo>
                  <a:pt x="16934" y="16934"/>
                </a:lnTo>
                <a:lnTo>
                  <a:pt x="25400" y="16934"/>
                </a:lnTo>
                <a:lnTo>
                  <a:pt x="25400" y="16934"/>
                </a:lnTo>
                <a:lnTo>
                  <a:pt x="25400" y="16934"/>
                </a:lnTo>
                <a:lnTo>
                  <a:pt x="16934" y="16934"/>
                </a:lnTo>
                <a:lnTo>
                  <a:pt x="16934" y="16934"/>
                </a:lnTo>
                <a:lnTo>
                  <a:pt x="16934" y="16934"/>
                </a:lnTo>
                <a:lnTo>
                  <a:pt x="16934" y="8467"/>
                </a:lnTo>
                <a:lnTo>
                  <a:pt x="8467" y="0"/>
                </a:lnTo>
                <a:lnTo>
                  <a:pt x="8467" y="0"/>
                </a:lnTo>
                <a:lnTo>
                  <a:pt x="8467" y="0"/>
                </a:lnTo>
                <a:lnTo>
                  <a:pt x="84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4377267" y="2607733"/>
            <a:ext cx="296334" cy="389468"/>
          </a:xfrm>
          <a:custGeom>
            <a:avLst/>
            <a:gdLst/>
            <a:ahLst/>
            <a:cxnLst/>
            <a:rect l="0" t="0" r="0" b="0"/>
            <a:pathLst>
              <a:path w="296334" h="389468">
                <a:moveTo>
                  <a:pt x="296333" y="33867"/>
                </a:moveTo>
                <a:lnTo>
                  <a:pt x="287866" y="33867"/>
                </a:lnTo>
                <a:lnTo>
                  <a:pt x="279400" y="33867"/>
                </a:lnTo>
                <a:lnTo>
                  <a:pt x="270933" y="33867"/>
                </a:lnTo>
                <a:lnTo>
                  <a:pt x="254000" y="25400"/>
                </a:lnTo>
                <a:lnTo>
                  <a:pt x="237066" y="25400"/>
                </a:lnTo>
                <a:lnTo>
                  <a:pt x="211666" y="16934"/>
                </a:lnTo>
                <a:lnTo>
                  <a:pt x="194733" y="16934"/>
                </a:lnTo>
                <a:lnTo>
                  <a:pt x="177800" y="8467"/>
                </a:lnTo>
                <a:lnTo>
                  <a:pt x="160866" y="8467"/>
                </a:lnTo>
                <a:lnTo>
                  <a:pt x="143933" y="8467"/>
                </a:lnTo>
                <a:lnTo>
                  <a:pt x="118533" y="0"/>
                </a:lnTo>
                <a:lnTo>
                  <a:pt x="110066" y="0"/>
                </a:lnTo>
                <a:lnTo>
                  <a:pt x="93133" y="0"/>
                </a:lnTo>
                <a:lnTo>
                  <a:pt x="84666" y="0"/>
                </a:lnTo>
                <a:lnTo>
                  <a:pt x="67733" y="0"/>
                </a:lnTo>
                <a:lnTo>
                  <a:pt x="59266" y="0"/>
                </a:lnTo>
                <a:lnTo>
                  <a:pt x="59266" y="8467"/>
                </a:lnTo>
                <a:lnTo>
                  <a:pt x="50800" y="16934"/>
                </a:lnTo>
                <a:lnTo>
                  <a:pt x="42333" y="25400"/>
                </a:lnTo>
                <a:lnTo>
                  <a:pt x="33866" y="33867"/>
                </a:lnTo>
                <a:lnTo>
                  <a:pt x="33866" y="50800"/>
                </a:lnTo>
                <a:lnTo>
                  <a:pt x="25400" y="67734"/>
                </a:lnTo>
                <a:lnTo>
                  <a:pt x="16933" y="84667"/>
                </a:lnTo>
                <a:lnTo>
                  <a:pt x="16933" y="101600"/>
                </a:lnTo>
                <a:lnTo>
                  <a:pt x="8466" y="127000"/>
                </a:lnTo>
                <a:lnTo>
                  <a:pt x="8466" y="143934"/>
                </a:lnTo>
                <a:lnTo>
                  <a:pt x="0" y="160867"/>
                </a:lnTo>
                <a:lnTo>
                  <a:pt x="0" y="177800"/>
                </a:lnTo>
                <a:lnTo>
                  <a:pt x="0" y="194734"/>
                </a:lnTo>
                <a:lnTo>
                  <a:pt x="0" y="211667"/>
                </a:lnTo>
                <a:lnTo>
                  <a:pt x="0" y="220134"/>
                </a:lnTo>
                <a:lnTo>
                  <a:pt x="8466" y="228600"/>
                </a:lnTo>
                <a:lnTo>
                  <a:pt x="8466" y="237067"/>
                </a:lnTo>
                <a:lnTo>
                  <a:pt x="16933" y="245534"/>
                </a:lnTo>
                <a:lnTo>
                  <a:pt x="16933" y="245534"/>
                </a:lnTo>
                <a:lnTo>
                  <a:pt x="25400" y="254000"/>
                </a:lnTo>
                <a:lnTo>
                  <a:pt x="25400" y="254000"/>
                </a:lnTo>
                <a:lnTo>
                  <a:pt x="33866" y="245534"/>
                </a:lnTo>
                <a:lnTo>
                  <a:pt x="42333" y="245534"/>
                </a:lnTo>
                <a:lnTo>
                  <a:pt x="42333" y="237067"/>
                </a:lnTo>
                <a:lnTo>
                  <a:pt x="50800" y="237067"/>
                </a:lnTo>
                <a:lnTo>
                  <a:pt x="59266" y="228600"/>
                </a:lnTo>
                <a:lnTo>
                  <a:pt x="67733" y="220134"/>
                </a:lnTo>
                <a:lnTo>
                  <a:pt x="76200" y="211667"/>
                </a:lnTo>
                <a:lnTo>
                  <a:pt x="93133" y="203200"/>
                </a:lnTo>
                <a:lnTo>
                  <a:pt x="110066" y="194734"/>
                </a:lnTo>
                <a:lnTo>
                  <a:pt x="118533" y="194734"/>
                </a:lnTo>
                <a:lnTo>
                  <a:pt x="135466" y="194734"/>
                </a:lnTo>
                <a:lnTo>
                  <a:pt x="152400" y="194734"/>
                </a:lnTo>
                <a:lnTo>
                  <a:pt x="169333" y="194734"/>
                </a:lnTo>
                <a:lnTo>
                  <a:pt x="186266" y="203200"/>
                </a:lnTo>
                <a:lnTo>
                  <a:pt x="203200" y="203200"/>
                </a:lnTo>
                <a:lnTo>
                  <a:pt x="220133" y="220134"/>
                </a:lnTo>
                <a:lnTo>
                  <a:pt x="237066" y="228600"/>
                </a:lnTo>
                <a:lnTo>
                  <a:pt x="262466" y="237067"/>
                </a:lnTo>
                <a:lnTo>
                  <a:pt x="270933" y="245534"/>
                </a:lnTo>
                <a:lnTo>
                  <a:pt x="287866" y="262467"/>
                </a:lnTo>
                <a:lnTo>
                  <a:pt x="287866" y="279400"/>
                </a:lnTo>
                <a:lnTo>
                  <a:pt x="296333" y="287867"/>
                </a:lnTo>
                <a:lnTo>
                  <a:pt x="296333" y="304800"/>
                </a:lnTo>
                <a:lnTo>
                  <a:pt x="287866" y="313267"/>
                </a:lnTo>
                <a:lnTo>
                  <a:pt x="279400" y="330200"/>
                </a:lnTo>
                <a:lnTo>
                  <a:pt x="270933" y="338667"/>
                </a:lnTo>
                <a:lnTo>
                  <a:pt x="262466" y="355600"/>
                </a:lnTo>
                <a:lnTo>
                  <a:pt x="237066" y="364067"/>
                </a:lnTo>
                <a:lnTo>
                  <a:pt x="220133" y="372534"/>
                </a:lnTo>
                <a:lnTo>
                  <a:pt x="203200" y="372534"/>
                </a:lnTo>
                <a:lnTo>
                  <a:pt x="177800" y="381000"/>
                </a:lnTo>
                <a:lnTo>
                  <a:pt x="160866" y="389467"/>
                </a:lnTo>
                <a:lnTo>
                  <a:pt x="143933" y="389467"/>
                </a:lnTo>
                <a:lnTo>
                  <a:pt x="118533" y="389467"/>
                </a:lnTo>
                <a:lnTo>
                  <a:pt x="110066" y="389467"/>
                </a:lnTo>
                <a:lnTo>
                  <a:pt x="93133" y="389467"/>
                </a:lnTo>
                <a:lnTo>
                  <a:pt x="93133" y="389467"/>
                </a:lnTo>
                <a:lnTo>
                  <a:pt x="84666" y="389467"/>
                </a:lnTo>
                <a:lnTo>
                  <a:pt x="84666" y="389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148667" y="3115733"/>
            <a:ext cx="829734" cy="8468"/>
          </a:xfrm>
          <a:custGeom>
            <a:avLst/>
            <a:gdLst/>
            <a:ahLst/>
            <a:cxnLst/>
            <a:rect l="0" t="0" r="0" b="0"/>
            <a:pathLst>
              <a:path w="829734" h="8468">
                <a:moveTo>
                  <a:pt x="0" y="8467"/>
                </a:moveTo>
                <a:lnTo>
                  <a:pt x="0" y="8467"/>
                </a:lnTo>
                <a:lnTo>
                  <a:pt x="8466" y="8467"/>
                </a:lnTo>
                <a:lnTo>
                  <a:pt x="16933" y="8467"/>
                </a:lnTo>
                <a:lnTo>
                  <a:pt x="33866" y="8467"/>
                </a:lnTo>
                <a:lnTo>
                  <a:pt x="50800" y="8467"/>
                </a:lnTo>
                <a:lnTo>
                  <a:pt x="76200" y="8467"/>
                </a:lnTo>
                <a:lnTo>
                  <a:pt x="101600" y="8467"/>
                </a:lnTo>
                <a:lnTo>
                  <a:pt x="127000" y="8467"/>
                </a:lnTo>
                <a:lnTo>
                  <a:pt x="160866" y="8467"/>
                </a:lnTo>
                <a:lnTo>
                  <a:pt x="203200" y="0"/>
                </a:lnTo>
                <a:lnTo>
                  <a:pt x="237066" y="0"/>
                </a:lnTo>
                <a:lnTo>
                  <a:pt x="287866" y="0"/>
                </a:lnTo>
                <a:lnTo>
                  <a:pt x="330200" y="0"/>
                </a:lnTo>
                <a:lnTo>
                  <a:pt x="372533" y="0"/>
                </a:lnTo>
                <a:lnTo>
                  <a:pt x="423333" y="0"/>
                </a:lnTo>
                <a:lnTo>
                  <a:pt x="465666" y="0"/>
                </a:lnTo>
                <a:lnTo>
                  <a:pt x="508000" y="0"/>
                </a:lnTo>
                <a:lnTo>
                  <a:pt x="558800" y="0"/>
                </a:lnTo>
                <a:lnTo>
                  <a:pt x="601133" y="0"/>
                </a:lnTo>
                <a:lnTo>
                  <a:pt x="643466" y="0"/>
                </a:lnTo>
                <a:lnTo>
                  <a:pt x="677333" y="0"/>
                </a:lnTo>
                <a:lnTo>
                  <a:pt x="719666" y="0"/>
                </a:lnTo>
                <a:lnTo>
                  <a:pt x="753533" y="0"/>
                </a:lnTo>
                <a:lnTo>
                  <a:pt x="778933" y="0"/>
                </a:lnTo>
                <a:lnTo>
                  <a:pt x="804333" y="8467"/>
                </a:lnTo>
                <a:lnTo>
                  <a:pt x="821266" y="8467"/>
                </a:lnTo>
                <a:lnTo>
                  <a:pt x="821266" y="8467"/>
                </a:lnTo>
                <a:lnTo>
                  <a:pt x="829733" y="8467"/>
                </a:lnTo>
                <a:lnTo>
                  <a:pt x="829733"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4504267" y="3234267"/>
            <a:ext cx="16934" cy="355601"/>
          </a:xfrm>
          <a:custGeom>
            <a:avLst/>
            <a:gdLst/>
            <a:ahLst/>
            <a:cxnLst/>
            <a:rect l="0" t="0" r="0" b="0"/>
            <a:pathLst>
              <a:path w="16934" h="355601">
                <a:moveTo>
                  <a:pt x="8466" y="0"/>
                </a:moveTo>
                <a:lnTo>
                  <a:pt x="8466" y="0"/>
                </a:lnTo>
                <a:lnTo>
                  <a:pt x="8466" y="0"/>
                </a:lnTo>
                <a:lnTo>
                  <a:pt x="0" y="0"/>
                </a:lnTo>
                <a:lnTo>
                  <a:pt x="0" y="8466"/>
                </a:lnTo>
                <a:lnTo>
                  <a:pt x="8466" y="16933"/>
                </a:lnTo>
                <a:lnTo>
                  <a:pt x="8466" y="25400"/>
                </a:lnTo>
                <a:lnTo>
                  <a:pt x="8466" y="33866"/>
                </a:lnTo>
                <a:lnTo>
                  <a:pt x="8466" y="50800"/>
                </a:lnTo>
                <a:lnTo>
                  <a:pt x="8466" y="76200"/>
                </a:lnTo>
                <a:lnTo>
                  <a:pt x="8466" y="93133"/>
                </a:lnTo>
                <a:lnTo>
                  <a:pt x="8466" y="118533"/>
                </a:lnTo>
                <a:lnTo>
                  <a:pt x="8466" y="152400"/>
                </a:lnTo>
                <a:lnTo>
                  <a:pt x="8466" y="177800"/>
                </a:lnTo>
                <a:lnTo>
                  <a:pt x="8466" y="211666"/>
                </a:lnTo>
                <a:lnTo>
                  <a:pt x="0" y="237066"/>
                </a:lnTo>
                <a:lnTo>
                  <a:pt x="0" y="262466"/>
                </a:lnTo>
                <a:lnTo>
                  <a:pt x="0" y="287866"/>
                </a:lnTo>
                <a:lnTo>
                  <a:pt x="0" y="313266"/>
                </a:lnTo>
                <a:lnTo>
                  <a:pt x="8466" y="330200"/>
                </a:lnTo>
                <a:lnTo>
                  <a:pt x="8466" y="347133"/>
                </a:lnTo>
                <a:lnTo>
                  <a:pt x="8466" y="347133"/>
                </a:lnTo>
                <a:lnTo>
                  <a:pt x="8466" y="355600"/>
                </a:lnTo>
                <a:lnTo>
                  <a:pt x="16933" y="355600"/>
                </a:lnTo>
                <a:lnTo>
                  <a:pt x="16933" y="347133"/>
                </a:lnTo>
                <a:lnTo>
                  <a:pt x="16933" y="347133"/>
                </a:lnTo>
                <a:lnTo>
                  <a:pt x="16933" y="338666"/>
                </a:lnTo>
                <a:lnTo>
                  <a:pt x="16933" y="338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639733" y="3259667"/>
            <a:ext cx="194735" cy="304801"/>
          </a:xfrm>
          <a:custGeom>
            <a:avLst/>
            <a:gdLst/>
            <a:ahLst/>
            <a:cxnLst/>
            <a:rect l="0" t="0" r="0" b="0"/>
            <a:pathLst>
              <a:path w="194735" h="304801">
                <a:moveTo>
                  <a:pt x="84667" y="16933"/>
                </a:moveTo>
                <a:lnTo>
                  <a:pt x="84667" y="16933"/>
                </a:lnTo>
                <a:lnTo>
                  <a:pt x="84667" y="16933"/>
                </a:lnTo>
                <a:lnTo>
                  <a:pt x="76200" y="25400"/>
                </a:lnTo>
                <a:lnTo>
                  <a:pt x="67734" y="25400"/>
                </a:lnTo>
                <a:lnTo>
                  <a:pt x="67734" y="25400"/>
                </a:lnTo>
                <a:lnTo>
                  <a:pt x="59267" y="33866"/>
                </a:lnTo>
                <a:lnTo>
                  <a:pt x="50800" y="50800"/>
                </a:lnTo>
                <a:lnTo>
                  <a:pt x="42334" y="59266"/>
                </a:lnTo>
                <a:lnTo>
                  <a:pt x="33867" y="76200"/>
                </a:lnTo>
                <a:lnTo>
                  <a:pt x="25400" y="93133"/>
                </a:lnTo>
                <a:lnTo>
                  <a:pt x="16934" y="101600"/>
                </a:lnTo>
                <a:lnTo>
                  <a:pt x="8467" y="127000"/>
                </a:lnTo>
                <a:lnTo>
                  <a:pt x="8467" y="143933"/>
                </a:lnTo>
                <a:lnTo>
                  <a:pt x="0" y="169333"/>
                </a:lnTo>
                <a:lnTo>
                  <a:pt x="0" y="186266"/>
                </a:lnTo>
                <a:lnTo>
                  <a:pt x="0" y="211666"/>
                </a:lnTo>
                <a:lnTo>
                  <a:pt x="0" y="228600"/>
                </a:lnTo>
                <a:lnTo>
                  <a:pt x="8467" y="245533"/>
                </a:lnTo>
                <a:lnTo>
                  <a:pt x="16934" y="262466"/>
                </a:lnTo>
                <a:lnTo>
                  <a:pt x="16934" y="279400"/>
                </a:lnTo>
                <a:lnTo>
                  <a:pt x="33867" y="287866"/>
                </a:lnTo>
                <a:lnTo>
                  <a:pt x="42334" y="296333"/>
                </a:lnTo>
                <a:lnTo>
                  <a:pt x="59267" y="304800"/>
                </a:lnTo>
                <a:lnTo>
                  <a:pt x="76200" y="304800"/>
                </a:lnTo>
                <a:lnTo>
                  <a:pt x="84667" y="304800"/>
                </a:lnTo>
                <a:lnTo>
                  <a:pt x="110067" y="304800"/>
                </a:lnTo>
                <a:lnTo>
                  <a:pt x="118534" y="296333"/>
                </a:lnTo>
                <a:lnTo>
                  <a:pt x="135467" y="287866"/>
                </a:lnTo>
                <a:lnTo>
                  <a:pt x="152400" y="270933"/>
                </a:lnTo>
                <a:lnTo>
                  <a:pt x="160867" y="254000"/>
                </a:lnTo>
                <a:lnTo>
                  <a:pt x="169334" y="237066"/>
                </a:lnTo>
                <a:lnTo>
                  <a:pt x="177800" y="220133"/>
                </a:lnTo>
                <a:lnTo>
                  <a:pt x="186267" y="194733"/>
                </a:lnTo>
                <a:lnTo>
                  <a:pt x="194734" y="169333"/>
                </a:lnTo>
                <a:lnTo>
                  <a:pt x="194734" y="143933"/>
                </a:lnTo>
                <a:lnTo>
                  <a:pt x="194734" y="118533"/>
                </a:lnTo>
                <a:lnTo>
                  <a:pt x="194734" y="93133"/>
                </a:lnTo>
                <a:lnTo>
                  <a:pt x="186267" y="76200"/>
                </a:lnTo>
                <a:lnTo>
                  <a:pt x="186267" y="50800"/>
                </a:lnTo>
                <a:lnTo>
                  <a:pt x="169334" y="33866"/>
                </a:lnTo>
                <a:lnTo>
                  <a:pt x="160867" y="25400"/>
                </a:lnTo>
                <a:lnTo>
                  <a:pt x="143934" y="8466"/>
                </a:lnTo>
                <a:lnTo>
                  <a:pt x="127000" y="0"/>
                </a:lnTo>
                <a:lnTo>
                  <a:pt x="110067" y="0"/>
                </a:lnTo>
                <a:lnTo>
                  <a:pt x="93134" y="0"/>
                </a:lnTo>
                <a:lnTo>
                  <a:pt x="76200" y="8466"/>
                </a:lnTo>
                <a:lnTo>
                  <a:pt x="59267" y="16933"/>
                </a:lnTo>
                <a:lnTo>
                  <a:pt x="59267" y="16933"/>
                </a:lnTo>
                <a:lnTo>
                  <a:pt x="50800" y="33866"/>
                </a:lnTo>
                <a:lnTo>
                  <a:pt x="50800" y="33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621867" y="3090333"/>
            <a:ext cx="50801" cy="76201"/>
          </a:xfrm>
          <a:custGeom>
            <a:avLst/>
            <a:gdLst/>
            <a:ahLst/>
            <a:cxnLst/>
            <a:rect l="0" t="0" r="0" b="0"/>
            <a:pathLst>
              <a:path w="50801" h="76201">
                <a:moveTo>
                  <a:pt x="8466" y="59267"/>
                </a:moveTo>
                <a:lnTo>
                  <a:pt x="8466" y="59267"/>
                </a:lnTo>
                <a:lnTo>
                  <a:pt x="8466" y="67734"/>
                </a:lnTo>
                <a:lnTo>
                  <a:pt x="16933" y="67734"/>
                </a:lnTo>
                <a:lnTo>
                  <a:pt x="16933" y="67734"/>
                </a:lnTo>
                <a:lnTo>
                  <a:pt x="16933" y="67734"/>
                </a:lnTo>
                <a:lnTo>
                  <a:pt x="16933" y="67734"/>
                </a:lnTo>
                <a:lnTo>
                  <a:pt x="16933" y="67734"/>
                </a:lnTo>
                <a:lnTo>
                  <a:pt x="16933" y="67734"/>
                </a:lnTo>
                <a:lnTo>
                  <a:pt x="16933" y="67734"/>
                </a:lnTo>
                <a:lnTo>
                  <a:pt x="16933" y="67734"/>
                </a:lnTo>
                <a:lnTo>
                  <a:pt x="16933" y="67734"/>
                </a:lnTo>
                <a:lnTo>
                  <a:pt x="16933" y="67734"/>
                </a:lnTo>
                <a:lnTo>
                  <a:pt x="16933" y="67734"/>
                </a:lnTo>
                <a:lnTo>
                  <a:pt x="16933" y="67734"/>
                </a:lnTo>
                <a:lnTo>
                  <a:pt x="16933" y="76200"/>
                </a:lnTo>
                <a:lnTo>
                  <a:pt x="16933" y="76200"/>
                </a:lnTo>
                <a:lnTo>
                  <a:pt x="16933" y="76200"/>
                </a:lnTo>
                <a:lnTo>
                  <a:pt x="16933" y="76200"/>
                </a:lnTo>
                <a:lnTo>
                  <a:pt x="16933" y="76200"/>
                </a:lnTo>
                <a:lnTo>
                  <a:pt x="16933" y="76200"/>
                </a:lnTo>
                <a:lnTo>
                  <a:pt x="16933" y="76200"/>
                </a:lnTo>
                <a:lnTo>
                  <a:pt x="16933" y="76200"/>
                </a:lnTo>
                <a:lnTo>
                  <a:pt x="16933" y="76200"/>
                </a:lnTo>
                <a:lnTo>
                  <a:pt x="16933" y="76200"/>
                </a:lnTo>
                <a:lnTo>
                  <a:pt x="16933" y="76200"/>
                </a:lnTo>
                <a:lnTo>
                  <a:pt x="16933" y="76200"/>
                </a:lnTo>
                <a:lnTo>
                  <a:pt x="16933" y="67734"/>
                </a:lnTo>
                <a:lnTo>
                  <a:pt x="16933" y="67734"/>
                </a:lnTo>
                <a:lnTo>
                  <a:pt x="16933" y="67734"/>
                </a:lnTo>
                <a:lnTo>
                  <a:pt x="16933" y="59267"/>
                </a:lnTo>
                <a:lnTo>
                  <a:pt x="16933" y="59267"/>
                </a:lnTo>
                <a:lnTo>
                  <a:pt x="16933" y="59267"/>
                </a:lnTo>
                <a:lnTo>
                  <a:pt x="25400" y="50800"/>
                </a:lnTo>
                <a:lnTo>
                  <a:pt x="25400" y="50800"/>
                </a:lnTo>
                <a:lnTo>
                  <a:pt x="33866" y="50800"/>
                </a:lnTo>
                <a:lnTo>
                  <a:pt x="42333" y="50800"/>
                </a:lnTo>
                <a:lnTo>
                  <a:pt x="42333" y="50800"/>
                </a:lnTo>
                <a:lnTo>
                  <a:pt x="50800" y="50800"/>
                </a:lnTo>
                <a:lnTo>
                  <a:pt x="50800" y="59267"/>
                </a:lnTo>
                <a:lnTo>
                  <a:pt x="42333" y="59267"/>
                </a:lnTo>
                <a:lnTo>
                  <a:pt x="42333" y="67734"/>
                </a:lnTo>
                <a:lnTo>
                  <a:pt x="42333" y="76200"/>
                </a:lnTo>
                <a:lnTo>
                  <a:pt x="33866" y="76200"/>
                </a:lnTo>
                <a:lnTo>
                  <a:pt x="25400" y="76200"/>
                </a:lnTo>
                <a:lnTo>
                  <a:pt x="25400" y="76200"/>
                </a:lnTo>
                <a:lnTo>
                  <a:pt x="16933" y="76200"/>
                </a:lnTo>
                <a:lnTo>
                  <a:pt x="16933" y="76200"/>
                </a:lnTo>
                <a:lnTo>
                  <a:pt x="8466" y="67734"/>
                </a:lnTo>
                <a:lnTo>
                  <a:pt x="8466" y="59267"/>
                </a:lnTo>
                <a:lnTo>
                  <a:pt x="0" y="50800"/>
                </a:lnTo>
                <a:lnTo>
                  <a:pt x="0" y="42334"/>
                </a:lnTo>
                <a:lnTo>
                  <a:pt x="0" y="42334"/>
                </a:lnTo>
                <a:lnTo>
                  <a:pt x="8466" y="25400"/>
                </a:lnTo>
                <a:lnTo>
                  <a:pt x="16933" y="16934"/>
                </a:lnTo>
                <a:lnTo>
                  <a:pt x="25400" y="8467"/>
                </a:lnTo>
                <a:lnTo>
                  <a:pt x="25400" y="8467"/>
                </a:lnTo>
                <a:lnTo>
                  <a:pt x="33866" y="0"/>
                </a:lnTo>
                <a:lnTo>
                  <a:pt x="42333" y="0"/>
                </a:lnTo>
                <a:lnTo>
                  <a:pt x="50800" y="8467"/>
                </a:lnTo>
                <a:lnTo>
                  <a:pt x="50800" y="8467"/>
                </a:lnTo>
                <a:lnTo>
                  <a:pt x="50800" y="16934"/>
                </a:lnTo>
                <a:lnTo>
                  <a:pt x="50800" y="25400"/>
                </a:lnTo>
                <a:lnTo>
                  <a:pt x="50800" y="33867"/>
                </a:lnTo>
                <a:lnTo>
                  <a:pt x="42333" y="42334"/>
                </a:lnTo>
                <a:lnTo>
                  <a:pt x="42333" y="50800"/>
                </a:lnTo>
                <a:lnTo>
                  <a:pt x="33866" y="59267"/>
                </a:lnTo>
                <a:lnTo>
                  <a:pt x="25400" y="59267"/>
                </a:lnTo>
                <a:lnTo>
                  <a:pt x="25400" y="59267"/>
                </a:lnTo>
                <a:lnTo>
                  <a:pt x="25400" y="59267"/>
                </a:lnTo>
                <a:lnTo>
                  <a:pt x="16933" y="59267"/>
                </a:lnTo>
                <a:lnTo>
                  <a:pt x="16933" y="59267"/>
                </a:lnTo>
                <a:lnTo>
                  <a:pt x="16933" y="50800"/>
                </a:lnTo>
                <a:lnTo>
                  <a:pt x="16933" y="50800"/>
                </a:lnTo>
                <a:lnTo>
                  <a:pt x="16933" y="42334"/>
                </a:lnTo>
                <a:lnTo>
                  <a:pt x="25400" y="42334"/>
                </a:lnTo>
                <a:lnTo>
                  <a:pt x="25400" y="42334"/>
                </a:lnTo>
                <a:lnTo>
                  <a:pt x="33866" y="33867"/>
                </a:lnTo>
                <a:lnTo>
                  <a:pt x="33866" y="33867"/>
                </a:lnTo>
                <a:lnTo>
                  <a:pt x="42333" y="33867"/>
                </a:lnTo>
                <a:lnTo>
                  <a:pt x="42333" y="33867"/>
                </a:lnTo>
                <a:lnTo>
                  <a:pt x="33866" y="42334"/>
                </a:lnTo>
                <a:lnTo>
                  <a:pt x="25400" y="42334"/>
                </a:lnTo>
                <a:lnTo>
                  <a:pt x="25400" y="42334"/>
                </a:lnTo>
                <a:lnTo>
                  <a:pt x="25400" y="50800"/>
                </a:lnTo>
                <a:lnTo>
                  <a:pt x="25400"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6341533" y="2667000"/>
            <a:ext cx="355601" cy="194734"/>
          </a:xfrm>
          <a:custGeom>
            <a:avLst/>
            <a:gdLst/>
            <a:ahLst/>
            <a:cxnLst/>
            <a:rect l="0" t="0" r="0" b="0"/>
            <a:pathLst>
              <a:path w="355601" h="194734">
                <a:moveTo>
                  <a:pt x="8467" y="0"/>
                </a:moveTo>
                <a:lnTo>
                  <a:pt x="8467" y="0"/>
                </a:lnTo>
                <a:lnTo>
                  <a:pt x="8467" y="0"/>
                </a:lnTo>
                <a:lnTo>
                  <a:pt x="8467" y="0"/>
                </a:lnTo>
                <a:lnTo>
                  <a:pt x="8467" y="8467"/>
                </a:lnTo>
                <a:lnTo>
                  <a:pt x="8467" y="8467"/>
                </a:lnTo>
                <a:lnTo>
                  <a:pt x="8467" y="8467"/>
                </a:lnTo>
                <a:lnTo>
                  <a:pt x="16934" y="16933"/>
                </a:lnTo>
                <a:lnTo>
                  <a:pt x="16934" y="25400"/>
                </a:lnTo>
                <a:lnTo>
                  <a:pt x="16934" y="42333"/>
                </a:lnTo>
                <a:lnTo>
                  <a:pt x="16934" y="67733"/>
                </a:lnTo>
                <a:lnTo>
                  <a:pt x="16934" y="84667"/>
                </a:lnTo>
                <a:lnTo>
                  <a:pt x="8467" y="110067"/>
                </a:lnTo>
                <a:lnTo>
                  <a:pt x="8467" y="135467"/>
                </a:lnTo>
                <a:lnTo>
                  <a:pt x="8467" y="160867"/>
                </a:lnTo>
                <a:lnTo>
                  <a:pt x="0" y="177800"/>
                </a:lnTo>
                <a:lnTo>
                  <a:pt x="0" y="186267"/>
                </a:lnTo>
                <a:lnTo>
                  <a:pt x="0" y="194733"/>
                </a:lnTo>
                <a:lnTo>
                  <a:pt x="0" y="194733"/>
                </a:lnTo>
                <a:lnTo>
                  <a:pt x="0" y="194733"/>
                </a:lnTo>
                <a:lnTo>
                  <a:pt x="8467" y="194733"/>
                </a:lnTo>
                <a:lnTo>
                  <a:pt x="16934" y="194733"/>
                </a:lnTo>
                <a:lnTo>
                  <a:pt x="33867" y="186267"/>
                </a:lnTo>
                <a:lnTo>
                  <a:pt x="50800" y="186267"/>
                </a:lnTo>
                <a:lnTo>
                  <a:pt x="67734" y="177800"/>
                </a:lnTo>
                <a:lnTo>
                  <a:pt x="93134" y="169333"/>
                </a:lnTo>
                <a:lnTo>
                  <a:pt x="118534" y="160867"/>
                </a:lnTo>
                <a:lnTo>
                  <a:pt x="152400" y="152400"/>
                </a:lnTo>
                <a:lnTo>
                  <a:pt x="177801" y="143933"/>
                </a:lnTo>
                <a:lnTo>
                  <a:pt x="203200" y="135467"/>
                </a:lnTo>
                <a:lnTo>
                  <a:pt x="228600" y="127000"/>
                </a:lnTo>
                <a:lnTo>
                  <a:pt x="254001" y="127000"/>
                </a:lnTo>
                <a:lnTo>
                  <a:pt x="279400" y="118533"/>
                </a:lnTo>
                <a:lnTo>
                  <a:pt x="296334" y="118533"/>
                </a:lnTo>
                <a:lnTo>
                  <a:pt x="321733" y="110067"/>
                </a:lnTo>
                <a:lnTo>
                  <a:pt x="330201" y="110067"/>
                </a:lnTo>
                <a:lnTo>
                  <a:pt x="338667" y="110067"/>
                </a:lnTo>
                <a:lnTo>
                  <a:pt x="355600" y="110067"/>
                </a:lnTo>
                <a:lnTo>
                  <a:pt x="355600" y="110067"/>
                </a:lnTo>
                <a:lnTo>
                  <a:pt x="355600" y="110067"/>
                </a:lnTo>
                <a:lnTo>
                  <a:pt x="355600" y="101600"/>
                </a:lnTo>
                <a:lnTo>
                  <a:pt x="355600" y="101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6519334" y="2590800"/>
            <a:ext cx="50800" cy="355601"/>
          </a:xfrm>
          <a:custGeom>
            <a:avLst/>
            <a:gdLst/>
            <a:ahLst/>
            <a:cxnLst/>
            <a:rect l="0" t="0" r="0" b="0"/>
            <a:pathLst>
              <a:path w="50800" h="355601">
                <a:moveTo>
                  <a:pt x="8466" y="0"/>
                </a:moveTo>
                <a:lnTo>
                  <a:pt x="8466" y="8467"/>
                </a:lnTo>
                <a:lnTo>
                  <a:pt x="0" y="8467"/>
                </a:lnTo>
                <a:lnTo>
                  <a:pt x="0" y="8467"/>
                </a:lnTo>
                <a:lnTo>
                  <a:pt x="0" y="8467"/>
                </a:lnTo>
                <a:lnTo>
                  <a:pt x="0" y="16933"/>
                </a:lnTo>
                <a:lnTo>
                  <a:pt x="8466" y="25400"/>
                </a:lnTo>
                <a:lnTo>
                  <a:pt x="8466" y="42333"/>
                </a:lnTo>
                <a:lnTo>
                  <a:pt x="16933" y="59267"/>
                </a:lnTo>
                <a:lnTo>
                  <a:pt x="16933" y="76200"/>
                </a:lnTo>
                <a:lnTo>
                  <a:pt x="25399" y="93133"/>
                </a:lnTo>
                <a:lnTo>
                  <a:pt x="25399" y="127000"/>
                </a:lnTo>
                <a:lnTo>
                  <a:pt x="25399" y="152400"/>
                </a:lnTo>
                <a:lnTo>
                  <a:pt x="25399" y="177800"/>
                </a:lnTo>
                <a:lnTo>
                  <a:pt x="33866" y="211667"/>
                </a:lnTo>
                <a:lnTo>
                  <a:pt x="33866" y="237067"/>
                </a:lnTo>
                <a:lnTo>
                  <a:pt x="33866" y="262467"/>
                </a:lnTo>
                <a:lnTo>
                  <a:pt x="33866" y="287867"/>
                </a:lnTo>
                <a:lnTo>
                  <a:pt x="42333" y="304800"/>
                </a:lnTo>
                <a:lnTo>
                  <a:pt x="42333" y="321733"/>
                </a:lnTo>
                <a:lnTo>
                  <a:pt x="50799" y="338667"/>
                </a:lnTo>
                <a:lnTo>
                  <a:pt x="50799" y="347133"/>
                </a:lnTo>
                <a:lnTo>
                  <a:pt x="50799" y="347133"/>
                </a:lnTo>
                <a:lnTo>
                  <a:pt x="50799" y="347133"/>
                </a:lnTo>
                <a:lnTo>
                  <a:pt x="50799" y="355600"/>
                </a:lnTo>
                <a:lnTo>
                  <a:pt x="50799" y="355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6273800" y="3064933"/>
            <a:ext cx="508001" cy="33868"/>
          </a:xfrm>
          <a:custGeom>
            <a:avLst/>
            <a:gdLst/>
            <a:ahLst/>
            <a:cxnLst/>
            <a:rect l="0" t="0" r="0" b="0"/>
            <a:pathLst>
              <a:path w="508001" h="33868">
                <a:moveTo>
                  <a:pt x="0" y="33867"/>
                </a:moveTo>
                <a:lnTo>
                  <a:pt x="0" y="33867"/>
                </a:lnTo>
                <a:lnTo>
                  <a:pt x="0" y="33867"/>
                </a:lnTo>
                <a:lnTo>
                  <a:pt x="0" y="33867"/>
                </a:lnTo>
                <a:lnTo>
                  <a:pt x="8467" y="33867"/>
                </a:lnTo>
                <a:lnTo>
                  <a:pt x="8467" y="33867"/>
                </a:lnTo>
                <a:lnTo>
                  <a:pt x="16933" y="33867"/>
                </a:lnTo>
                <a:lnTo>
                  <a:pt x="33867" y="33867"/>
                </a:lnTo>
                <a:lnTo>
                  <a:pt x="59267" y="33867"/>
                </a:lnTo>
                <a:lnTo>
                  <a:pt x="76200" y="33867"/>
                </a:lnTo>
                <a:lnTo>
                  <a:pt x="101600" y="25400"/>
                </a:lnTo>
                <a:lnTo>
                  <a:pt x="127000" y="25400"/>
                </a:lnTo>
                <a:lnTo>
                  <a:pt x="160867" y="16934"/>
                </a:lnTo>
                <a:lnTo>
                  <a:pt x="203200" y="16934"/>
                </a:lnTo>
                <a:lnTo>
                  <a:pt x="237066" y="8467"/>
                </a:lnTo>
                <a:lnTo>
                  <a:pt x="270933" y="8467"/>
                </a:lnTo>
                <a:lnTo>
                  <a:pt x="313266" y="0"/>
                </a:lnTo>
                <a:lnTo>
                  <a:pt x="347133" y="0"/>
                </a:lnTo>
                <a:lnTo>
                  <a:pt x="381000" y="0"/>
                </a:lnTo>
                <a:lnTo>
                  <a:pt x="414867" y="0"/>
                </a:lnTo>
                <a:lnTo>
                  <a:pt x="448733" y="8467"/>
                </a:lnTo>
                <a:lnTo>
                  <a:pt x="465666" y="8467"/>
                </a:lnTo>
                <a:lnTo>
                  <a:pt x="491067" y="8467"/>
                </a:lnTo>
                <a:lnTo>
                  <a:pt x="499533" y="8467"/>
                </a:lnTo>
                <a:lnTo>
                  <a:pt x="508000" y="8467"/>
                </a:lnTo>
                <a:lnTo>
                  <a:pt x="508000" y="8467"/>
                </a:lnTo>
                <a:lnTo>
                  <a:pt x="508000" y="8467"/>
                </a:lnTo>
                <a:lnTo>
                  <a:pt x="5080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6400800" y="3158067"/>
            <a:ext cx="16934" cy="355601"/>
          </a:xfrm>
          <a:custGeom>
            <a:avLst/>
            <a:gdLst/>
            <a:ahLst/>
            <a:cxnLst/>
            <a:rect l="0" t="0" r="0" b="0"/>
            <a:pathLst>
              <a:path w="16934" h="355601">
                <a:moveTo>
                  <a:pt x="8467" y="0"/>
                </a:moveTo>
                <a:lnTo>
                  <a:pt x="8467" y="8466"/>
                </a:lnTo>
                <a:lnTo>
                  <a:pt x="8467" y="8466"/>
                </a:lnTo>
                <a:lnTo>
                  <a:pt x="0" y="16933"/>
                </a:lnTo>
                <a:lnTo>
                  <a:pt x="0" y="33866"/>
                </a:lnTo>
                <a:lnTo>
                  <a:pt x="0" y="33866"/>
                </a:lnTo>
                <a:lnTo>
                  <a:pt x="0" y="50800"/>
                </a:lnTo>
                <a:lnTo>
                  <a:pt x="0" y="67733"/>
                </a:lnTo>
                <a:lnTo>
                  <a:pt x="8467" y="84666"/>
                </a:lnTo>
                <a:lnTo>
                  <a:pt x="8467" y="110066"/>
                </a:lnTo>
                <a:lnTo>
                  <a:pt x="8467" y="143933"/>
                </a:lnTo>
                <a:lnTo>
                  <a:pt x="8467" y="169333"/>
                </a:lnTo>
                <a:lnTo>
                  <a:pt x="8467" y="203200"/>
                </a:lnTo>
                <a:lnTo>
                  <a:pt x="8467" y="237066"/>
                </a:lnTo>
                <a:lnTo>
                  <a:pt x="8467" y="262466"/>
                </a:lnTo>
                <a:lnTo>
                  <a:pt x="8467" y="287866"/>
                </a:lnTo>
                <a:lnTo>
                  <a:pt x="8467" y="313266"/>
                </a:lnTo>
                <a:lnTo>
                  <a:pt x="8467" y="330200"/>
                </a:lnTo>
                <a:lnTo>
                  <a:pt x="0" y="347133"/>
                </a:lnTo>
                <a:lnTo>
                  <a:pt x="0" y="355600"/>
                </a:lnTo>
                <a:lnTo>
                  <a:pt x="8467" y="355600"/>
                </a:lnTo>
                <a:lnTo>
                  <a:pt x="8467" y="355600"/>
                </a:lnTo>
                <a:lnTo>
                  <a:pt x="8467" y="355600"/>
                </a:lnTo>
                <a:lnTo>
                  <a:pt x="16933" y="347133"/>
                </a:lnTo>
                <a:lnTo>
                  <a:pt x="16933" y="347133"/>
                </a:lnTo>
                <a:lnTo>
                  <a:pt x="16933" y="330200"/>
                </a:lnTo>
                <a:lnTo>
                  <a:pt x="16933"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6544733" y="3200400"/>
            <a:ext cx="186268" cy="347134"/>
          </a:xfrm>
          <a:custGeom>
            <a:avLst/>
            <a:gdLst/>
            <a:ahLst/>
            <a:cxnLst/>
            <a:rect l="0" t="0" r="0" b="0"/>
            <a:pathLst>
              <a:path w="186268" h="347134">
                <a:moveTo>
                  <a:pt x="0" y="50800"/>
                </a:moveTo>
                <a:lnTo>
                  <a:pt x="0" y="42333"/>
                </a:lnTo>
                <a:lnTo>
                  <a:pt x="0" y="42333"/>
                </a:lnTo>
                <a:lnTo>
                  <a:pt x="8467" y="42333"/>
                </a:lnTo>
                <a:lnTo>
                  <a:pt x="8467" y="42333"/>
                </a:lnTo>
                <a:lnTo>
                  <a:pt x="8467" y="33867"/>
                </a:lnTo>
                <a:lnTo>
                  <a:pt x="8467" y="33867"/>
                </a:lnTo>
                <a:lnTo>
                  <a:pt x="8467" y="33867"/>
                </a:lnTo>
                <a:lnTo>
                  <a:pt x="8467" y="33867"/>
                </a:lnTo>
                <a:lnTo>
                  <a:pt x="8467" y="42333"/>
                </a:lnTo>
                <a:lnTo>
                  <a:pt x="8467" y="42333"/>
                </a:lnTo>
                <a:lnTo>
                  <a:pt x="8467" y="59267"/>
                </a:lnTo>
                <a:lnTo>
                  <a:pt x="8467" y="76200"/>
                </a:lnTo>
                <a:lnTo>
                  <a:pt x="0" y="101600"/>
                </a:lnTo>
                <a:lnTo>
                  <a:pt x="0" y="118533"/>
                </a:lnTo>
                <a:lnTo>
                  <a:pt x="0" y="143933"/>
                </a:lnTo>
                <a:lnTo>
                  <a:pt x="0" y="169333"/>
                </a:lnTo>
                <a:lnTo>
                  <a:pt x="0" y="194733"/>
                </a:lnTo>
                <a:lnTo>
                  <a:pt x="0" y="211667"/>
                </a:lnTo>
                <a:lnTo>
                  <a:pt x="0" y="228600"/>
                </a:lnTo>
                <a:lnTo>
                  <a:pt x="0" y="254000"/>
                </a:lnTo>
                <a:lnTo>
                  <a:pt x="8467" y="270933"/>
                </a:lnTo>
                <a:lnTo>
                  <a:pt x="16934" y="287867"/>
                </a:lnTo>
                <a:lnTo>
                  <a:pt x="33867" y="304800"/>
                </a:lnTo>
                <a:lnTo>
                  <a:pt x="50801" y="313267"/>
                </a:lnTo>
                <a:lnTo>
                  <a:pt x="67734" y="330200"/>
                </a:lnTo>
                <a:lnTo>
                  <a:pt x="84667" y="338667"/>
                </a:lnTo>
                <a:lnTo>
                  <a:pt x="101600" y="347133"/>
                </a:lnTo>
                <a:lnTo>
                  <a:pt x="110067" y="347133"/>
                </a:lnTo>
                <a:lnTo>
                  <a:pt x="127001" y="347133"/>
                </a:lnTo>
                <a:lnTo>
                  <a:pt x="143934" y="338667"/>
                </a:lnTo>
                <a:lnTo>
                  <a:pt x="152400" y="330200"/>
                </a:lnTo>
                <a:lnTo>
                  <a:pt x="160867" y="313267"/>
                </a:lnTo>
                <a:lnTo>
                  <a:pt x="169334" y="304800"/>
                </a:lnTo>
                <a:lnTo>
                  <a:pt x="177800" y="287867"/>
                </a:lnTo>
                <a:lnTo>
                  <a:pt x="177800" y="262467"/>
                </a:lnTo>
                <a:lnTo>
                  <a:pt x="186267" y="237067"/>
                </a:lnTo>
                <a:lnTo>
                  <a:pt x="186267" y="211667"/>
                </a:lnTo>
                <a:lnTo>
                  <a:pt x="186267" y="186267"/>
                </a:lnTo>
                <a:lnTo>
                  <a:pt x="177800" y="160867"/>
                </a:lnTo>
                <a:lnTo>
                  <a:pt x="169334" y="135467"/>
                </a:lnTo>
                <a:lnTo>
                  <a:pt x="160867" y="110067"/>
                </a:lnTo>
                <a:lnTo>
                  <a:pt x="152400" y="84667"/>
                </a:lnTo>
                <a:lnTo>
                  <a:pt x="135467" y="67733"/>
                </a:lnTo>
                <a:lnTo>
                  <a:pt x="118533" y="50800"/>
                </a:lnTo>
                <a:lnTo>
                  <a:pt x="101600" y="33867"/>
                </a:lnTo>
                <a:lnTo>
                  <a:pt x="84667" y="16933"/>
                </a:lnTo>
                <a:lnTo>
                  <a:pt x="67734" y="8467"/>
                </a:lnTo>
                <a:lnTo>
                  <a:pt x="50801" y="0"/>
                </a:lnTo>
                <a:lnTo>
                  <a:pt x="25400" y="0"/>
                </a:lnTo>
                <a:lnTo>
                  <a:pt x="16934" y="8467"/>
                </a:lnTo>
                <a:lnTo>
                  <a:pt x="16934" y="8467"/>
                </a:lnTo>
                <a:lnTo>
                  <a:pt x="0" y="25400"/>
                </a:lnTo>
                <a:lnTo>
                  <a:pt x="0"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7975600" y="2971800"/>
            <a:ext cx="127001" cy="16934"/>
          </a:xfrm>
          <a:custGeom>
            <a:avLst/>
            <a:gdLst/>
            <a:ahLst/>
            <a:cxnLst/>
            <a:rect l="0" t="0" r="0" b="0"/>
            <a:pathLst>
              <a:path w="127001" h="16934">
                <a:moveTo>
                  <a:pt x="50800" y="0"/>
                </a:moveTo>
                <a:lnTo>
                  <a:pt x="50800" y="0"/>
                </a:lnTo>
                <a:lnTo>
                  <a:pt x="42333" y="0"/>
                </a:lnTo>
                <a:lnTo>
                  <a:pt x="33867" y="0"/>
                </a:lnTo>
                <a:lnTo>
                  <a:pt x="25400" y="0"/>
                </a:lnTo>
                <a:lnTo>
                  <a:pt x="25400" y="0"/>
                </a:lnTo>
                <a:lnTo>
                  <a:pt x="8467" y="0"/>
                </a:lnTo>
                <a:lnTo>
                  <a:pt x="8467" y="0"/>
                </a:lnTo>
                <a:lnTo>
                  <a:pt x="8467" y="0"/>
                </a:lnTo>
                <a:lnTo>
                  <a:pt x="0" y="8467"/>
                </a:lnTo>
                <a:lnTo>
                  <a:pt x="0" y="8467"/>
                </a:lnTo>
                <a:lnTo>
                  <a:pt x="0" y="8467"/>
                </a:lnTo>
                <a:lnTo>
                  <a:pt x="8467" y="8467"/>
                </a:lnTo>
                <a:lnTo>
                  <a:pt x="8467" y="8467"/>
                </a:lnTo>
                <a:lnTo>
                  <a:pt x="25400" y="16933"/>
                </a:lnTo>
                <a:lnTo>
                  <a:pt x="33867" y="16933"/>
                </a:lnTo>
                <a:lnTo>
                  <a:pt x="42333" y="16933"/>
                </a:lnTo>
                <a:lnTo>
                  <a:pt x="50800" y="16933"/>
                </a:lnTo>
                <a:lnTo>
                  <a:pt x="67734" y="8467"/>
                </a:lnTo>
                <a:lnTo>
                  <a:pt x="84667" y="8467"/>
                </a:lnTo>
                <a:lnTo>
                  <a:pt x="93133" y="8467"/>
                </a:lnTo>
                <a:lnTo>
                  <a:pt x="110067" y="8467"/>
                </a:lnTo>
                <a:lnTo>
                  <a:pt x="118533" y="8467"/>
                </a:lnTo>
                <a:lnTo>
                  <a:pt x="118533" y="8467"/>
                </a:lnTo>
                <a:lnTo>
                  <a:pt x="127000" y="8467"/>
                </a:lnTo>
                <a:lnTo>
                  <a:pt x="1270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7967134" y="3107267"/>
            <a:ext cx="135467" cy="8467"/>
          </a:xfrm>
          <a:custGeom>
            <a:avLst/>
            <a:gdLst/>
            <a:ahLst/>
            <a:cxnLst/>
            <a:rect l="0" t="0" r="0" b="0"/>
            <a:pathLst>
              <a:path w="135467" h="8467">
                <a:moveTo>
                  <a:pt x="0" y="8466"/>
                </a:moveTo>
                <a:lnTo>
                  <a:pt x="0" y="8466"/>
                </a:lnTo>
                <a:lnTo>
                  <a:pt x="8466" y="8466"/>
                </a:lnTo>
                <a:lnTo>
                  <a:pt x="8466" y="8466"/>
                </a:lnTo>
                <a:lnTo>
                  <a:pt x="16933" y="0"/>
                </a:lnTo>
                <a:lnTo>
                  <a:pt x="33866" y="0"/>
                </a:lnTo>
                <a:lnTo>
                  <a:pt x="50799" y="0"/>
                </a:lnTo>
                <a:lnTo>
                  <a:pt x="67732" y="0"/>
                </a:lnTo>
                <a:lnTo>
                  <a:pt x="84666" y="0"/>
                </a:lnTo>
                <a:lnTo>
                  <a:pt x="101599" y="0"/>
                </a:lnTo>
                <a:lnTo>
                  <a:pt x="118533" y="8466"/>
                </a:lnTo>
                <a:lnTo>
                  <a:pt x="118533" y="8466"/>
                </a:lnTo>
                <a:lnTo>
                  <a:pt x="135466" y="8466"/>
                </a:lnTo>
                <a:lnTo>
                  <a:pt x="135466"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8441267" y="2641600"/>
            <a:ext cx="50800" cy="262468"/>
          </a:xfrm>
          <a:custGeom>
            <a:avLst/>
            <a:gdLst/>
            <a:ahLst/>
            <a:cxnLst/>
            <a:rect l="0" t="0" r="0" b="0"/>
            <a:pathLst>
              <a:path w="50800" h="262468">
                <a:moveTo>
                  <a:pt x="8466" y="8467"/>
                </a:moveTo>
                <a:lnTo>
                  <a:pt x="8466" y="8467"/>
                </a:lnTo>
                <a:lnTo>
                  <a:pt x="8466" y="0"/>
                </a:lnTo>
                <a:lnTo>
                  <a:pt x="8466" y="0"/>
                </a:lnTo>
                <a:lnTo>
                  <a:pt x="8466" y="0"/>
                </a:lnTo>
                <a:lnTo>
                  <a:pt x="8466" y="0"/>
                </a:lnTo>
                <a:lnTo>
                  <a:pt x="8466" y="0"/>
                </a:lnTo>
                <a:lnTo>
                  <a:pt x="8466" y="8467"/>
                </a:lnTo>
                <a:lnTo>
                  <a:pt x="8466" y="25400"/>
                </a:lnTo>
                <a:lnTo>
                  <a:pt x="8466" y="33867"/>
                </a:lnTo>
                <a:lnTo>
                  <a:pt x="0" y="59267"/>
                </a:lnTo>
                <a:lnTo>
                  <a:pt x="0" y="76200"/>
                </a:lnTo>
                <a:lnTo>
                  <a:pt x="0" y="93133"/>
                </a:lnTo>
                <a:lnTo>
                  <a:pt x="0" y="118533"/>
                </a:lnTo>
                <a:lnTo>
                  <a:pt x="8466" y="135467"/>
                </a:lnTo>
                <a:lnTo>
                  <a:pt x="8466" y="160867"/>
                </a:lnTo>
                <a:lnTo>
                  <a:pt x="8466" y="186267"/>
                </a:lnTo>
                <a:lnTo>
                  <a:pt x="16933" y="203200"/>
                </a:lnTo>
                <a:lnTo>
                  <a:pt x="16933" y="228600"/>
                </a:lnTo>
                <a:lnTo>
                  <a:pt x="25400" y="245533"/>
                </a:lnTo>
                <a:lnTo>
                  <a:pt x="33866" y="254000"/>
                </a:lnTo>
                <a:lnTo>
                  <a:pt x="42333" y="262467"/>
                </a:lnTo>
                <a:lnTo>
                  <a:pt x="42333" y="262467"/>
                </a:lnTo>
                <a:lnTo>
                  <a:pt x="50799" y="262467"/>
                </a:lnTo>
                <a:lnTo>
                  <a:pt x="50799" y="262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8576734" y="2641600"/>
            <a:ext cx="160867" cy="237068"/>
          </a:xfrm>
          <a:custGeom>
            <a:avLst/>
            <a:gdLst/>
            <a:ahLst/>
            <a:cxnLst/>
            <a:rect l="0" t="0" r="0" b="0"/>
            <a:pathLst>
              <a:path w="160867" h="237068">
                <a:moveTo>
                  <a:pt x="84666" y="0"/>
                </a:moveTo>
                <a:lnTo>
                  <a:pt x="84666" y="0"/>
                </a:lnTo>
                <a:lnTo>
                  <a:pt x="76200" y="0"/>
                </a:lnTo>
                <a:lnTo>
                  <a:pt x="76200" y="0"/>
                </a:lnTo>
                <a:lnTo>
                  <a:pt x="67732" y="0"/>
                </a:lnTo>
                <a:lnTo>
                  <a:pt x="59266" y="8467"/>
                </a:lnTo>
                <a:lnTo>
                  <a:pt x="50799" y="25400"/>
                </a:lnTo>
                <a:lnTo>
                  <a:pt x="42333" y="33867"/>
                </a:lnTo>
                <a:lnTo>
                  <a:pt x="33866" y="59267"/>
                </a:lnTo>
                <a:lnTo>
                  <a:pt x="16933" y="76200"/>
                </a:lnTo>
                <a:lnTo>
                  <a:pt x="8466" y="101600"/>
                </a:lnTo>
                <a:lnTo>
                  <a:pt x="0" y="135467"/>
                </a:lnTo>
                <a:lnTo>
                  <a:pt x="0" y="152400"/>
                </a:lnTo>
                <a:lnTo>
                  <a:pt x="0" y="177800"/>
                </a:lnTo>
                <a:lnTo>
                  <a:pt x="8466" y="203200"/>
                </a:lnTo>
                <a:lnTo>
                  <a:pt x="8466" y="211667"/>
                </a:lnTo>
                <a:lnTo>
                  <a:pt x="25399" y="228600"/>
                </a:lnTo>
                <a:lnTo>
                  <a:pt x="33866" y="237067"/>
                </a:lnTo>
                <a:lnTo>
                  <a:pt x="50799" y="237067"/>
                </a:lnTo>
                <a:lnTo>
                  <a:pt x="67732" y="237067"/>
                </a:lnTo>
                <a:lnTo>
                  <a:pt x="84666" y="228600"/>
                </a:lnTo>
                <a:lnTo>
                  <a:pt x="101599" y="228600"/>
                </a:lnTo>
                <a:lnTo>
                  <a:pt x="118533" y="211667"/>
                </a:lnTo>
                <a:lnTo>
                  <a:pt x="135466" y="203200"/>
                </a:lnTo>
                <a:lnTo>
                  <a:pt x="152400" y="186267"/>
                </a:lnTo>
                <a:lnTo>
                  <a:pt x="160866" y="177800"/>
                </a:lnTo>
                <a:lnTo>
                  <a:pt x="160866" y="152400"/>
                </a:lnTo>
                <a:lnTo>
                  <a:pt x="160866" y="135467"/>
                </a:lnTo>
                <a:lnTo>
                  <a:pt x="160866" y="110067"/>
                </a:lnTo>
                <a:lnTo>
                  <a:pt x="143932" y="93133"/>
                </a:lnTo>
                <a:lnTo>
                  <a:pt x="135466" y="76200"/>
                </a:lnTo>
                <a:lnTo>
                  <a:pt x="118533" y="59267"/>
                </a:lnTo>
                <a:lnTo>
                  <a:pt x="101599" y="42333"/>
                </a:lnTo>
                <a:lnTo>
                  <a:pt x="93133" y="33867"/>
                </a:lnTo>
                <a:lnTo>
                  <a:pt x="84666" y="33867"/>
                </a:lnTo>
                <a:lnTo>
                  <a:pt x="76200" y="33867"/>
                </a:lnTo>
                <a:lnTo>
                  <a:pt x="76200" y="33867"/>
                </a:lnTo>
                <a:lnTo>
                  <a:pt x="76200" y="33867"/>
                </a:lnTo>
                <a:lnTo>
                  <a:pt x="76200" y="33867"/>
                </a:lnTo>
                <a:lnTo>
                  <a:pt x="76200" y="33867"/>
                </a:lnTo>
                <a:lnTo>
                  <a:pt x="76200" y="33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8771467" y="2658533"/>
            <a:ext cx="203201" cy="211668"/>
          </a:xfrm>
          <a:custGeom>
            <a:avLst/>
            <a:gdLst/>
            <a:ahLst/>
            <a:cxnLst/>
            <a:rect l="0" t="0" r="0" b="0"/>
            <a:pathLst>
              <a:path w="203201" h="211668">
                <a:moveTo>
                  <a:pt x="110067" y="0"/>
                </a:moveTo>
                <a:lnTo>
                  <a:pt x="101599" y="0"/>
                </a:lnTo>
                <a:lnTo>
                  <a:pt x="101599" y="8467"/>
                </a:lnTo>
                <a:lnTo>
                  <a:pt x="101599" y="8467"/>
                </a:lnTo>
                <a:lnTo>
                  <a:pt x="93133" y="16934"/>
                </a:lnTo>
                <a:lnTo>
                  <a:pt x="76200" y="25400"/>
                </a:lnTo>
                <a:lnTo>
                  <a:pt x="67733" y="33867"/>
                </a:lnTo>
                <a:lnTo>
                  <a:pt x="59266" y="50800"/>
                </a:lnTo>
                <a:lnTo>
                  <a:pt x="42333" y="67734"/>
                </a:lnTo>
                <a:lnTo>
                  <a:pt x="33867" y="84667"/>
                </a:lnTo>
                <a:lnTo>
                  <a:pt x="16933" y="101600"/>
                </a:lnTo>
                <a:lnTo>
                  <a:pt x="8466" y="127000"/>
                </a:lnTo>
                <a:lnTo>
                  <a:pt x="0" y="143934"/>
                </a:lnTo>
                <a:lnTo>
                  <a:pt x="0" y="160867"/>
                </a:lnTo>
                <a:lnTo>
                  <a:pt x="8466" y="177800"/>
                </a:lnTo>
                <a:lnTo>
                  <a:pt x="8466" y="194734"/>
                </a:lnTo>
                <a:lnTo>
                  <a:pt x="16933" y="203200"/>
                </a:lnTo>
                <a:lnTo>
                  <a:pt x="33867" y="211667"/>
                </a:lnTo>
                <a:lnTo>
                  <a:pt x="50800" y="211667"/>
                </a:lnTo>
                <a:lnTo>
                  <a:pt x="76200" y="211667"/>
                </a:lnTo>
                <a:lnTo>
                  <a:pt x="101599" y="211667"/>
                </a:lnTo>
                <a:lnTo>
                  <a:pt x="118533" y="203200"/>
                </a:lnTo>
                <a:lnTo>
                  <a:pt x="143933" y="186267"/>
                </a:lnTo>
                <a:lnTo>
                  <a:pt x="160866" y="177800"/>
                </a:lnTo>
                <a:lnTo>
                  <a:pt x="177799" y="160867"/>
                </a:lnTo>
                <a:lnTo>
                  <a:pt x="194733" y="143934"/>
                </a:lnTo>
                <a:lnTo>
                  <a:pt x="203200" y="127000"/>
                </a:lnTo>
                <a:lnTo>
                  <a:pt x="203200" y="110067"/>
                </a:lnTo>
                <a:lnTo>
                  <a:pt x="203200" y="84667"/>
                </a:lnTo>
                <a:lnTo>
                  <a:pt x="194733" y="67734"/>
                </a:lnTo>
                <a:lnTo>
                  <a:pt x="177799" y="42334"/>
                </a:lnTo>
                <a:lnTo>
                  <a:pt x="160866" y="25400"/>
                </a:lnTo>
                <a:lnTo>
                  <a:pt x="135466" y="16934"/>
                </a:lnTo>
                <a:lnTo>
                  <a:pt x="118533" y="16934"/>
                </a:lnTo>
                <a:lnTo>
                  <a:pt x="84666" y="16934"/>
                </a:lnTo>
                <a:lnTo>
                  <a:pt x="84666" y="16934"/>
                </a:lnTo>
                <a:lnTo>
                  <a:pt x="67733" y="16934"/>
                </a:lnTo>
                <a:lnTo>
                  <a:pt x="67733"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8331200" y="2929467"/>
            <a:ext cx="719668" cy="25401"/>
          </a:xfrm>
          <a:custGeom>
            <a:avLst/>
            <a:gdLst/>
            <a:ahLst/>
            <a:cxnLst/>
            <a:rect l="0" t="0" r="0" b="0"/>
            <a:pathLst>
              <a:path w="719668" h="25401">
                <a:moveTo>
                  <a:pt x="0" y="8466"/>
                </a:moveTo>
                <a:lnTo>
                  <a:pt x="0" y="8466"/>
                </a:lnTo>
                <a:lnTo>
                  <a:pt x="0" y="8466"/>
                </a:lnTo>
                <a:lnTo>
                  <a:pt x="8466" y="16933"/>
                </a:lnTo>
                <a:lnTo>
                  <a:pt x="16934" y="16933"/>
                </a:lnTo>
                <a:lnTo>
                  <a:pt x="25400" y="16933"/>
                </a:lnTo>
                <a:lnTo>
                  <a:pt x="42333" y="25400"/>
                </a:lnTo>
                <a:lnTo>
                  <a:pt x="67733" y="25400"/>
                </a:lnTo>
                <a:lnTo>
                  <a:pt x="84666" y="25400"/>
                </a:lnTo>
                <a:lnTo>
                  <a:pt x="118533" y="25400"/>
                </a:lnTo>
                <a:lnTo>
                  <a:pt x="143933" y="25400"/>
                </a:lnTo>
                <a:lnTo>
                  <a:pt x="177800" y="25400"/>
                </a:lnTo>
                <a:lnTo>
                  <a:pt x="220133" y="25400"/>
                </a:lnTo>
                <a:lnTo>
                  <a:pt x="262467" y="25400"/>
                </a:lnTo>
                <a:lnTo>
                  <a:pt x="313266" y="25400"/>
                </a:lnTo>
                <a:lnTo>
                  <a:pt x="355600" y="25400"/>
                </a:lnTo>
                <a:lnTo>
                  <a:pt x="414867" y="16933"/>
                </a:lnTo>
                <a:lnTo>
                  <a:pt x="457200" y="16933"/>
                </a:lnTo>
                <a:lnTo>
                  <a:pt x="516467" y="8466"/>
                </a:lnTo>
                <a:lnTo>
                  <a:pt x="558800" y="8466"/>
                </a:lnTo>
                <a:lnTo>
                  <a:pt x="609600" y="0"/>
                </a:lnTo>
                <a:lnTo>
                  <a:pt x="651933" y="0"/>
                </a:lnTo>
                <a:lnTo>
                  <a:pt x="694266" y="0"/>
                </a:lnTo>
                <a:lnTo>
                  <a:pt x="694266" y="0"/>
                </a:lnTo>
                <a:lnTo>
                  <a:pt x="719667" y="0"/>
                </a:lnTo>
                <a:lnTo>
                  <a:pt x="7196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8517467" y="3048000"/>
            <a:ext cx="67734" cy="254001"/>
          </a:xfrm>
          <a:custGeom>
            <a:avLst/>
            <a:gdLst/>
            <a:ahLst/>
            <a:cxnLst/>
            <a:rect l="0" t="0" r="0" b="0"/>
            <a:pathLst>
              <a:path w="67734" h="254001">
                <a:moveTo>
                  <a:pt x="0" y="0"/>
                </a:moveTo>
                <a:lnTo>
                  <a:pt x="0" y="0"/>
                </a:lnTo>
                <a:lnTo>
                  <a:pt x="0" y="0"/>
                </a:lnTo>
                <a:lnTo>
                  <a:pt x="0" y="0"/>
                </a:lnTo>
                <a:lnTo>
                  <a:pt x="8466" y="0"/>
                </a:lnTo>
                <a:lnTo>
                  <a:pt x="8466" y="0"/>
                </a:lnTo>
                <a:lnTo>
                  <a:pt x="8466" y="8467"/>
                </a:lnTo>
                <a:lnTo>
                  <a:pt x="8466" y="25400"/>
                </a:lnTo>
                <a:lnTo>
                  <a:pt x="0" y="42333"/>
                </a:lnTo>
                <a:lnTo>
                  <a:pt x="0" y="67733"/>
                </a:lnTo>
                <a:lnTo>
                  <a:pt x="0" y="93133"/>
                </a:lnTo>
                <a:lnTo>
                  <a:pt x="0" y="118533"/>
                </a:lnTo>
                <a:lnTo>
                  <a:pt x="0" y="143933"/>
                </a:lnTo>
                <a:lnTo>
                  <a:pt x="0" y="160867"/>
                </a:lnTo>
                <a:lnTo>
                  <a:pt x="8466" y="186267"/>
                </a:lnTo>
                <a:lnTo>
                  <a:pt x="16933" y="211667"/>
                </a:lnTo>
                <a:lnTo>
                  <a:pt x="25400" y="220133"/>
                </a:lnTo>
                <a:lnTo>
                  <a:pt x="33866" y="237067"/>
                </a:lnTo>
                <a:lnTo>
                  <a:pt x="42333" y="245533"/>
                </a:lnTo>
                <a:lnTo>
                  <a:pt x="50799" y="254000"/>
                </a:lnTo>
                <a:lnTo>
                  <a:pt x="59267" y="245533"/>
                </a:lnTo>
                <a:lnTo>
                  <a:pt x="59267" y="245533"/>
                </a:lnTo>
                <a:lnTo>
                  <a:pt x="67733" y="245533"/>
                </a:lnTo>
                <a:lnTo>
                  <a:pt x="67733" y="245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8619067" y="3090333"/>
            <a:ext cx="169334" cy="203201"/>
          </a:xfrm>
          <a:custGeom>
            <a:avLst/>
            <a:gdLst/>
            <a:ahLst/>
            <a:cxnLst/>
            <a:rect l="0" t="0" r="0" b="0"/>
            <a:pathLst>
              <a:path w="169334" h="203201">
                <a:moveTo>
                  <a:pt x="50800" y="0"/>
                </a:moveTo>
                <a:lnTo>
                  <a:pt x="50800" y="0"/>
                </a:lnTo>
                <a:lnTo>
                  <a:pt x="50800" y="0"/>
                </a:lnTo>
                <a:lnTo>
                  <a:pt x="42333" y="0"/>
                </a:lnTo>
                <a:lnTo>
                  <a:pt x="42333" y="8467"/>
                </a:lnTo>
                <a:lnTo>
                  <a:pt x="33867" y="8467"/>
                </a:lnTo>
                <a:lnTo>
                  <a:pt x="25399" y="25400"/>
                </a:lnTo>
                <a:lnTo>
                  <a:pt x="16933" y="42334"/>
                </a:lnTo>
                <a:lnTo>
                  <a:pt x="8466" y="59267"/>
                </a:lnTo>
                <a:lnTo>
                  <a:pt x="8466" y="84667"/>
                </a:lnTo>
                <a:lnTo>
                  <a:pt x="0" y="110067"/>
                </a:lnTo>
                <a:lnTo>
                  <a:pt x="0" y="127000"/>
                </a:lnTo>
                <a:lnTo>
                  <a:pt x="8466" y="152400"/>
                </a:lnTo>
                <a:lnTo>
                  <a:pt x="16933" y="169334"/>
                </a:lnTo>
                <a:lnTo>
                  <a:pt x="25399" y="186267"/>
                </a:lnTo>
                <a:lnTo>
                  <a:pt x="33867" y="194734"/>
                </a:lnTo>
                <a:lnTo>
                  <a:pt x="50800" y="203200"/>
                </a:lnTo>
                <a:lnTo>
                  <a:pt x="59266" y="203200"/>
                </a:lnTo>
                <a:lnTo>
                  <a:pt x="76200" y="203200"/>
                </a:lnTo>
                <a:lnTo>
                  <a:pt x="101599" y="194734"/>
                </a:lnTo>
                <a:lnTo>
                  <a:pt x="118533" y="186267"/>
                </a:lnTo>
                <a:lnTo>
                  <a:pt x="135466" y="177800"/>
                </a:lnTo>
                <a:lnTo>
                  <a:pt x="152400" y="169334"/>
                </a:lnTo>
                <a:lnTo>
                  <a:pt x="160866" y="152400"/>
                </a:lnTo>
                <a:lnTo>
                  <a:pt x="169333" y="143934"/>
                </a:lnTo>
                <a:lnTo>
                  <a:pt x="169333" y="127000"/>
                </a:lnTo>
                <a:lnTo>
                  <a:pt x="169333" y="110067"/>
                </a:lnTo>
                <a:lnTo>
                  <a:pt x="160866" y="93134"/>
                </a:lnTo>
                <a:lnTo>
                  <a:pt x="152400" y="76200"/>
                </a:lnTo>
                <a:lnTo>
                  <a:pt x="127000" y="59267"/>
                </a:lnTo>
                <a:lnTo>
                  <a:pt x="118533" y="50800"/>
                </a:lnTo>
                <a:lnTo>
                  <a:pt x="101599" y="42334"/>
                </a:lnTo>
                <a:lnTo>
                  <a:pt x="84666" y="42334"/>
                </a:lnTo>
                <a:lnTo>
                  <a:pt x="67733" y="42334"/>
                </a:lnTo>
                <a:lnTo>
                  <a:pt x="59266" y="42334"/>
                </a:lnTo>
                <a:lnTo>
                  <a:pt x="50800" y="50800"/>
                </a:lnTo>
                <a:lnTo>
                  <a:pt x="42333" y="50800"/>
                </a:lnTo>
                <a:lnTo>
                  <a:pt x="42333" y="50800"/>
                </a:lnTo>
                <a:lnTo>
                  <a:pt x="42333" y="50800"/>
                </a:lnTo>
                <a:lnTo>
                  <a:pt x="42333" y="50800"/>
                </a:lnTo>
                <a:lnTo>
                  <a:pt x="42333"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8830733" y="3073400"/>
            <a:ext cx="143935" cy="237068"/>
          </a:xfrm>
          <a:custGeom>
            <a:avLst/>
            <a:gdLst/>
            <a:ahLst/>
            <a:cxnLst/>
            <a:rect l="0" t="0" r="0" b="0"/>
            <a:pathLst>
              <a:path w="143935" h="237068">
                <a:moveTo>
                  <a:pt x="33867" y="0"/>
                </a:moveTo>
                <a:lnTo>
                  <a:pt x="42333" y="0"/>
                </a:lnTo>
                <a:lnTo>
                  <a:pt x="42333" y="8467"/>
                </a:lnTo>
                <a:lnTo>
                  <a:pt x="42333" y="8467"/>
                </a:lnTo>
                <a:lnTo>
                  <a:pt x="42333" y="16933"/>
                </a:lnTo>
                <a:lnTo>
                  <a:pt x="42333" y="33867"/>
                </a:lnTo>
                <a:lnTo>
                  <a:pt x="33867" y="42333"/>
                </a:lnTo>
                <a:lnTo>
                  <a:pt x="25400" y="59267"/>
                </a:lnTo>
                <a:lnTo>
                  <a:pt x="16934" y="84667"/>
                </a:lnTo>
                <a:lnTo>
                  <a:pt x="8467" y="101600"/>
                </a:lnTo>
                <a:lnTo>
                  <a:pt x="0" y="127000"/>
                </a:lnTo>
                <a:lnTo>
                  <a:pt x="0" y="152400"/>
                </a:lnTo>
                <a:lnTo>
                  <a:pt x="0" y="177800"/>
                </a:lnTo>
                <a:lnTo>
                  <a:pt x="0" y="194733"/>
                </a:lnTo>
                <a:lnTo>
                  <a:pt x="8467" y="211667"/>
                </a:lnTo>
                <a:lnTo>
                  <a:pt x="16934" y="228600"/>
                </a:lnTo>
                <a:lnTo>
                  <a:pt x="25400" y="237067"/>
                </a:lnTo>
                <a:lnTo>
                  <a:pt x="42333" y="237067"/>
                </a:lnTo>
                <a:lnTo>
                  <a:pt x="59267" y="237067"/>
                </a:lnTo>
                <a:lnTo>
                  <a:pt x="76200" y="237067"/>
                </a:lnTo>
                <a:lnTo>
                  <a:pt x="93134" y="228600"/>
                </a:lnTo>
                <a:lnTo>
                  <a:pt x="110067" y="220133"/>
                </a:lnTo>
                <a:lnTo>
                  <a:pt x="118533" y="211667"/>
                </a:lnTo>
                <a:lnTo>
                  <a:pt x="135467" y="194733"/>
                </a:lnTo>
                <a:lnTo>
                  <a:pt x="143934" y="177800"/>
                </a:lnTo>
                <a:lnTo>
                  <a:pt x="143934" y="169333"/>
                </a:lnTo>
                <a:lnTo>
                  <a:pt x="143934" y="152400"/>
                </a:lnTo>
                <a:lnTo>
                  <a:pt x="135467" y="135467"/>
                </a:lnTo>
                <a:lnTo>
                  <a:pt x="127001" y="118533"/>
                </a:lnTo>
                <a:lnTo>
                  <a:pt x="110067" y="101600"/>
                </a:lnTo>
                <a:lnTo>
                  <a:pt x="93134" y="76200"/>
                </a:lnTo>
                <a:lnTo>
                  <a:pt x="76200" y="67733"/>
                </a:lnTo>
                <a:lnTo>
                  <a:pt x="59267" y="50800"/>
                </a:lnTo>
                <a:lnTo>
                  <a:pt x="42333" y="42333"/>
                </a:lnTo>
                <a:lnTo>
                  <a:pt x="25400" y="42333"/>
                </a:lnTo>
                <a:lnTo>
                  <a:pt x="16934" y="33867"/>
                </a:lnTo>
                <a:lnTo>
                  <a:pt x="16934" y="33867"/>
                </a:lnTo>
                <a:lnTo>
                  <a:pt x="8467" y="42333"/>
                </a:lnTo>
                <a:lnTo>
                  <a:pt x="16934" y="42333"/>
                </a:lnTo>
                <a:lnTo>
                  <a:pt x="16934" y="42333"/>
                </a:lnTo>
                <a:lnTo>
                  <a:pt x="16934" y="42333"/>
                </a:lnTo>
                <a:lnTo>
                  <a:pt x="16934"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8991600" y="3073400"/>
            <a:ext cx="152401" cy="220134"/>
          </a:xfrm>
          <a:custGeom>
            <a:avLst/>
            <a:gdLst/>
            <a:ahLst/>
            <a:cxnLst/>
            <a:rect l="0" t="0" r="0" b="0"/>
            <a:pathLst>
              <a:path w="152401" h="220134">
                <a:moveTo>
                  <a:pt x="59267" y="0"/>
                </a:moveTo>
                <a:lnTo>
                  <a:pt x="59267" y="8467"/>
                </a:lnTo>
                <a:lnTo>
                  <a:pt x="59267" y="8467"/>
                </a:lnTo>
                <a:lnTo>
                  <a:pt x="59267" y="8467"/>
                </a:lnTo>
                <a:lnTo>
                  <a:pt x="50800" y="16933"/>
                </a:lnTo>
                <a:lnTo>
                  <a:pt x="50800" y="25400"/>
                </a:lnTo>
                <a:lnTo>
                  <a:pt x="42334" y="25400"/>
                </a:lnTo>
                <a:lnTo>
                  <a:pt x="33866" y="42333"/>
                </a:lnTo>
                <a:lnTo>
                  <a:pt x="25400" y="59267"/>
                </a:lnTo>
                <a:lnTo>
                  <a:pt x="16933" y="76200"/>
                </a:lnTo>
                <a:lnTo>
                  <a:pt x="8467" y="93133"/>
                </a:lnTo>
                <a:lnTo>
                  <a:pt x="8467" y="118533"/>
                </a:lnTo>
                <a:lnTo>
                  <a:pt x="0" y="135467"/>
                </a:lnTo>
                <a:lnTo>
                  <a:pt x="0" y="160867"/>
                </a:lnTo>
                <a:lnTo>
                  <a:pt x="0" y="177800"/>
                </a:lnTo>
                <a:lnTo>
                  <a:pt x="8467" y="194733"/>
                </a:lnTo>
                <a:lnTo>
                  <a:pt x="16933" y="203200"/>
                </a:lnTo>
                <a:lnTo>
                  <a:pt x="33866" y="211667"/>
                </a:lnTo>
                <a:lnTo>
                  <a:pt x="50800" y="220133"/>
                </a:lnTo>
                <a:lnTo>
                  <a:pt x="59267" y="220133"/>
                </a:lnTo>
                <a:lnTo>
                  <a:pt x="76200" y="211667"/>
                </a:lnTo>
                <a:lnTo>
                  <a:pt x="101600" y="211667"/>
                </a:lnTo>
                <a:lnTo>
                  <a:pt x="110066" y="203200"/>
                </a:lnTo>
                <a:lnTo>
                  <a:pt x="127000" y="194733"/>
                </a:lnTo>
                <a:lnTo>
                  <a:pt x="135467" y="177800"/>
                </a:lnTo>
                <a:lnTo>
                  <a:pt x="143933" y="169333"/>
                </a:lnTo>
                <a:lnTo>
                  <a:pt x="152400" y="152400"/>
                </a:lnTo>
                <a:lnTo>
                  <a:pt x="152400" y="135467"/>
                </a:lnTo>
                <a:lnTo>
                  <a:pt x="143933" y="118533"/>
                </a:lnTo>
                <a:lnTo>
                  <a:pt x="135467" y="110067"/>
                </a:lnTo>
                <a:lnTo>
                  <a:pt x="118534" y="93133"/>
                </a:lnTo>
                <a:lnTo>
                  <a:pt x="101600" y="76200"/>
                </a:lnTo>
                <a:lnTo>
                  <a:pt x="84667" y="67733"/>
                </a:lnTo>
                <a:lnTo>
                  <a:pt x="67733" y="59267"/>
                </a:lnTo>
                <a:lnTo>
                  <a:pt x="59267" y="50800"/>
                </a:lnTo>
                <a:lnTo>
                  <a:pt x="42334" y="50800"/>
                </a:lnTo>
                <a:lnTo>
                  <a:pt x="33866" y="50800"/>
                </a:lnTo>
                <a:lnTo>
                  <a:pt x="33866" y="50800"/>
                </a:lnTo>
                <a:lnTo>
                  <a:pt x="33866" y="50800"/>
                </a:lnTo>
                <a:lnTo>
                  <a:pt x="33866" y="50800"/>
                </a:lnTo>
                <a:lnTo>
                  <a:pt x="33866"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9304867" y="2946400"/>
            <a:ext cx="118534" cy="8468"/>
          </a:xfrm>
          <a:custGeom>
            <a:avLst/>
            <a:gdLst/>
            <a:ahLst/>
            <a:cxnLst/>
            <a:rect l="0" t="0" r="0" b="0"/>
            <a:pathLst>
              <a:path w="118534" h="8468">
                <a:moveTo>
                  <a:pt x="0" y="0"/>
                </a:moveTo>
                <a:lnTo>
                  <a:pt x="0" y="0"/>
                </a:lnTo>
                <a:lnTo>
                  <a:pt x="0" y="8467"/>
                </a:lnTo>
                <a:lnTo>
                  <a:pt x="0" y="8467"/>
                </a:lnTo>
                <a:lnTo>
                  <a:pt x="0" y="8467"/>
                </a:lnTo>
                <a:lnTo>
                  <a:pt x="8466" y="8467"/>
                </a:lnTo>
                <a:lnTo>
                  <a:pt x="8466" y="8467"/>
                </a:lnTo>
                <a:lnTo>
                  <a:pt x="25399" y="8467"/>
                </a:lnTo>
                <a:lnTo>
                  <a:pt x="33867" y="8467"/>
                </a:lnTo>
                <a:lnTo>
                  <a:pt x="50800" y="8467"/>
                </a:lnTo>
                <a:lnTo>
                  <a:pt x="67733" y="8467"/>
                </a:lnTo>
                <a:lnTo>
                  <a:pt x="84666" y="8467"/>
                </a:lnTo>
                <a:lnTo>
                  <a:pt x="101599" y="8467"/>
                </a:lnTo>
                <a:lnTo>
                  <a:pt x="110067" y="8467"/>
                </a:lnTo>
                <a:lnTo>
                  <a:pt x="110067" y="8467"/>
                </a:lnTo>
                <a:lnTo>
                  <a:pt x="118533" y="8467"/>
                </a:lnTo>
                <a:lnTo>
                  <a:pt x="118533"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9321800" y="3031067"/>
            <a:ext cx="143934" cy="25401"/>
          </a:xfrm>
          <a:custGeom>
            <a:avLst/>
            <a:gdLst/>
            <a:ahLst/>
            <a:cxnLst/>
            <a:rect l="0" t="0" r="0" b="0"/>
            <a:pathLst>
              <a:path w="143934" h="25401">
                <a:moveTo>
                  <a:pt x="0" y="16933"/>
                </a:moveTo>
                <a:lnTo>
                  <a:pt x="0" y="25400"/>
                </a:lnTo>
                <a:lnTo>
                  <a:pt x="0" y="25400"/>
                </a:lnTo>
                <a:lnTo>
                  <a:pt x="0" y="25400"/>
                </a:lnTo>
                <a:lnTo>
                  <a:pt x="8466" y="25400"/>
                </a:lnTo>
                <a:lnTo>
                  <a:pt x="25400" y="25400"/>
                </a:lnTo>
                <a:lnTo>
                  <a:pt x="42333" y="25400"/>
                </a:lnTo>
                <a:lnTo>
                  <a:pt x="59267" y="16933"/>
                </a:lnTo>
                <a:lnTo>
                  <a:pt x="84666" y="16933"/>
                </a:lnTo>
                <a:lnTo>
                  <a:pt x="118533" y="8466"/>
                </a:lnTo>
                <a:lnTo>
                  <a:pt x="118533" y="8466"/>
                </a:lnTo>
                <a:lnTo>
                  <a:pt x="143933" y="0"/>
                </a:lnTo>
                <a:lnTo>
                  <a:pt x="1439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9829800" y="2556933"/>
            <a:ext cx="50801" cy="211668"/>
          </a:xfrm>
          <a:custGeom>
            <a:avLst/>
            <a:gdLst/>
            <a:ahLst/>
            <a:cxnLst/>
            <a:rect l="0" t="0" r="0" b="0"/>
            <a:pathLst>
              <a:path w="50801" h="211668">
                <a:moveTo>
                  <a:pt x="0" y="0"/>
                </a:moveTo>
                <a:lnTo>
                  <a:pt x="0" y="0"/>
                </a:lnTo>
                <a:lnTo>
                  <a:pt x="0" y="0"/>
                </a:lnTo>
                <a:lnTo>
                  <a:pt x="0" y="0"/>
                </a:lnTo>
                <a:lnTo>
                  <a:pt x="8467" y="8467"/>
                </a:lnTo>
                <a:lnTo>
                  <a:pt x="8467" y="16934"/>
                </a:lnTo>
                <a:lnTo>
                  <a:pt x="8467" y="25400"/>
                </a:lnTo>
                <a:lnTo>
                  <a:pt x="16934" y="42334"/>
                </a:lnTo>
                <a:lnTo>
                  <a:pt x="16934" y="59267"/>
                </a:lnTo>
                <a:lnTo>
                  <a:pt x="16934" y="76200"/>
                </a:lnTo>
                <a:lnTo>
                  <a:pt x="25400" y="101600"/>
                </a:lnTo>
                <a:lnTo>
                  <a:pt x="25400" y="118534"/>
                </a:lnTo>
                <a:lnTo>
                  <a:pt x="25400" y="135467"/>
                </a:lnTo>
                <a:lnTo>
                  <a:pt x="33866" y="152400"/>
                </a:lnTo>
                <a:lnTo>
                  <a:pt x="33866" y="169334"/>
                </a:lnTo>
                <a:lnTo>
                  <a:pt x="42334" y="186267"/>
                </a:lnTo>
                <a:lnTo>
                  <a:pt x="42334" y="194734"/>
                </a:lnTo>
                <a:lnTo>
                  <a:pt x="50800" y="203200"/>
                </a:lnTo>
                <a:lnTo>
                  <a:pt x="50800" y="203200"/>
                </a:lnTo>
                <a:lnTo>
                  <a:pt x="50800" y="211667"/>
                </a:lnTo>
                <a:lnTo>
                  <a:pt x="50800" y="2116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9702800" y="2819400"/>
            <a:ext cx="448735" cy="16934"/>
          </a:xfrm>
          <a:custGeom>
            <a:avLst/>
            <a:gdLst/>
            <a:ahLst/>
            <a:cxnLst/>
            <a:rect l="0" t="0" r="0" b="0"/>
            <a:pathLst>
              <a:path w="448735" h="16934">
                <a:moveTo>
                  <a:pt x="0" y="0"/>
                </a:moveTo>
                <a:lnTo>
                  <a:pt x="0" y="8467"/>
                </a:lnTo>
                <a:lnTo>
                  <a:pt x="0" y="8467"/>
                </a:lnTo>
                <a:lnTo>
                  <a:pt x="0" y="8467"/>
                </a:lnTo>
                <a:lnTo>
                  <a:pt x="0" y="16933"/>
                </a:lnTo>
                <a:lnTo>
                  <a:pt x="8466" y="16933"/>
                </a:lnTo>
                <a:lnTo>
                  <a:pt x="25400" y="16933"/>
                </a:lnTo>
                <a:lnTo>
                  <a:pt x="50800" y="16933"/>
                </a:lnTo>
                <a:lnTo>
                  <a:pt x="76200" y="16933"/>
                </a:lnTo>
                <a:lnTo>
                  <a:pt x="101600" y="8467"/>
                </a:lnTo>
                <a:lnTo>
                  <a:pt x="135467" y="8467"/>
                </a:lnTo>
                <a:lnTo>
                  <a:pt x="169334" y="8467"/>
                </a:lnTo>
                <a:lnTo>
                  <a:pt x="211667" y="8467"/>
                </a:lnTo>
                <a:lnTo>
                  <a:pt x="237066" y="8467"/>
                </a:lnTo>
                <a:lnTo>
                  <a:pt x="279400" y="8467"/>
                </a:lnTo>
                <a:lnTo>
                  <a:pt x="313266" y="8467"/>
                </a:lnTo>
                <a:lnTo>
                  <a:pt x="347133" y="8467"/>
                </a:lnTo>
                <a:lnTo>
                  <a:pt x="372534" y="8467"/>
                </a:lnTo>
                <a:lnTo>
                  <a:pt x="397934" y="8467"/>
                </a:lnTo>
                <a:lnTo>
                  <a:pt x="423333" y="8467"/>
                </a:lnTo>
                <a:lnTo>
                  <a:pt x="440267" y="8467"/>
                </a:lnTo>
                <a:lnTo>
                  <a:pt x="440267" y="8467"/>
                </a:lnTo>
                <a:lnTo>
                  <a:pt x="448734" y="16933"/>
                </a:lnTo>
                <a:lnTo>
                  <a:pt x="448734"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9838267" y="2954867"/>
            <a:ext cx="67734" cy="245534"/>
          </a:xfrm>
          <a:custGeom>
            <a:avLst/>
            <a:gdLst/>
            <a:ahLst/>
            <a:cxnLst/>
            <a:rect l="0" t="0" r="0" b="0"/>
            <a:pathLst>
              <a:path w="67734" h="245534">
                <a:moveTo>
                  <a:pt x="8467" y="0"/>
                </a:moveTo>
                <a:lnTo>
                  <a:pt x="8467" y="0"/>
                </a:lnTo>
                <a:lnTo>
                  <a:pt x="8467" y="8466"/>
                </a:lnTo>
                <a:lnTo>
                  <a:pt x="0" y="16933"/>
                </a:lnTo>
                <a:lnTo>
                  <a:pt x="0" y="33866"/>
                </a:lnTo>
                <a:lnTo>
                  <a:pt x="0" y="42333"/>
                </a:lnTo>
                <a:lnTo>
                  <a:pt x="0" y="67733"/>
                </a:lnTo>
                <a:lnTo>
                  <a:pt x="8467" y="84666"/>
                </a:lnTo>
                <a:lnTo>
                  <a:pt x="8467" y="110066"/>
                </a:lnTo>
                <a:lnTo>
                  <a:pt x="8467" y="135466"/>
                </a:lnTo>
                <a:lnTo>
                  <a:pt x="8467" y="160866"/>
                </a:lnTo>
                <a:lnTo>
                  <a:pt x="8467" y="177800"/>
                </a:lnTo>
                <a:lnTo>
                  <a:pt x="16933" y="203200"/>
                </a:lnTo>
                <a:lnTo>
                  <a:pt x="16933" y="220133"/>
                </a:lnTo>
                <a:lnTo>
                  <a:pt x="16933" y="228600"/>
                </a:lnTo>
                <a:lnTo>
                  <a:pt x="25399" y="237066"/>
                </a:lnTo>
                <a:lnTo>
                  <a:pt x="33867" y="245533"/>
                </a:lnTo>
                <a:lnTo>
                  <a:pt x="42333" y="245533"/>
                </a:lnTo>
                <a:lnTo>
                  <a:pt x="50799" y="237066"/>
                </a:lnTo>
                <a:lnTo>
                  <a:pt x="59266" y="228600"/>
                </a:lnTo>
                <a:lnTo>
                  <a:pt x="59266" y="228600"/>
                </a:lnTo>
                <a:lnTo>
                  <a:pt x="67733" y="211666"/>
                </a:lnTo>
                <a:lnTo>
                  <a:pt x="67733" y="211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9965266" y="2980267"/>
            <a:ext cx="127001" cy="186267"/>
          </a:xfrm>
          <a:custGeom>
            <a:avLst/>
            <a:gdLst/>
            <a:ahLst/>
            <a:cxnLst/>
            <a:rect l="0" t="0" r="0" b="0"/>
            <a:pathLst>
              <a:path w="127001" h="186267">
                <a:moveTo>
                  <a:pt x="8467" y="0"/>
                </a:moveTo>
                <a:lnTo>
                  <a:pt x="8467" y="8466"/>
                </a:lnTo>
                <a:lnTo>
                  <a:pt x="16934" y="8466"/>
                </a:lnTo>
                <a:lnTo>
                  <a:pt x="16934" y="16933"/>
                </a:lnTo>
                <a:lnTo>
                  <a:pt x="8467" y="16933"/>
                </a:lnTo>
                <a:lnTo>
                  <a:pt x="8467" y="25400"/>
                </a:lnTo>
                <a:lnTo>
                  <a:pt x="8467" y="33866"/>
                </a:lnTo>
                <a:lnTo>
                  <a:pt x="0" y="42333"/>
                </a:lnTo>
                <a:lnTo>
                  <a:pt x="0" y="50800"/>
                </a:lnTo>
                <a:lnTo>
                  <a:pt x="0" y="67733"/>
                </a:lnTo>
                <a:lnTo>
                  <a:pt x="0" y="84666"/>
                </a:lnTo>
                <a:lnTo>
                  <a:pt x="0" y="101600"/>
                </a:lnTo>
                <a:lnTo>
                  <a:pt x="0" y="118533"/>
                </a:lnTo>
                <a:lnTo>
                  <a:pt x="0" y="135466"/>
                </a:lnTo>
                <a:lnTo>
                  <a:pt x="8467" y="152400"/>
                </a:lnTo>
                <a:lnTo>
                  <a:pt x="16934" y="160866"/>
                </a:lnTo>
                <a:lnTo>
                  <a:pt x="25401" y="169333"/>
                </a:lnTo>
                <a:lnTo>
                  <a:pt x="42334" y="177800"/>
                </a:lnTo>
                <a:lnTo>
                  <a:pt x="59268" y="186266"/>
                </a:lnTo>
                <a:lnTo>
                  <a:pt x="67734" y="186266"/>
                </a:lnTo>
                <a:lnTo>
                  <a:pt x="84667" y="177800"/>
                </a:lnTo>
                <a:lnTo>
                  <a:pt x="93134" y="177800"/>
                </a:lnTo>
                <a:lnTo>
                  <a:pt x="110068" y="169333"/>
                </a:lnTo>
                <a:lnTo>
                  <a:pt x="118534" y="160866"/>
                </a:lnTo>
                <a:lnTo>
                  <a:pt x="127000" y="152400"/>
                </a:lnTo>
                <a:lnTo>
                  <a:pt x="127000" y="143933"/>
                </a:lnTo>
                <a:lnTo>
                  <a:pt x="127000" y="127000"/>
                </a:lnTo>
                <a:lnTo>
                  <a:pt x="127000" y="118533"/>
                </a:lnTo>
                <a:lnTo>
                  <a:pt x="127000" y="101600"/>
                </a:lnTo>
                <a:lnTo>
                  <a:pt x="118534" y="84666"/>
                </a:lnTo>
                <a:lnTo>
                  <a:pt x="101601" y="67733"/>
                </a:lnTo>
                <a:lnTo>
                  <a:pt x="84667" y="50800"/>
                </a:lnTo>
                <a:lnTo>
                  <a:pt x="76200" y="42333"/>
                </a:lnTo>
                <a:lnTo>
                  <a:pt x="67734" y="33866"/>
                </a:lnTo>
                <a:lnTo>
                  <a:pt x="50800" y="25400"/>
                </a:lnTo>
                <a:lnTo>
                  <a:pt x="33868" y="16933"/>
                </a:lnTo>
                <a:lnTo>
                  <a:pt x="25401" y="16933"/>
                </a:lnTo>
                <a:lnTo>
                  <a:pt x="16934" y="16933"/>
                </a:lnTo>
                <a:lnTo>
                  <a:pt x="8467" y="25400"/>
                </a:lnTo>
                <a:lnTo>
                  <a:pt x="8467" y="25400"/>
                </a:lnTo>
                <a:lnTo>
                  <a:pt x="0" y="25400"/>
                </a:lnTo>
                <a:lnTo>
                  <a:pt x="0" y="25400"/>
                </a:lnTo>
                <a:lnTo>
                  <a:pt x="0" y="25400"/>
                </a:lnTo>
                <a:lnTo>
                  <a:pt x="0" y="25400"/>
                </a:lnTo>
                <a:lnTo>
                  <a:pt x="0" y="25400"/>
                </a:lnTo>
                <a:lnTo>
                  <a:pt x="8467" y="25400"/>
                </a:lnTo>
                <a:lnTo>
                  <a:pt x="8467"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10380134" y="2870200"/>
            <a:ext cx="110067" cy="1"/>
          </a:xfrm>
          <a:custGeom>
            <a:avLst/>
            <a:gdLst/>
            <a:ahLst/>
            <a:cxnLst/>
            <a:rect l="0" t="0" r="0" b="0"/>
            <a:pathLst>
              <a:path w="110067" h="1">
                <a:moveTo>
                  <a:pt x="0" y="0"/>
                </a:moveTo>
                <a:lnTo>
                  <a:pt x="0" y="0"/>
                </a:lnTo>
                <a:lnTo>
                  <a:pt x="0" y="0"/>
                </a:lnTo>
                <a:lnTo>
                  <a:pt x="0" y="0"/>
                </a:lnTo>
                <a:lnTo>
                  <a:pt x="0" y="0"/>
                </a:lnTo>
                <a:lnTo>
                  <a:pt x="0" y="0"/>
                </a:lnTo>
                <a:lnTo>
                  <a:pt x="8466" y="0"/>
                </a:lnTo>
                <a:lnTo>
                  <a:pt x="16932" y="0"/>
                </a:lnTo>
                <a:lnTo>
                  <a:pt x="33866" y="0"/>
                </a:lnTo>
                <a:lnTo>
                  <a:pt x="42332" y="0"/>
                </a:lnTo>
                <a:lnTo>
                  <a:pt x="59266" y="0"/>
                </a:lnTo>
                <a:lnTo>
                  <a:pt x="76200" y="0"/>
                </a:lnTo>
                <a:lnTo>
                  <a:pt x="84666" y="0"/>
                </a:lnTo>
                <a:lnTo>
                  <a:pt x="101600" y="0"/>
                </a:lnTo>
                <a:lnTo>
                  <a:pt x="101600" y="0"/>
                </a:lnTo>
                <a:lnTo>
                  <a:pt x="110066" y="0"/>
                </a:lnTo>
                <a:lnTo>
                  <a:pt x="1100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10422466" y="2954867"/>
            <a:ext cx="84668" cy="1"/>
          </a:xfrm>
          <a:custGeom>
            <a:avLst/>
            <a:gdLst/>
            <a:ahLst/>
            <a:cxnLst/>
            <a:rect l="0" t="0" r="0" b="0"/>
            <a:pathLst>
              <a:path w="84668" h="1">
                <a:moveTo>
                  <a:pt x="0" y="0"/>
                </a:moveTo>
                <a:lnTo>
                  <a:pt x="0" y="0"/>
                </a:lnTo>
                <a:lnTo>
                  <a:pt x="0" y="0"/>
                </a:lnTo>
                <a:lnTo>
                  <a:pt x="8467" y="0"/>
                </a:lnTo>
                <a:lnTo>
                  <a:pt x="16934" y="0"/>
                </a:lnTo>
                <a:lnTo>
                  <a:pt x="33868" y="0"/>
                </a:lnTo>
                <a:lnTo>
                  <a:pt x="50800" y="0"/>
                </a:lnTo>
                <a:lnTo>
                  <a:pt x="67734" y="0"/>
                </a:lnTo>
                <a:lnTo>
                  <a:pt x="67734" y="0"/>
                </a:lnTo>
                <a:lnTo>
                  <a:pt x="84667" y="0"/>
                </a:lnTo>
                <a:lnTo>
                  <a:pt x="846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10998200" y="2709333"/>
            <a:ext cx="33867" cy="321735"/>
          </a:xfrm>
          <a:custGeom>
            <a:avLst/>
            <a:gdLst/>
            <a:ahLst/>
            <a:cxnLst/>
            <a:rect l="0" t="0" r="0" b="0"/>
            <a:pathLst>
              <a:path w="33867" h="321735">
                <a:moveTo>
                  <a:pt x="0" y="0"/>
                </a:moveTo>
                <a:lnTo>
                  <a:pt x="0" y="8467"/>
                </a:lnTo>
                <a:lnTo>
                  <a:pt x="0" y="8467"/>
                </a:lnTo>
                <a:lnTo>
                  <a:pt x="0" y="16934"/>
                </a:lnTo>
                <a:lnTo>
                  <a:pt x="0" y="25400"/>
                </a:lnTo>
                <a:lnTo>
                  <a:pt x="0" y="25400"/>
                </a:lnTo>
                <a:lnTo>
                  <a:pt x="0" y="33867"/>
                </a:lnTo>
                <a:lnTo>
                  <a:pt x="0" y="42334"/>
                </a:lnTo>
                <a:lnTo>
                  <a:pt x="0" y="59267"/>
                </a:lnTo>
                <a:lnTo>
                  <a:pt x="0" y="76200"/>
                </a:lnTo>
                <a:lnTo>
                  <a:pt x="0" y="93134"/>
                </a:lnTo>
                <a:lnTo>
                  <a:pt x="0" y="118534"/>
                </a:lnTo>
                <a:lnTo>
                  <a:pt x="0" y="135467"/>
                </a:lnTo>
                <a:lnTo>
                  <a:pt x="0" y="160867"/>
                </a:lnTo>
                <a:lnTo>
                  <a:pt x="8466" y="194734"/>
                </a:lnTo>
                <a:lnTo>
                  <a:pt x="8466" y="220134"/>
                </a:lnTo>
                <a:lnTo>
                  <a:pt x="8466" y="245534"/>
                </a:lnTo>
                <a:lnTo>
                  <a:pt x="8466" y="262467"/>
                </a:lnTo>
                <a:lnTo>
                  <a:pt x="8466" y="287867"/>
                </a:lnTo>
                <a:lnTo>
                  <a:pt x="8466" y="296334"/>
                </a:lnTo>
                <a:lnTo>
                  <a:pt x="16934" y="313267"/>
                </a:lnTo>
                <a:lnTo>
                  <a:pt x="16934" y="321734"/>
                </a:lnTo>
                <a:lnTo>
                  <a:pt x="25400" y="321734"/>
                </a:lnTo>
                <a:lnTo>
                  <a:pt x="25400" y="321734"/>
                </a:lnTo>
                <a:lnTo>
                  <a:pt x="33866" y="321734"/>
                </a:lnTo>
                <a:lnTo>
                  <a:pt x="33866" y="321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11108266" y="2794000"/>
            <a:ext cx="169335" cy="237068"/>
          </a:xfrm>
          <a:custGeom>
            <a:avLst/>
            <a:gdLst/>
            <a:ahLst/>
            <a:cxnLst/>
            <a:rect l="0" t="0" r="0" b="0"/>
            <a:pathLst>
              <a:path w="169335" h="237068">
                <a:moveTo>
                  <a:pt x="67734" y="0"/>
                </a:moveTo>
                <a:lnTo>
                  <a:pt x="67734" y="0"/>
                </a:lnTo>
                <a:lnTo>
                  <a:pt x="59268" y="0"/>
                </a:lnTo>
                <a:lnTo>
                  <a:pt x="59268" y="0"/>
                </a:lnTo>
                <a:lnTo>
                  <a:pt x="50800" y="0"/>
                </a:lnTo>
                <a:lnTo>
                  <a:pt x="42334" y="8467"/>
                </a:lnTo>
                <a:lnTo>
                  <a:pt x="33868" y="8467"/>
                </a:lnTo>
                <a:lnTo>
                  <a:pt x="25401" y="16933"/>
                </a:lnTo>
                <a:lnTo>
                  <a:pt x="16934" y="33867"/>
                </a:lnTo>
                <a:lnTo>
                  <a:pt x="16934" y="50800"/>
                </a:lnTo>
                <a:lnTo>
                  <a:pt x="8467" y="59267"/>
                </a:lnTo>
                <a:lnTo>
                  <a:pt x="8467" y="76200"/>
                </a:lnTo>
                <a:lnTo>
                  <a:pt x="0" y="101600"/>
                </a:lnTo>
                <a:lnTo>
                  <a:pt x="0" y="118533"/>
                </a:lnTo>
                <a:lnTo>
                  <a:pt x="0" y="135467"/>
                </a:lnTo>
                <a:lnTo>
                  <a:pt x="8467" y="152400"/>
                </a:lnTo>
                <a:lnTo>
                  <a:pt x="16934" y="177800"/>
                </a:lnTo>
                <a:lnTo>
                  <a:pt x="25401" y="194733"/>
                </a:lnTo>
                <a:lnTo>
                  <a:pt x="42334" y="203200"/>
                </a:lnTo>
                <a:lnTo>
                  <a:pt x="50800" y="220133"/>
                </a:lnTo>
                <a:lnTo>
                  <a:pt x="67734" y="228600"/>
                </a:lnTo>
                <a:lnTo>
                  <a:pt x="84667" y="237067"/>
                </a:lnTo>
                <a:lnTo>
                  <a:pt x="93134" y="237067"/>
                </a:lnTo>
                <a:lnTo>
                  <a:pt x="110068" y="237067"/>
                </a:lnTo>
                <a:lnTo>
                  <a:pt x="127000" y="237067"/>
                </a:lnTo>
                <a:lnTo>
                  <a:pt x="135468" y="228600"/>
                </a:lnTo>
                <a:lnTo>
                  <a:pt x="152400" y="220133"/>
                </a:lnTo>
                <a:lnTo>
                  <a:pt x="160867" y="211667"/>
                </a:lnTo>
                <a:lnTo>
                  <a:pt x="169334" y="194733"/>
                </a:lnTo>
                <a:lnTo>
                  <a:pt x="169334" y="177800"/>
                </a:lnTo>
                <a:lnTo>
                  <a:pt x="169334" y="160867"/>
                </a:lnTo>
                <a:lnTo>
                  <a:pt x="169334" y="143933"/>
                </a:lnTo>
                <a:lnTo>
                  <a:pt x="169334" y="118533"/>
                </a:lnTo>
                <a:lnTo>
                  <a:pt x="152400" y="101600"/>
                </a:lnTo>
                <a:lnTo>
                  <a:pt x="143934" y="76200"/>
                </a:lnTo>
                <a:lnTo>
                  <a:pt x="135468" y="59267"/>
                </a:lnTo>
                <a:lnTo>
                  <a:pt x="118534" y="42333"/>
                </a:lnTo>
                <a:lnTo>
                  <a:pt x="110068" y="33867"/>
                </a:lnTo>
                <a:lnTo>
                  <a:pt x="101601" y="25400"/>
                </a:lnTo>
                <a:lnTo>
                  <a:pt x="93134" y="16933"/>
                </a:lnTo>
                <a:lnTo>
                  <a:pt x="84667" y="16933"/>
                </a:lnTo>
                <a:lnTo>
                  <a:pt x="76200" y="8467"/>
                </a:lnTo>
                <a:lnTo>
                  <a:pt x="67734" y="8467"/>
                </a:lnTo>
                <a:lnTo>
                  <a:pt x="67734" y="8467"/>
                </a:lnTo>
                <a:lnTo>
                  <a:pt x="59268" y="8467"/>
                </a:lnTo>
                <a:lnTo>
                  <a:pt x="59268" y="8467"/>
                </a:lnTo>
                <a:lnTo>
                  <a:pt x="59268" y="8467"/>
                </a:lnTo>
                <a:lnTo>
                  <a:pt x="59268" y="8467"/>
                </a:lnTo>
                <a:lnTo>
                  <a:pt x="59268" y="8467"/>
                </a:lnTo>
                <a:lnTo>
                  <a:pt x="59268" y="8467"/>
                </a:lnTo>
                <a:lnTo>
                  <a:pt x="59268" y="8467"/>
                </a:lnTo>
                <a:lnTo>
                  <a:pt x="67734" y="8467"/>
                </a:lnTo>
                <a:lnTo>
                  <a:pt x="67734"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11396134" y="2971800"/>
            <a:ext cx="8467" cy="25401"/>
          </a:xfrm>
          <a:custGeom>
            <a:avLst/>
            <a:gdLst/>
            <a:ahLst/>
            <a:cxnLst/>
            <a:rect l="0" t="0" r="0" b="0"/>
            <a:pathLst>
              <a:path w="8467" h="25401">
                <a:moveTo>
                  <a:pt x="0" y="8467"/>
                </a:moveTo>
                <a:lnTo>
                  <a:pt x="0" y="8467"/>
                </a:lnTo>
                <a:lnTo>
                  <a:pt x="0" y="8467"/>
                </a:lnTo>
                <a:lnTo>
                  <a:pt x="0" y="8467"/>
                </a:lnTo>
                <a:lnTo>
                  <a:pt x="0" y="8467"/>
                </a:lnTo>
                <a:lnTo>
                  <a:pt x="0" y="16933"/>
                </a:lnTo>
                <a:lnTo>
                  <a:pt x="0" y="16933"/>
                </a:lnTo>
                <a:lnTo>
                  <a:pt x="0" y="16933"/>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8466" y="25400"/>
                </a:lnTo>
                <a:lnTo>
                  <a:pt x="8466" y="25400"/>
                </a:lnTo>
                <a:lnTo>
                  <a:pt x="8466" y="25400"/>
                </a:lnTo>
                <a:lnTo>
                  <a:pt x="8466" y="25400"/>
                </a:lnTo>
                <a:lnTo>
                  <a:pt x="8466" y="25400"/>
                </a:lnTo>
                <a:lnTo>
                  <a:pt x="8466" y="25400"/>
                </a:lnTo>
                <a:lnTo>
                  <a:pt x="8466" y="25400"/>
                </a:lnTo>
                <a:lnTo>
                  <a:pt x="8466" y="25400"/>
                </a:lnTo>
                <a:lnTo>
                  <a:pt x="8466"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8466" y="25400"/>
                </a:lnTo>
                <a:lnTo>
                  <a:pt x="8466" y="25400"/>
                </a:lnTo>
                <a:lnTo>
                  <a:pt x="8466" y="25400"/>
                </a:lnTo>
                <a:lnTo>
                  <a:pt x="0" y="25400"/>
                </a:lnTo>
                <a:lnTo>
                  <a:pt x="0" y="25400"/>
                </a:lnTo>
                <a:lnTo>
                  <a:pt x="0" y="25400"/>
                </a:lnTo>
                <a:lnTo>
                  <a:pt x="0" y="25400"/>
                </a:lnTo>
                <a:lnTo>
                  <a:pt x="0" y="25400"/>
                </a:lnTo>
                <a:lnTo>
                  <a:pt x="0" y="25400"/>
                </a:lnTo>
                <a:lnTo>
                  <a:pt x="0" y="25400"/>
                </a:lnTo>
                <a:lnTo>
                  <a:pt x="8466" y="25400"/>
                </a:lnTo>
                <a:lnTo>
                  <a:pt x="8466" y="25400"/>
                </a:lnTo>
                <a:lnTo>
                  <a:pt x="8466" y="25400"/>
                </a:lnTo>
                <a:lnTo>
                  <a:pt x="8466" y="25400"/>
                </a:lnTo>
                <a:lnTo>
                  <a:pt x="8466" y="25400"/>
                </a:lnTo>
                <a:lnTo>
                  <a:pt x="8466" y="25400"/>
                </a:lnTo>
                <a:lnTo>
                  <a:pt x="8466" y="25400"/>
                </a:lnTo>
                <a:lnTo>
                  <a:pt x="8466" y="25400"/>
                </a:lnTo>
                <a:lnTo>
                  <a:pt x="8466" y="25400"/>
                </a:lnTo>
                <a:lnTo>
                  <a:pt x="8466" y="25400"/>
                </a:lnTo>
                <a:lnTo>
                  <a:pt x="8466" y="25400"/>
                </a:lnTo>
                <a:lnTo>
                  <a:pt x="8466" y="25400"/>
                </a:lnTo>
                <a:lnTo>
                  <a:pt x="8466" y="25400"/>
                </a:lnTo>
                <a:lnTo>
                  <a:pt x="8466" y="25400"/>
                </a:lnTo>
                <a:lnTo>
                  <a:pt x="8466" y="25400"/>
                </a:lnTo>
                <a:lnTo>
                  <a:pt x="8466" y="25400"/>
                </a:lnTo>
                <a:lnTo>
                  <a:pt x="8466" y="25400"/>
                </a:lnTo>
                <a:lnTo>
                  <a:pt x="8466" y="16933"/>
                </a:lnTo>
                <a:lnTo>
                  <a:pt x="8466" y="16933"/>
                </a:lnTo>
                <a:lnTo>
                  <a:pt x="8466" y="16933"/>
                </a:lnTo>
                <a:lnTo>
                  <a:pt x="8466" y="16933"/>
                </a:lnTo>
                <a:lnTo>
                  <a:pt x="8466" y="16933"/>
                </a:lnTo>
                <a:lnTo>
                  <a:pt x="8466" y="16933"/>
                </a:lnTo>
                <a:lnTo>
                  <a:pt x="8466" y="16933"/>
                </a:lnTo>
                <a:lnTo>
                  <a:pt x="8466" y="16933"/>
                </a:lnTo>
                <a:lnTo>
                  <a:pt x="8466" y="16933"/>
                </a:lnTo>
                <a:lnTo>
                  <a:pt x="8466" y="16933"/>
                </a:lnTo>
                <a:lnTo>
                  <a:pt x="8466" y="16933"/>
                </a:lnTo>
                <a:lnTo>
                  <a:pt x="8466" y="16933"/>
                </a:lnTo>
                <a:lnTo>
                  <a:pt x="0" y="16933"/>
                </a:lnTo>
                <a:lnTo>
                  <a:pt x="0" y="16933"/>
                </a:lnTo>
                <a:lnTo>
                  <a:pt x="0" y="16933"/>
                </a:lnTo>
                <a:lnTo>
                  <a:pt x="0" y="16933"/>
                </a:lnTo>
                <a:lnTo>
                  <a:pt x="0" y="16933"/>
                </a:lnTo>
                <a:lnTo>
                  <a:pt x="0" y="16933"/>
                </a:lnTo>
                <a:lnTo>
                  <a:pt x="0" y="16933"/>
                </a:lnTo>
                <a:lnTo>
                  <a:pt x="0" y="16933"/>
                </a:lnTo>
                <a:lnTo>
                  <a:pt x="8466" y="16933"/>
                </a:lnTo>
                <a:lnTo>
                  <a:pt x="8466" y="16933"/>
                </a:lnTo>
                <a:lnTo>
                  <a:pt x="8466" y="16933"/>
                </a:lnTo>
                <a:lnTo>
                  <a:pt x="0" y="16933"/>
                </a:lnTo>
                <a:lnTo>
                  <a:pt x="0" y="16933"/>
                </a:lnTo>
                <a:lnTo>
                  <a:pt x="0" y="16933"/>
                </a:lnTo>
                <a:lnTo>
                  <a:pt x="8466" y="16933"/>
                </a:lnTo>
                <a:lnTo>
                  <a:pt x="8466" y="16933"/>
                </a:lnTo>
                <a:lnTo>
                  <a:pt x="8466" y="16933"/>
                </a:lnTo>
                <a:lnTo>
                  <a:pt x="0" y="8467"/>
                </a:lnTo>
                <a:lnTo>
                  <a:pt x="0" y="8467"/>
                </a:lnTo>
                <a:lnTo>
                  <a:pt x="0" y="8467"/>
                </a:lnTo>
                <a:lnTo>
                  <a:pt x="0" y="8467"/>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11472334" y="2641600"/>
            <a:ext cx="135467" cy="93134"/>
          </a:xfrm>
          <a:custGeom>
            <a:avLst/>
            <a:gdLst/>
            <a:ahLst/>
            <a:cxnLst/>
            <a:rect l="0" t="0" r="0" b="0"/>
            <a:pathLst>
              <a:path w="135467" h="93134">
                <a:moveTo>
                  <a:pt x="110066" y="42333"/>
                </a:moveTo>
                <a:lnTo>
                  <a:pt x="110066" y="42333"/>
                </a:lnTo>
                <a:lnTo>
                  <a:pt x="110066" y="33867"/>
                </a:lnTo>
                <a:lnTo>
                  <a:pt x="101599" y="33867"/>
                </a:lnTo>
                <a:lnTo>
                  <a:pt x="101599" y="33867"/>
                </a:lnTo>
                <a:lnTo>
                  <a:pt x="101599" y="25400"/>
                </a:lnTo>
                <a:lnTo>
                  <a:pt x="93132" y="25400"/>
                </a:lnTo>
                <a:lnTo>
                  <a:pt x="93132" y="16933"/>
                </a:lnTo>
                <a:lnTo>
                  <a:pt x="84666" y="16933"/>
                </a:lnTo>
                <a:lnTo>
                  <a:pt x="84666" y="16933"/>
                </a:lnTo>
                <a:lnTo>
                  <a:pt x="76200" y="16933"/>
                </a:lnTo>
                <a:lnTo>
                  <a:pt x="67732" y="16933"/>
                </a:lnTo>
                <a:lnTo>
                  <a:pt x="50800" y="25400"/>
                </a:lnTo>
                <a:lnTo>
                  <a:pt x="42333" y="25400"/>
                </a:lnTo>
                <a:lnTo>
                  <a:pt x="25399" y="33867"/>
                </a:lnTo>
                <a:lnTo>
                  <a:pt x="16932" y="42333"/>
                </a:lnTo>
                <a:lnTo>
                  <a:pt x="8466" y="50800"/>
                </a:lnTo>
                <a:lnTo>
                  <a:pt x="0" y="59267"/>
                </a:lnTo>
                <a:lnTo>
                  <a:pt x="0" y="67733"/>
                </a:lnTo>
                <a:lnTo>
                  <a:pt x="0" y="76200"/>
                </a:lnTo>
                <a:lnTo>
                  <a:pt x="0" y="84667"/>
                </a:lnTo>
                <a:lnTo>
                  <a:pt x="0" y="84667"/>
                </a:lnTo>
                <a:lnTo>
                  <a:pt x="8466" y="93133"/>
                </a:lnTo>
                <a:lnTo>
                  <a:pt x="16932" y="93133"/>
                </a:lnTo>
                <a:lnTo>
                  <a:pt x="33866" y="93133"/>
                </a:lnTo>
                <a:lnTo>
                  <a:pt x="42333" y="93133"/>
                </a:lnTo>
                <a:lnTo>
                  <a:pt x="59266" y="93133"/>
                </a:lnTo>
                <a:lnTo>
                  <a:pt x="76200" y="84667"/>
                </a:lnTo>
                <a:lnTo>
                  <a:pt x="84666" y="84667"/>
                </a:lnTo>
                <a:lnTo>
                  <a:pt x="101599" y="76200"/>
                </a:lnTo>
                <a:lnTo>
                  <a:pt x="110066" y="67733"/>
                </a:lnTo>
                <a:lnTo>
                  <a:pt x="127000" y="59267"/>
                </a:lnTo>
                <a:lnTo>
                  <a:pt x="127000" y="50800"/>
                </a:lnTo>
                <a:lnTo>
                  <a:pt x="135466" y="42333"/>
                </a:lnTo>
                <a:lnTo>
                  <a:pt x="135466" y="33867"/>
                </a:lnTo>
                <a:lnTo>
                  <a:pt x="135466" y="25400"/>
                </a:lnTo>
                <a:lnTo>
                  <a:pt x="127000" y="16933"/>
                </a:lnTo>
                <a:lnTo>
                  <a:pt x="127000" y="8467"/>
                </a:lnTo>
                <a:lnTo>
                  <a:pt x="118533" y="8467"/>
                </a:lnTo>
                <a:lnTo>
                  <a:pt x="110066" y="0"/>
                </a:lnTo>
                <a:lnTo>
                  <a:pt x="101599" y="0"/>
                </a:lnTo>
                <a:lnTo>
                  <a:pt x="93132" y="0"/>
                </a:lnTo>
                <a:lnTo>
                  <a:pt x="93132" y="0"/>
                </a:lnTo>
                <a:lnTo>
                  <a:pt x="84666" y="0"/>
                </a:lnTo>
                <a:lnTo>
                  <a:pt x="84666" y="0"/>
                </a:lnTo>
                <a:lnTo>
                  <a:pt x="84666" y="0"/>
                </a:lnTo>
                <a:lnTo>
                  <a:pt x="846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11633200" y="2624667"/>
            <a:ext cx="211667" cy="440267"/>
          </a:xfrm>
          <a:custGeom>
            <a:avLst/>
            <a:gdLst/>
            <a:ahLst/>
            <a:cxnLst/>
            <a:rect l="0" t="0" r="0" b="0"/>
            <a:pathLst>
              <a:path w="211667" h="440267">
                <a:moveTo>
                  <a:pt x="143934" y="0"/>
                </a:moveTo>
                <a:lnTo>
                  <a:pt x="143934" y="0"/>
                </a:lnTo>
                <a:lnTo>
                  <a:pt x="143934" y="8466"/>
                </a:lnTo>
                <a:lnTo>
                  <a:pt x="143934" y="8466"/>
                </a:lnTo>
                <a:lnTo>
                  <a:pt x="143934" y="16933"/>
                </a:lnTo>
                <a:lnTo>
                  <a:pt x="135466" y="25400"/>
                </a:lnTo>
                <a:lnTo>
                  <a:pt x="135466" y="33866"/>
                </a:lnTo>
                <a:lnTo>
                  <a:pt x="135466" y="42333"/>
                </a:lnTo>
                <a:lnTo>
                  <a:pt x="127000" y="59266"/>
                </a:lnTo>
                <a:lnTo>
                  <a:pt x="127000" y="76200"/>
                </a:lnTo>
                <a:lnTo>
                  <a:pt x="118534" y="93133"/>
                </a:lnTo>
                <a:lnTo>
                  <a:pt x="110067" y="110066"/>
                </a:lnTo>
                <a:lnTo>
                  <a:pt x="101600" y="135466"/>
                </a:lnTo>
                <a:lnTo>
                  <a:pt x="93133" y="152400"/>
                </a:lnTo>
                <a:lnTo>
                  <a:pt x="84666" y="177800"/>
                </a:lnTo>
                <a:lnTo>
                  <a:pt x="76200" y="203200"/>
                </a:lnTo>
                <a:lnTo>
                  <a:pt x="59266" y="228600"/>
                </a:lnTo>
                <a:lnTo>
                  <a:pt x="50800" y="245533"/>
                </a:lnTo>
                <a:lnTo>
                  <a:pt x="42334" y="270933"/>
                </a:lnTo>
                <a:lnTo>
                  <a:pt x="33867" y="296333"/>
                </a:lnTo>
                <a:lnTo>
                  <a:pt x="25400" y="321733"/>
                </a:lnTo>
                <a:lnTo>
                  <a:pt x="25400" y="347133"/>
                </a:lnTo>
                <a:lnTo>
                  <a:pt x="16933" y="364066"/>
                </a:lnTo>
                <a:lnTo>
                  <a:pt x="8466" y="389466"/>
                </a:lnTo>
                <a:lnTo>
                  <a:pt x="8466" y="406400"/>
                </a:lnTo>
                <a:lnTo>
                  <a:pt x="0" y="414866"/>
                </a:lnTo>
                <a:lnTo>
                  <a:pt x="0" y="431800"/>
                </a:lnTo>
                <a:lnTo>
                  <a:pt x="0" y="431800"/>
                </a:lnTo>
                <a:lnTo>
                  <a:pt x="0" y="440266"/>
                </a:lnTo>
                <a:lnTo>
                  <a:pt x="8466" y="440266"/>
                </a:lnTo>
                <a:lnTo>
                  <a:pt x="16933" y="440266"/>
                </a:lnTo>
                <a:lnTo>
                  <a:pt x="25400" y="431800"/>
                </a:lnTo>
                <a:lnTo>
                  <a:pt x="33867" y="423333"/>
                </a:lnTo>
                <a:lnTo>
                  <a:pt x="50800" y="414866"/>
                </a:lnTo>
                <a:lnTo>
                  <a:pt x="67734" y="397933"/>
                </a:lnTo>
                <a:lnTo>
                  <a:pt x="84666" y="389466"/>
                </a:lnTo>
                <a:lnTo>
                  <a:pt x="101600" y="381000"/>
                </a:lnTo>
                <a:lnTo>
                  <a:pt x="118534" y="372533"/>
                </a:lnTo>
                <a:lnTo>
                  <a:pt x="135466" y="364066"/>
                </a:lnTo>
                <a:lnTo>
                  <a:pt x="152400" y="355600"/>
                </a:lnTo>
                <a:lnTo>
                  <a:pt x="160866" y="355600"/>
                </a:lnTo>
                <a:lnTo>
                  <a:pt x="169333" y="347133"/>
                </a:lnTo>
                <a:lnTo>
                  <a:pt x="177800" y="338666"/>
                </a:lnTo>
                <a:lnTo>
                  <a:pt x="177800" y="330200"/>
                </a:lnTo>
                <a:lnTo>
                  <a:pt x="177800" y="330200"/>
                </a:lnTo>
                <a:lnTo>
                  <a:pt x="177800" y="321733"/>
                </a:lnTo>
                <a:lnTo>
                  <a:pt x="169333" y="321733"/>
                </a:lnTo>
                <a:lnTo>
                  <a:pt x="160866" y="321733"/>
                </a:lnTo>
                <a:lnTo>
                  <a:pt x="160866" y="321733"/>
                </a:lnTo>
                <a:lnTo>
                  <a:pt x="152400" y="330200"/>
                </a:lnTo>
                <a:lnTo>
                  <a:pt x="143934" y="330200"/>
                </a:lnTo>
                <a:lnTo>
                  <a:pt x="135466" y="338666"/>
                </a:lnTo>
                <a:lnTo>
                  <a:pt x="127000" y="355600"/>
                </a:lnTo>
                <a:lnTo>
                  <a:pt x="118534" y="364066"/>
                </a:lnTo>
                <a:lnTo>
                  <a:pt x="118534" y="372533"/>
                </a:lnTo>
                <a:lnTo>
                  <a:pt x="118534" y="389466"/>
                </a:lnTo>
                <a:lnTo>
                  <a:pt x="118534" y="397933"/>
                </a:lnTo>
                <a:lnTo>
                  <a:pt x="127000" y="406400"/>
                </a:lnTo>
                <a:lnTo>
                  <a:pt x="135466" y="414866"/>
                </a:lnTo>
                <a:lnTo>
                  <a:pt x="143934" y="423333"/>
                </a:lnTo>
                <a:lnTo>
                  <a:pt x="152400" y="423333"/>
                </a:lnTo>
                <a:lnTo>
                  <a:pt x="160866" y="423333"/>
                </a:lnTo>
                <a:lnTo>
                  <a:pt x="177800" y="423333"/>
                </a:lnTo>
                <a:lnTo>
                  <a:pt x="186267" y="423333"/>
                </a:lnTo>
                <a:lnTo>
                  <a:pt x="203200" y="414866"/>
                </a:lnTo>
                <a:lnTo>
                  <a:pt x="203200" y="414866"/>
                </a:lnTo>
                <a:lnTo>
                  <a:pt x="211666" y="406400"/>
                </a:lnTo>
                <a:lnTo>
                  <a:pt x="211666" y="397933"/>
                </a:lnTo>
                <a:lnTo>
                  <a:pt x="211666" y="389466"/>
                </a:lnTo>
                <a:lnTo>
                  <a:pt x="203200" y="381000"/>
                </a:lnTo>
                <a:lnTo>
                  <a:pt x="203200" y="372533"/>
                </a:lnTo>
                <a:lnTo>
                  <a:pt x="186267" y="355600"/>
                </a:lnTo>
                <a:lnTo>
                  <a:pt x="177800" y="347133"/>
                </a:lnTo>
                <a:lnTo>
                  <a:pt x="160866" y="338666"/>
                </a:lnTo>
                <a:lnTo>
                  <a:pt x="143934" y="338666"/>
                </a:lnTo>
                <a:lnTo>
                  <a:pt x="127000" y="338666"/>
                </a:lnTo>
                <a:lnTo>
                  <a:pt x="127000" y="338666"/>
                </a:lnTo>
                <a:lnTo>
                  <a:pt x="110067" y="338666"/>
                </a:lnTo>
                <a:lnTo>
                  <a:pt x="110067" y="338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956733" y="1905000"/>
            <a:ext cx="660401" cy="499534"/>
          </a:xfrm>
          <a:custGeom>
            <a:avLst/>
            <a:gdLst/>
            <a:ahLst/>
            <a:cxnLst/>
            <a:rect l="0" t="0" r="0" b="0"/>
            <a:pathLst>
              <a:path w="660401" h="499534">
                <a:moveTo>
                  <a:pt x="533400" y="491067"/>
                </a:moveTo>
                <a:lnTo>
                  <a:pt x="533400" y="491067"/>
                </a:lnTo>
                <a:lnTo>
                  <a:pt x="533400" y="482600"/>
                </a:lnTo>
                <a:lnTo>
                  <a:pt x="533400" y="482600"/>
                </a:lnTo>
                <a:lnTo>
                  <a:pt x="533400" y="482600"/>
                </a:lnTo>
                <a:lnTo>
                  <a:pt x="533400" y="482600"/>
                </a:lnTo>
                <a:lnTo>
                  <a:pt x="533400" y="474133"/>
                </a:lnTo>
                <a:lnTo>
                  <a:pt x="533400" y="474133"/>
                </a:lnTo>
                <a:lnTo>
                  <a:pt x="533400" y="474133"/>
                </a:lnTo>
                <a:lnTo>
                  <a:pt x="533400" y="474133"/>
                </a:lnTo>
                <a:lnTo>
                  <a:pt x="533400" y="474133"/>
                </a:lnTo>
                <a:lnTo>
                  <a:pt x="533400" y="474133"/>
                </a:lnTo>
                <a:lnTo>
                  <a:pt x="533400" y="474133"/>
                </a:lnTo>
                <a:lnTo>
                  <a:pt x="541867" y="474133"/>
                </a:lnTo>
                <a:lnTo>
                  <a:pt x="541867" y="465667"/>
                </a:lnTo>
                <a:lnTo>
                  <a:pt x="550334" y="465667"/>
                </a:lnTo>
                <a:lnTo>
                  <a:pt x="567267" y="457200"/>
                </a:lnTo>
                <a:lnTo>
                  <a:pt x="575734" y="457200"/>
                </a:lnTo>
                <a:lnTo>
                  <a:pt x="584200" y="448733"/>
                </a:lnTo>
                <a:lnTo>
                  <a:pt x="592667" y="440267"/>
                </a:lnTo>
                <a:lnTo>
                  <a:pt x="601134" y="431800"/>
                </a:lnTo>
                <a:lnTo>
                  <a:pt x="609600" y="431800"/>
                </a:lnTo>
                <a:lnTo>
                  <a:pt x="626534" y="414867"/>
                </a:lnTo>
                <a:lnTo>
                  <a:pt x="635000" y="406400"/>
                </a:lnTo>
                <a:lnTo>
                  <a:pt x="643467" y="397933"/>
                </a:lnTo>
                <a:lnTo>
                  <a:pt x="651934" y="381000"/>
                </a:lnTo>
                <a:lnTo>
                  <a:pt x="651934" y="372533"/>
                </a:lnTo>
                <a:lnTo>
                  <a:pt x="651934" y="364067"/>
                </a:lnTo>
                <a:lnTo>
                  <a:pt x="660400" y="347133"/>
                </a:lnTo>
                <a:lnTo>
                  <a:pt x="651934" y="338667"/>
                </a:lnTo>
                <a:lnTo>
                  <a:pt x="651934" y="321733"/>
                </a:lnTo>
                <a:lnTo>
                  <a:pt x="651934" y="304800"/>
                </a:lnTo>
                <a:lnTo>
                  <a:pt x="643467" y="296333"/>
                </a:lnTo>
                <a:lnTo>
                  <a:pt x="635000" y="279400"/>
                </a:lnTo>
                <a:lnTo>
                  <a:pt x="635000" y="262467"/>
                </a:lnTo>
                <a:lnTo>
                  <a:pt x="626534" y="254000"/>
                </a:lnTo>
                <a:lnTo>
                  <a:pt x="609600" y="237067"/>
                </a:lnTo>
                <a:lnTo>
                  <a:pt x="601134" y="220133"/>
                </a:lnTo>
                <a:lnTo>
                  <a:pt x="592667" y="211667"/>
                </a:lnTo>
                <a:lnTo>
                  <a:pt x="584200" y="194733"/>
                </a:lnTo>
                <a:lnTo>
                  <a:pt x="575734" y="177800"/>
                </a:lnTo>
                <a:lnTo>
                  <a:pt x="567267" y="160867"/>
                </a:lnTo>
                <a:lnTo>
                  <a:pt x="550334" y="143933"/>
                </a:lnTo>
                <a:lnTo>
                  <a:pt x="541867" y="135467"/>
                </a:lnTo>
                <a:lnTo>
                  <a:pt x="533400" y="118533"/>
                </a:lnTo>
                <a:lnTo>
                  <a:pt x="516467" y="101600"/>
                </a:lnTo>
                <a:lnTo>
                  <a:pt x="508000" y="93133"/>
                </a:lnTo>
                <a:lnTo>
                  <a:pt x="491067" y="76200"/>
                </a:lnTo>
                <a:lnTo>
                  <a:pt x="482600" y="67733"/>
                </a:lnTo>
                <a:lnTo>
                  <a:pt x="465667" y="50800"/>
                </a:lnTo>
                <a:lnTo>
                  <a:pt x="448734" y="42333"/>
                </a:lnTo>
                <a:lnTo>
                  <a:pt x="431800" y="33867"/>
                </a:lnTo>
                <a:lnTo>
                  <a:pt x="414867" y="25400"/>
                </a:lnTo>
                <a:lnTo>
                  <a:pt x="397934" y="16933"/>
                </a:lnTo>
                <a:lnTo>
                  <a:pt x="372534" y="8467"/>
                </a:lnTo>
                <a:lnTo>
                  <a:pt x="355600" y="8467"/>
                </a:lnTo>
                <a:lnTo>
                  <a:pt x="330200" y="0"/>
                </a:lnTo>
                <a:lnTo>
                  <a:pt x="313267" y="0"/>
                </a:lnTo>
                <a:lnTo>
                  <a:pt x="287867" y="0"/>
                </a:lnTo>
                <a:lnTo>
                  <a:pt x="262467" y="0"/>
                </a:lnTo>
                <a:lnTo>
                  <a:pt x="245534" y="8467"/>
                </a:lnTo>
                <a:lnTo>
                  <a:pt x="220134" y="8467"/>
                </a:lnTo>
                <a:lnTo>
                  <a:pt x="194734" y="16933"/>
                </a:lnTo>
                <a:lnTo>
                  <a:pt x="169334" y="16933"/>
                </a:lnTo>
                <a:lnTo>
                  <a:pt x="152400" y="25400"/>
                </a:lnTo>
                <a:lnTo>
                  <a:pt x="135467" y="33867"/>
                </a:lnTo>
                <a:lnTo>
                  <a:pt x="110067" y="42333"/>
                </a:lnTo>
                <a:lnTo>
                  <a:pt x="93134" y="50800"/>
                </a:lnTo>
                <a:lnTo>
                  <a:pt x="76200" y="59267"/>
                </a:lnTo>
                <a:lnTo>
                  <a:pt x="59267" y="76200"/>
                </a:lnTo>
                <a:lnTo>
                  <a:pt x="50800" y="93133"/>
                </a:lnTo>
                <a:lnTo>
                  <a:pt x="33867" y="101600"/>
                </a:lnTo>
                <a:lnTo>
                  <a:pt x="25400" y="118533"/>
                </a:lnTo>
                <a:lnTo>
                  <a:pt x="16934" y="127000"/>
                </a:lnTo>
                <a:lnTo>
                  <a:pt x="16934" y="152400"/>
                </a:lnTo>
                <a:lnTo>
                  <a:pt x="8467" y="169333"/>
                </a:lnTo>
                <a:lnTo>
                  <a:pt x="8467" y="186267"/>
                </a:lnTo>
                <a:lnTo>
                  <a:pt x="0" y="203200"/>
                </a:lnTo>
                <a:lnTo>
                  <a:pt x="0" y="220133"/>
                </a:lnTo>
                <a:lnTo>
                  <a:pt x="0" y="237067"/>
                </a:lnTo>
                <a:lnTo>
                  <a:pt x="0" y="262467"/>
                </a:lnTo>
                <a:lnTo>
                  <a:pt x="0" y="279400"/>
                </a:lnTo>
                <a:lnTo>
                  <a:pt x="0" y="296333"/>
                </a:lnTo>
                <a:lnTo>
                  <a:pt x="8467" y="321733"/>
                </a:lnTo>
                <a:lnTo>
                  <a:pt x="16934" y="338667"/>
                </a:lnTo>
                <a:lnTo>
                  <a:pt x="25400" y="355600"/>
                </a:lnTo>
                <a:lnTo>
                  <a:pt x="33867" y="372533"/>
                </a:lnTo>
                <a:lnTo>
                  <a:pt x="42334" y="389467"/>
                </a:lnTo>
                <a:lnTo>
                  <a:pt x="50800" y="406400"/>
                </a:lnTo>
                <a:lnTo>
                  <a:pt x="67734" y="423333"/>
                </a:lnTo>
                <a:lnTo>
                  <a:pt x="84667" y="431800"/>
                </a:lnTo>
                <a:lnTo>
                  <a:pt x="101600" y="448733"/>
                </a:lnTo>
                <a:lnTo>
                  <a:pt x="118534" y="457200"/>
                </a:lnTo>
                <a:lnTo>
                  <a:pt x="135467" y="465667"/>
                </a:lnTo>
                <a:lnTo>
                  <a:pt x="160867" y="474133"/>
                </a:lnTo>
                <a:lnTo>
                  <a:pt x="186267" y="482600"/>
                </a:lnTo>
                <a:lnTo>
                  <a:pt x="203200" y="491067"/>
                </a:lnTo>
                <a:lnTo>
                  <a:pt x="228600" y="491067"/>
                </a:lnTo>
                <a:lnTo>
                  <a:pt x="262467" y="491067"/>
                </a:lnTo>
                <a:lnTo>
                  <a:pt x="287867" y="499533"/>
                </a:lnTo>
                <a:lnTo>
                  <a:pt x="313267" y="491067"/>
                </a:lnTo>
                <a:lnTo>
                  <a:pt x="347134" y="491067"/>
                </a:lnTo>
                <a:lnTo>
                  <a:pt x="372534" y="491067"/>
                </a:lnTo>
                <a:lnTo>
                  <a:pt x="406400" y="491067"/>
                </a:lnTo>
                <a:lnTo>
                  <a:pt x="431800" y="482600"/>
                </a:lnTo>
                <a:lnTo>
                  <a:pt x="457200" y="474133"/>
                </a:lnTo>
                <a:lnTo>
                  <a:pt x="482600" y="465667"/>
                </a:lnTo>
                <a:lnTo>
                  <a:pt x="508000" y="457200"/>
                </a:lnTo>
                <a:lnTo>
                  <a:pt x="533400" y="448733"/>
                </a:lnTo>
                <a:lnTo>
                  <a:pt x="550334" y="440267"/>
                </a:lnTo>
                <a:lnTo>
                  <a:pt x="558800" y="440267"/>
                </a:lnTo>
                <a:lnTo>
                  <a:pt x="575734" y="431800"/>
                </a:lnTo>
                <a:lnTo>
                  <a:pt x="575734" y="423333"/>
                </a:lnTo>
                <a:lnTo>
                  <a:pt x="584200" y="423333"/>
                </a:lnTo>
                <a:lnTo>
                  <a:pt x="584200" y="414867"/>
                </a:lnTo>
                <a:lnTo>
                  <a:pt x="584200" y="414867"/>
                </a:lnTo>
                <a:lnTo>
                  <a:pt x="584200" y="406400"/>
                </a:lnTo>
                <a:lnTo>
                  <a:pt x="584200" y="406400"/>
                </a:lnTo>
                <a:lnTo>
                  <a:pt x="575734" y="406400"/>
                </a:lnTo>
                <a:lnTo>
                  <a:pt x="575734" y="406400"/>
                </a:lnTo>
                <a:lnTo>
                  <a:pt x="575734" y="406400"/>
                </a:lnTo>
                <a:lnTo>
                  <a:pt x="575734" y="406400"/>
                </a:lnTo>
                <a:lnTo>
                  <a:pt x="575734" y="406400"/>
                </a:lnTo>
                <a:lnTo>
                  <a:pt x="584200" y="406400"/>
                </a:lnTo>
                <a:lnTo>
                  <a:pt x="584200" y="406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43676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6087" y="135135"/>
            <a:ext cx="8537658"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rPr>
              <a:t>12.4 Example 3: Two Dependent Events</a:t>
            </a:r>
            <a:endParaRPr lang="en-US" sz="4000" b="1" dirty="0">
              <a:ln/>
              <a:solidFill>
                <a:schemeClr val="accent4"/>
              </a:solidFill>
            </a:endParaRPr>
          </a:p>
        </p:txBody>
      </p:sp>
      <p:sp>
        <p:nvSpPr>
          <p:cNvPr id="3" name="TextBox 2"/>
          <p:cNvSpPr txBox="1"/>
          <p:nvPr/>
        </p:nvSpPr>
        <p:spPr>
          <a:xfrm>
            <a:off x="266724" y="1179631"/>
            <a:ext cx="11593972" cy="2308324"/>
          </a:xfrm>
          <a:prstGeom prst="rect">
            <a:avLst/>
          </a:prstGeom>
          <a:noFill/>
        </p:spPr>
        <p:txBody>
          <a:bodyPr wrap="square" rtlCol="0">
            <a:spAutoFit/>
          </a:bodyPr>
          <a:lstStyle/>
          <a:p>
            <a:r>
              <a:rPr lang="en-US" sz="2400" dirty="0" smtClean="0"/>
              <a:t>The host of a game show is drawing chips from a bag to determine the prizes for which contestants will play.  Of the 10 chips in the bag, 6 show </a:t>
            </a:r>
            <a:r>
              <a:rPr lang="en-US" sz="2400" i="1" dirty="0" smtClean="0"/>
              <a:t>television</a:t>
            </a:r>
            <a:r>
              <a:rPr lang="en-US" sz="2400" dirty="0" smtClean="0"/>
              <a:t>, 3 show </a:t>
            </a:r>
            <a:r>
              <a:rPr lang="en-US" sz="2400" i="1" dirty="0" smtClean="0"/>
              <a:t>vacation</a:t>
            </a:r>
            <a:r>
              <a:rPr lang="en-US" sz="2400" dirty="0" smtClean="0"/>
              <a:t>, and 1 shows </a:t>
            </a:r>
            <a:r>
              <a:rPr lang="en-US" sz="2400" i="1" dirty="0" smtClean="0"/>
              <a:t>car</a:t>
            </a:r>
            <a:r>
              <a:rPr lang="en-US" sz="2400" dirty="0" smtClean="0"/>
              <a:t>.  </a:t>
            </a:r>
          </a:p>
          <a:p>
            <a:endParaRPr lang="en-US" sz="2400" dirty="0"/>
          </a:p>
          <a:p>
            <a:r>
              <a:rPr lang="en-US" sz="2400" dirty="0" smtClean="0"/>
              <a:t>If the host draws the chips at random and does not replace them, find the probability that he draws 2 televisions.</a:t>
            </a:r>
            <a:endParaRPr lang="en-US" sz="2400" dirty="0"/>
          </a:p>
        </p:txBody>
      </p:sp>
      <p:sp>
        <p:nvSpPr>
          <p:cNvPr id="4" name="Freeform 3"/>
          <p:cNvSpPr/>
          <p:nvPr/>
        </p:nvSpPr>
        <p:spPr>
          <a:xfrm>
            <a:off x="5444067" y="2523067"/>
            <a:ext cx="2184401" cy="626534"/>
          </a:xfrm>
          <a:custGeom>
            <a:avLst/>
            <a:gdLst/>
            <a:ahLst/>
            <a:cxnLst/>
            <a:rect l="0" t="0" r="0" b="0"/>
            <a:pathLst>
              <a:path w="2184401" h="626534">
                <a:moveTo>
                  <a:pt x="1998133" y="584200"/>
                </a:moveTo>
                <a:lnTo>
                  <a:pt x="1998133" y="584200"/>
                </a:lnTo>
                <a:lnTo>
                  <a:pt x="1989667" y="584200"/>
                </a:lnTo>
                <a:lnTo>
                  <a:pt x="1989667" y="575733"/>
                </a:lnTo>
                <a:lnTo>
                  <a:pt x="1981199" y="575733"/>
                </a:lnTo>
                <a:lnTo>
                  <a:pt x="1972733" y="575733"/>
                </a:lnTo>
                <a:lnTo>
                  <a:pt x="1972733" y="575733"/>
                </a:lnTo>
                <a:lnTo>
                  <a:pt x="1964266" y="575733"/>
                </a:lnTo>
                <a:lnTo>
                  <a:pt x="1955800" y="567266"/>
                </a:lnTo>
                <a:lnTo>
                  <a:pt x="1955800" y="567266"/>
                </a:lnTo>
                <a:lnTo>
                  <a:pt x="1947333" y="567266"/>
                </a:lnTo>
                <a:lnTo>
                  <a:pt x="1938866" y="567266"/>
                </a:lnTo>
                <a:lnTo>
                  <a:pt x="1921933" y="567266"/>
                </a:lnTo>
                <a:lnTo>
                  <a:pt x="1913467" y="575733"/>
                </a:lnTo>
                <a:lnTo>
                  <a:pt x="1896533" y="575733"/>
                </a:lnTo>
                <a:lnTo>
                  <a:pt x="1879600" y="575733"/>
                </a:lnTo>
                <a:lnTo>
                  <a:pt x="1862666" y="575733"/>
                </a:lnTo>
                <a:lnTo>
                  <a:pt x="1845733" y="584200"/>
                </a:lnTo>
                <a:lnTo>
                  <a:pt x="1828799" y="584200"/>
                </a:lnTo>
                <a:lnTo>
                  <a:pt x="1811866" y="584200"/>
                </a:lnTo>
                <a:lnTo>
                  <a:pt x="1794933" y="592666"/>
                </a:lnTo>
                <a:lnTo>
                  <a:pt x="1769533" y="592666"/>
                </a:lnTo>
                <a:lnTo>
                  <a:pt x="1744133" y="592666"/>
                </a:lnTo>
                <a:lnTo>
                  <a:pt x="1718733" y="601133"/>
                </a:lnTo>
                <a:lnTo>
                  <a:pt x="1693333" y="601133"/>
                </a:lnTo>
                <a:lnTo>
                  <a:pt x="1659466" y="601133"/>
                </a:lnTo>
                <a:lnTo>
                  <a:pt x="1634066" y="609600"/>
                </a:lnTo>
                <a:lnTo>
                  <a:pt x="1600199" y="609600"/>
                </a:lnTo>
                <a:lnTo>
                  <a:pt x="1566333" y="609600"/>
                </a:lnTo>
                <a:lnTo>
                  <a:pt x="1540933" y="609600"/>
                </a:lnTo>
                <a:lnTo>
                  <a:pt x="1507066" y="609600"/>
                </a:lnTo>
                <a:lnTo>
                  <a:pt x="1481666" y="609600"/>
                </a:lnTo>
                <a:lnTo>
                  <a:pt x="1447799" y="609600"/>
                </a:lnTo>
                <a:lnTo>
                  <a:pt x="1413933" y="609600"/>
                </a:lnTo>
                <a:lnTo>
                  <a:pt x="1380067" y="609600"/>
                </a:lnTo>
                <a:lnTo>
                  <a:pt x="1337733" y="609600"/>
                </a:lnTo>
                <a:lnTo>
                  <a:pt x="1303867" y="609600"/>
                </a:lnTo>
                <a:lnTo>
                  <a:pt x="1270000" y="609600"/>
                </a:lnTo>
                <a:lnTo>
                  <a:pt x="1227667" y="609600"/>
                </a:lnTo>
                <a:lnTo>
                  <a:pt x="1193800" y="609600"/>
                </a:lnTo>
                <a:lnTo>
                  <a:pt x="1151467" y="609600"/>
                </a:lnTo>
                <a:lnTo>
                  <a:pt x="1117600" y="609600"/>
                </a:lnTo>
                <a:lnTo>
                  <a:pt x="1075267" y="609600"/>
                </a:lnTo>
                <a:lnTo>
                  <a:pt x="1041400" y="618066"/>
                </a:lnTo>
                <a:lnTo>
                  <a:pt x="999066" y="618066"/>
                </a:lnTo>
                <a:lnTo>
                  <a:pt x="965200" y="618066"/>
                </a:lnTo>
                <a:lnTo>
                  <a:pt x="931333" y="618066"/>
                </a:lnTo>
                <a:lnTo>
                  <a:pt x="889000" y="626533"/>
                </a:lnTo>
                <a:lnTo>
                  <a:pt x="855133" y="626533"/>
                </a:lnTo>
                <a:lnTo>
                  <a:pt x="821266" y="626533"/>
                </a:lnTo>
                <a:lnTo>
                  <a:pt x="778933" y="626533"/>
                </a:lnTo>
                <a:lnTo>
                  <a:pt x="745066" y="626533"/>
                </a:lnTo>
                <a:lnTo>
                  <a:pt x="711200" y="626533"/>
                </a:lnTo>
                <a:lnTo>
                  <a:pt x="668866" y="626533"/>
                </a:lnTo>
                <a:lnTo>
                  <a:pt x="635000" y="626533"/>
                </a:lnTo>
                <a:lnTo>
                  <a:pt x="601133" y="626533"/>
                </a:lnTo>
                <a:lnTo>
                  <a:pt x="567266" y="618066"/>
                </a:lnTo>
                <a:lnTo>
                  <a:pt x="533400" y="618066"/>
                </a:lnTo>
                <a:lnTo>
                  <a:pt x="499533" y="618066"/>
                </a:lnTo>
                <a:lnTo>
                  <a:pt x="465666" y="609600"/>
                </a:lnTo>
                <a:lnTo>
                  <a:pt x="431800" y="609600"/>
                </a:lnTo>
                <a:lnTo>
                  <a:pt x="397933" y="609600"/>
                </a:lnTo>
                <a:lnTo>
                  <a:pt x="364066" y="601133"/>
                </a:lnTo>
                <a:lnTo>
                  <a:pt x="338666" y="592666"/>
                </a:lnTo>
                <a:lnTo>
                  <a:pt x="304800" y="584200"/>
                </a:lnTo>
                <a:lnTo>
                  <a:pt x="279400" y="575733"/>
                </a:lnTo>
                <a:lnTo>
                  <a:pt x="254000" y="567266"/>
                </a:lnTo>
                <a:lnTo>
                  <a:pt x="228600" y="567266"/>
                </a:lnTo>
                <a:lnTo>
                  <a:pt x="203200" y="550333"/>
                </a:lnTo>
                <a:lnTo>
                  <a:pt x="186266" y="541866"/>
                </a:lnTo>
                <a:lnTo>
                  <a:pt x="160866" y="533400"/>
                </a:lnTo>
                <a:lnTo>
                  <a:pt x="143933" y="516466"/>
                </a:lnTo>
                <a:lnTo>
                  <a:pt x="118533" y="508000"/>
                </a:lnTo>
                <a:lnTo>
                  <a:pt x="101600" y="491066"/>
                </a:lnTo>
                <a:lnTo>
                  <a:pt x="84666" y="482600"/>
                </a:lnTo>
                <a:lnTo>
                  <a:pt x="67733" y="465666"/>
                </a:lnTo>
                <a:lnTo>
                  <a:pt x="59266" y="448733"/>
                </a:lnTo>
                <a:lnTo>
                  <a:pt x="42333" y="440266"/>
                </a:lnTo>
                <a:lnTo>
                  <a:pt x="33866" y="423333"/>
                </a:lnTo>
                <a:lnTo>
                  <a:pt x="16933" y="406400"/>
                </a:lnTo>
                <a:lnTo>
                  <a:pt x="16933" y="389466"/>
                </a:lnTo>
                <a:lnTo>
                  <a:pt x="0" y="372533"/>
                </a:lnTo>
                <a:lnTo>
                  <a:pt x="0" y="355600"/>
                </a:lnTo>
                <a:lnTo>
                  <a:pt x="0" y="338666"/>
                </a:lnTo>
                <a:lnTo>
                  <a:pt x="0" y="321733"/>
                </a:lnTo>
                <a:lnTo>
                  <a:pt x="0" y="296333"/>
                </a:lnTo>
                <a:lnTo>
                  <a:pt x="8466" y="279400"/>
                </a:lnTo>
                <a:lnTo>
                  <a:pt x="8466" y="262466"/>
                </a:lnTo>
                <a:lnTo>
                  <a:pt x="8466" y="245533"/>
                </a:lnTo>
                <a:lnTo>
                  <a:pt x="16933" y="228600"/>
                </a:lnTo>
                <a:lnTo>
                  <a:pt x="25400" y="211666"/>
                </a:lnTo>
                <a:lnTo>
                  <a:pt x="33866" y="194733"/>
                </a:lnTo>
                <a:lnTo>
                  <a:pt x="42333" y="177800"/>
                </a:lnTo>
                <a:lnTo>
                  <a:pt x="50800" y="160866"/>
                </a:lnTo>
                <a:lnTo>
                  <a:pt x="67733" y="143933"/>
                </a:lnTo>
                <a:lnTo>
                  <a:pt x="76200" y="127000"/>
                </a:lnTo>
                <a:lnTo>
                  <a:pt x="93133" y="118533"/>
                </a:lnTo>
                <a:lnTo>
                  <a:pt x="118533" y="101600"/>
                </a:lnTo>
                <a:lnTo>
                  <a:pt x="135466" y="84666"/>
                </a:lnTo>
                <a:lnTo>
                  <a:pt x="152400" y="76200"/>
                </a:lnTo>
                <a:lnTo>
                  <a:pt x="177800" y="67733"/>
                </a:lnTo>
                <a:lnTo>
                  <a:pt x="194733" y="59266"/>
                </a:lnTo>
                <a:lnTo>
                  <a:pt x="228600" y="50800"/>
                </a:lnTo>
                <a:lnTo>
                  <a:pt x="254000" y="42333"/>
                </a:lnTo>
                <a:lnTo>
                  <a:pt x="279400" y="33866"/>
                </a:lnTo>
                <a:lnTo>
                  <a:pt x="313266" y="25400"/>
                </a:lnTo>
                <a:lnTo>
                  <a:pt x="338666" y="25400"/>
                </a:lnTo>
                <a:lnTo>
                  <a:pt x="372533" y="16933"/>
                </a:lnTo>
                <a:lnTo>
                  <a:pt x="406400" y="8466"/>
                </a:lnTo>
                <a:lnTo>
                  <a:pt x="431800" y="8466"/>
                </a:lnTo>
                <a:lnTo>
                  <a:pt x="465666" y="8466"/>
                </a:lnTo>
                <a:lnTo>
                  <a:pt x="499533" y="8466"/>
                </a:lnTo>
                <a:lnTo>
                  <a:pt x="533400" y="0"/>
                </a:lnTo>
                <a:lnTo>
                  <a:pt x="567266" y="0"/>
                </a:lnTo>
                <a:lnTo>
                  <a:pt x="601133" y="0"/>
                </a:lnTo>
                <a:lnTo>
                  <a:pt x="635000" y="0"/>
                </a:lnTo>
                <a:lnTo>
                  <a:pt x="677333" y="0"/>
                </a:lnTo>
                <a:lnTo>
                  <a:pt x="711200" y="0"/>
                </a:lnTo>
                <a:lnTo>
                  <a:pt x="745066" y="0"/>
                </a:lnTo>
                <a:lnTo>
                  <a:pt x="778933" y="0"/>
                </a:lnTo>
                <a:lnTo>
                  <a:pt x="812800" y="0"/>
                </a:lnTo>
                <a:lnTo>
                  <a:pt x="846666" y="0"/>
                </a:lnTo>
                <a:lnTo>
                  <a:pt x="889000" y="8466"/>
                </a:lnTo>
                <a:lnTo>
                  <a:pt x="922866" y="8466"/>
                </a:lnTo>
                <a:lnTo>
                  <a:pt x="956733" y="8466"/>
                </a:lnTo>
                <a:lnTo>
                  <a:pt x="990600" y="8466"/>
                </a:lnTo>
                <a:lnTo>
                  <a:pt x="1032933" y="16933"/>
                </a:lnTo>
                <a:lnTo>
                  <a:pt x="1058333" y="16933"/>
                </a:lnTo>
                <a:lnTo>
                  <a:pt x="1100666" y="16933"/>
                </a:lnTo>
                <a:lnTo>
                  <a:pt x="1126066" y="25400"/>
                </a:lnTo>
                <a:lnTo>
                  <a:pt x="1168400" y="25400"/>
                </a:lnTo>
                <a:lnTo>
                  <a:pt x="1202266" y="25400"/>
                </a:lnTo>
                <a:lnTo>
                  <a:pt x="1236133" y="33866"/>
                </a:lnTo>
                <a:lnTo>
                  <a:pt x="1270000" y="33866"/>
                </a:lnTo>
                <a:lnTo>
                  <a:pt x="1303867" y="33866"/>
                </a:lnTo>
                <a:lnTo>
                  <a:pt x="1337733" y="33866"/>
                </a:lnTo>
                <a:lnTo>
                  <a:pt x="1371599" y="42333"/>
                </a:lnTo>
                <a:lnTo>
                  <a:pt x="1405466" y="42333"/>
                </a:lnTo>
                <a:lnTo>
                  <a:pt x="1439333" y="50800"/>
                </a:lnTo>
                <a:lnTo>
                  <a:pt x="1481666" y="50800"/>
                </a:lnTo>
                <a:lnTo>
                  <a:pt x="1507066" y="59266"/>
                </a:lnTo>
                <a:lnTo>
                  <a:pt x="1540933" y="59266"/>
                </a:lnTo>
                <a:lnTo>
                  <a:pt x="1574800" y="67733"/>
                </a:lnTo>
                <a:lnTo>
                  <a:pt x="1608667" y="67733"/>
                </a:lnTo>
                <a:lnTo>
                  <a:pt x="1642533" y="76200"/>
                </a:lnTo>
                <a:lnTo>
                  <a:pt x="1667933" y="76200"/>
                </a:lnTo>
                <a:lnTo>
                  <a:pt x="1693333" y="84666"/>
                </a:lnTo>
                <a:lnTo>
                  <a:pt x="1727200" y="93133"/>
                </a:lnTo>
                <a:lnTo>
                  <a:pt x="1752599" y="93133"/>
                </a:lnTo>
                <a:lnTo>
                  <a:pt x="1778000" y="101600"/>
                </a:lnTo>
                <a:lnTo>
                  <a:pt x="1803400" y="110066"/>
                </a:lnTo>
                <a:lnTo>
                  <a:pt x="1820333" y="118533"/>
                </a:lnTo>
                <a:lnTo>
                  <a:pt x="1845733" y="127000"/>
                </a:lnTo>
                <a:lnTo>
                  <a:pt x="1871133" y="135466"/>
                </a:lnTo>
                <a:lnTo>
                  <a:pt x="1888066" y="143933"/>
                </a:lnTo>
                <a:lnTo>
                  <a:pt x="1913467" y="152400"/>
                </a:lnTo>
                <a:lnTo>
                  <a:pt x="1930400" y="160866"/>
                </a:lnTo>
                <a:lnTo>
                  <a:pt x="1947333" y="177800"/>
                </a:lnTo>
                <a:lnTo>
                  <a:pt x="1972733" y="194733"/>
                </a:lnTo>
                <a:lnTo>
                  <a:pt x="1989667" y="203200"/>
                </a:lnTo>
                <a:lnTo>
                  <a:pt x="2006600" y="211666"/>
                </a:lnTo>
                <a:lnTo>
                  <a:pt x="2023533" y="228600"/>
                </a:lnTo>
                <a:lnTo>
                  <a:pt x="2040466" y="237066"/>
                </a:lnTo>
                <a:lnTo>
                  <a:pt x="2057399" y="245533"/>
                </a:lnTo>
                <a:lnTo>
                  <a:pt x="2074333" y="262466"/>
                </a:lnTo>
                <a:lnTo>
                  <a:pt x="2091266" y="270933"/>
                </a:lnTo>
                <a:lnTo>
                  <a:pt x="2108200" y="287866"/>
                </a:lnTo>
                <a:lnTo>
                  <a:pt x="2116666" y="296333"/>
                </a:lnTo>
                <a:lnTo>
                  <a:pt x="2125133" y="313266"/>
                </a:lnTo>
                <a:lnTo>
                  <a:pt x="2142067" y="321733"/>
                </a:lnTo>
                <a:lnTo>
                  <a:pt x="2142067" y="338666"/>
                </a:lnTo>
                <a:lnTo>
                  <a:pt x="2150533" y="347133"/>
                </a:lnTo>
                <a:lnTo>
                  <a:pt x="2159000" y="364066"/>
                </a:lnTo>
                <a:lnTo>
                  <a:pt x="2167466" y="372533"/>
                </a:lnTo>
                <a:lnTo>
                  <a:pt x="2175933" y="389466"/>
                </a:lnTo>
                <a:lnTo>
                  <a:pt x="2175933" y="397933"/>
                </a:lnTo>
                <a:lnTo>
                  <a:pt x="2184400" y="406400"/>
                </a:lnTo>
                <a:lnTo>
                  <a:pt x="2184400" y="423333"/>
                </a:lnTo>
                <a:lnTo>
                  <a:pt x="2184400" y="431800"/>
                </a:lnTo>
                <a:lnTo>
                  <a:pt x="2184400" y="440266"/>
                </a:lnTo>
                <a:lnTo>
                  <a:pt x="2184400" y="448733"/>
                </a:lnTo>
                <a:lnTo>
                  <a:pt x="2184400" y="465666"/>
                </a:lnTo>
                <a:lnTo>
                  <a:pt x="2175933" y="474133"/>
                </a:lnTo>
                <a:lnTo>
                  <a:pt x="2167466" y="482600"/>
                </a:lnTo>
                <a:lnTo>
                  <a:pt x="2159000" y="491066"/>
                </a:lnTo>
                <a:lnTo>
                  <a:pt x="2150533" y="499533"/>
                </a:lnTo>
                <a:lnTo>
                  <a:pt x="2133599" y="516466"/>
                </a:lnTo>
                <a:lnTo>
                  <a:pt x="2116666" y="524933"/>
                </a:lnTo>
                <a:lnTo>
                  <a:pt x="2099733" y="533400"/>
                </a:lnTo>
                <a:lnTo>
                  <a:pt x="2082800" y="541866"/>
                </a:lnTo>
                <a:lnTo>
                  <a:pt x="2065867" y="541866"/>
                </a:lnTo>
                <a:lnTo>
                  <a:pt x="2048933" y="550333"/>
                </a:lnTo>
                <a:lnTo>
                  <a:pt x="2032000" y="558800"/>
                </a:lnTo>
                <a:lnTo>
                  <a:pt x="2006600" y="558800"/>
                </a:lnTo>
                <a:lnTo>
                  <a:pt x="1981199" y="567266"/>
                </a:lnTo>
                <a:lnTo>
                  <a:pt x="1964266" y="575733"/>
                </a:lnTo>
                <a:lnTo>
                  <a:pt x="1938866" y="584200"/>
                </a:lnTo>
                <a:lnTo>
                  <a:pt x="1921933" y="592666"/>
                </a:lnTo>
                <a:lnTo>
                  <a:pt x="1904999" y="592666"/>
                </a:lnTo>
                <a:lnTo>
                  <a:pt x="1904999" y="592666"/>
                </a:lnTo>
                <a:lnTo>
                  <a:pt x="1879600" y="601133"/>
                </a:lnTo>
                <a:lnTo>
                  <a:pt x="1879600" y="601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6180667" y="3276600"/>
            <a:ext cx="16934" cy="245534"/>
          </a:xfrm>
          <a:custGeom>
            <a:avLst/>
            <a:gdLst/>
            <a:ahLst/>
            <a:cxnLst/>
            <a:rect l="0" t="0" r="0" b="0"/>
            <a:pathLst>
              <a:path w="16934" h="245534">
                <a:moveTo>
                  <a:pt x="0" y="0"/>
                </a:moveTo>
                <a:lnTo>
                  <a:pt x="0" y="8467"/>
                </a:lnTo>
                <a:lnTo>
                  <a:pt x="0" y="8467"/>
                </a:lnTo>
                <a:lnTo>
                  <a:pt x="0" y="25400"/>
                </a:lnTo>
                <a:lnTo>
                  <a:pt x="0" y="33867"/>
                </a:lnTo>
                <a:lnTo>
                  <a:pt x="8466" y="42333"/>
                </a:lnTo>
                <a:lnTo>
                  <a:pt x="8466" y="59267"/>
                </a:lnTo>
                <a:lnTo>
                  <a:pt x="16933" y="76200"/>
                </a:lnTo>
                <a:lnTo>
                  <a:pt x="16933" y="93133"/>
                </a:lnTo>
                <a:lnTo>
                  <a:pt x="16933" y="118533"/>
                </a:lnTo>
                <a:lnTo>
                  <a:pt x="16933" y="135467"/>
                </a:lnTo>
                <a:lnTo>
                  <a:pt x="16933" y="160867"/>
                </a:lnTo>
                <a:lnTo>
                  <a:pt x="8466" y="177800"/>
                </a:lnTo>
                <a:lnTo>
                  <a:pt x="8466" y="194733"/>
                </a:lnTo>
                <a:lnTo>
                  <a:pt x="8466" y="211667"/>
                </a:lnTo>
                <a:lnTo>
                  <a:pt x="8466" y="228600"/>
                </a:lnTo>
                <a:lnTo>
                  <a:pt x="8466" y="237067"/>
                </a:lnTo>
                <a:lnTo>
                  <a:pt x="8466" y="237067"/>
                </a:lnTo>
                <a:lnTo>
                  <a:pt x="8466" y="245533"/>
                </a:lnTo>
                <a:lnTo>
                  <a:pt x="8466" y="245533"/>
                </a:lnTo>
                <a:lnTo>
                  <a:pt x="8466" y="245533"/>
                </a:lnTo>
                <a:lnTo>
                  <a:pt x="8466" y="245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6155267" y="3217333"/>
            <a:ext cx="169334" cy="262468"/>
          </a:xfrm>
          <a:custGeom>
            <a:avLst/>
            <a:gdLst/>
            <a:ahLst/>
            <a:cxnLst/>
            <a:rect l="0" t="0" r="0" b="0"/>
            <a:pathLst>
              <a:path w="169334" h="262468">
                <a:moveTo>
                  <a:pt x="8466" y="0"/>
                </a:moveTo>
                <a:lnTo>
                  <a:pt x="16933" y="0"/>
                </a:lnTo>
                <a:lnTo>
                  <a:pt x="16933" y="0"/>
                </a:lnTo>
                <a:lnTo>
                  <a:pt x="25400" y="0"/>
                </a:lnTo>
                <a:lnTo>
                  <a:pt x="33866" y="0"/>
                </a:lnTo>
                <a:lnTo>
                  <a:pt x="50800" y="8467"/>
                </a:lnTo>
                <a:lnTo>
                  <a:pt x="67733" y="8467"/>
                </a:lnTo>
                <a:lnTo>
                  <a:pt x="84666" y="16934"/>
                </a:lnTo>
                <a:lnTo>
                  <a:pt x="93133" y="33867"/>
                </a:lnTo>
                <a:lnTo>
                  <a:pt x="110066" y="42334"/>
                </a:lnTo>
                <a:lnTo>
                  <a:pt x="127000" y="59267"/>
                </a:lnTo>
                <a:lnTo>
                  <a:pt x="135466" y="76200"/>
                </a:lnTo>
                <a:lnTo>
                  <a:pt x="143933" y="93134"/>
                </a:lnTo>
                <a:lnTo>
                  <a:pt x="160866" y="101600"/>
                </a:lnTo>
                <a:lnTo>
                  <a:pt x="160866" y="118534"/>
                </a:lnTo>
                <a:lnTo>
                  <a:pt x="169333" y="135467"/>
                </a:lnTo>
                <a:lnTo>
                  <a:pt x="169333" y="152400"/>
                </a:lnTo>
                <a:lnTo>
                  <a:pt x="169333" y="169334"/>
                </a:lnTo>
                <a:lnTo>
                  <a:pt x="169333" y="177800"/>
                </a:lnTo>
                <a:lnTo>
                  <a:pt x="169333" y="194734"/>
                </a:lnTo>
                <a:lnTo>
                  <a:pt x="160866" y="203200"/>
                </a:lnTo>
                <a:lnTo>
                  <a:pt x="160866" y="211667"/>
                </a:lnTo>
                <a:lnTo>
                  <a:pt x="143933" y="220134"/>
                </a:lnTo>
                <a:lnTo>
                  <a:pt x="135466" y="237067"/>
                </a:lnTo>
                <a:lnTo>
                  <a:pt x="127000" y="245534"/>
                </a:lnTo>
                <a:lnTo>
                  <a:pt x="101600" y="254000"/>
                </a:lnTo>
                <a:lnTo>
                  <a:pt x="84666" y="254000"/>
                </a:lnTo>
                <a:lnTo>
                  <a:pt x="67733" y="254000"/>
                </a:lnTo>
                <a:lnTo>
                  <a:pt x="42333" y="262467"/>
                </a:lnTo>
                <a:lnTo>
                  <a:pt x="25400" y="254000"/>
                </a:lnTo>
                <a:lnTo>
                  <a:pt x="8466" y="245534"/>
                </a:lnTo>
                <a:lnTo>
                  <a:pt x="8466" y="237067"/>
                </a:lnTo>
                <a:lnTo>
                  <a:pt x="0" y="220134"/>
                </a:lnTo>
                <a:lnTo>
                  <a:pt x="8466" y="203200"/>
                </a:lnTo>
                <a:lnTo>
                  <a:pt x="8466" y="186267"/>
                </a:lnTo>
                <a:lnTo>
                  <a:pt x="8466" y="186267"/>
                </a:lnTo>
                <a:lnTo>
                  <a:pt x="16933" y="177800"/>
                </a:lnTo>
                <a:lnTo>
                  <a:pt x="16933"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6375400" y="3310467"/>
            <a:ext cx="110068" cy="194734"/>
          </a:xfrm>
          <a:custGeom>
            <a:avLst/>
            <a:gdLst/>
            <a:ahLst/>
            <a:cxnLst/>
            <a:rect l="0" t="0" r="0" b="0"/>
            <a:pathLst>
              <a:path w="110068" h="194734">
                <a:moveTo>
                  <a:pt x="0" y="33866"/>
                </a:moveTo>
                <a:lnTo>
                  <a:pt x="0" y="33866"/>
                </a:lnTo>
                <a:lnTo>
                  <a:pt x="0" y="42333"/>
                </a:lnTo>
                <a:lnTo>
                  <a:pt x="0" y="42333"/>
                </a:lnTo>
                <a:lnTo>
                  <a:pt x="8467" y="50800"/>
                </a:lnTo>
                <a:lnTo>
                  <a:pt x="8467" y="50800"/>
                </a:lnTo>
                <a:lnTo>
                  <a:pt x="16933" y="67733"/>
                </a:lnTo>
                <a:lnTo>
                  <a:pt x="25400" y="67733"/>
                </a:lnTo>
                <a:lnTo>
                  <a:pt x="33867" y="76200"/>
                </a:lnTo>
                <a:lnTo>
                  <a:pt x="42333" y="84666"/>
                </a:lnTo>
                <a:lnTo>
                  <a:pt x="50800" y="84666"/>
                </a:lnTo>
                <a:lnTo>
                  <a:pt x="59267" y="84666"/>
                </a:lnTo>
                <a:lnTo>
                  <a:pt x="67733" y="84666"/>
                </a:lnTo>
                <a:lnTo>
                  <a:pt x="76200" y="84666"/>
                </a:lnTo>
                <a:lnTo>
                  <a:pt x="84667" y="84666"/>
                </a:lnTo>
                <a:lnTo>
                  <a:pt x="93133" y="76200"/>
                </a:lnTo>
                <a:lnTo>
                  <a:pt x="93133" y="67733"/>
                </a:lnTo>
                <a:lnTo>
                  <a:pt x="101600" y="59266"/>
                </a:lnTo>
                <a:lnTo>
                  <a:pt x="101600" y="50800"/>
                </a:lnTo>
                <a:lnTo>
                  <a:pt x="101600" y="42333"/>
                </a:lnTo>
                <a:lnTo>
                  <a:pt x="101600" y="33866"/>
                </a:lnTo>
                <a:lnTo>
                  <a:pt x="93133" y="16933"/>
                </a:lnTo>
                <a:lnTo>
                  <a:pt x="84667" y="8466"/>
                </a:lnTo>
                <a:lnTo>
                  <a:pt x="76200" y="8466"/>
                </a:lnTo>
                <a:lnTo>
                  <a:pt x="76200" y="0"/>
                </a:lnTo>
                <a:lnTo>
                  <a:pt x="67733" y="0"/>
                </a:lnTo>
                <a:lnTo>
                  <a:pt x="59267" y="0"/>
                </a:lnTo>
                <a:lnTo>
                  <a:pt x="50800" y="8466"/>
                </a:lnTo>
                <a:lnTo>
                  <a:pt x="42333" y="8466"/>
                </a:lnTo>
                <a:lnTo>
                  <a:pt x="33867" y="16933"/>
                </a:lnTo>
                <a:lnTo>
                  <a:pt x="25400" y="33866"/>
                </a:lnTo>
                <a:lnTo>
                  <a:pt x="16933" y="50800"/>
                </a:lnTo>
                <a:lnTo>
                  <a:pt x="16933" y="67733"/>
                </a:lnTo>
                <a:lnTo>
                  <a:pt x="16933" y="84666"/>
                </a:lnTo>
                <a:lnTo>
                  <a:pt x="16933" y="101600"/>
                </a:lnTo>
                <a:lnTo>
                  <a:pt x="16933" y="118533"/>
                </a:lnTo>
                <a:lnTo>
                  <a:pt x="16933" y="127000"/>
                </a:lnTo>
                <a:lnTo>
                  <a:pt x="25400" y="143933"/>
                </a:lnTo>
                <a:lnTo>
                  <a:pt x="33867" y="152400"/>
                </a:lnTo>
                <a:lnTo>
                  <a:pt x="42333" y="160866"/>
                </a:lnTo>
                <a:lnTo>
                  <a:pt x="50800" y="169333"/>
                </a:lnTo>
                <a:lnTo>
                  <a:pt x="67733" y="177800"/>
                </a:lnTo>
                <a:lnTo>
                  <a:pt x="76200" y="186266"/>
                </a:lnTo>
                <a:lnTo>
                  <a:pt x="76200" y="186266"/>
                </a:lnTo>
                <a:lnTo>
                  <a:pt x="84667" y="194733"/>
                </a:lnTo>
                <a:lnTo>
                  <a:pt x="101600" y="186266"/>
                </a:lnTo>
                <a:lnTo>
                  <a:pt x="101600" y="186266"/>
                </a:lnTo>
                <a:lnTo>
                  <a:pt x="110067" y="186266"/>
                </a:lnTo>
                <a:lnTo>
                  <a:pt x="110067" y="1862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6544733" y="3335867"/>
            <a:ext cx="152401" cy="237067"/>
          </a:xfrm>
          <a:custGeom>
            <a:avLst/>
            <a:gdLst/>
            <a:ahLst/>
            <a:cxnLst/>
            <a:rect l="0" t="0" r="0" b="0"/>
            <a:pathLst>
              <a:path w="152401" h="237067">
                <a:moveTo>
                  <a:pt x="16934" y="33866"/>
                </a:moveTo>
                <a:lnTo>
                  <a:pt x="16934" y="42333"/>
                </a:lnTo>
                <a:lnTo>
                  <a:pt x="16934" y="42333"/>
                </a:lnTo>
                <a:lnTo>
                  <a:pt x="16934" y="42333"/>
                </a:lnTo>
                <a:lnTo>
                  <a:pt x="16934" y="50800"/>
                </a:lnTo>
                <a:lnTo>
                  <a:pt x="16934" y="67733"/>
                </a:lnTo>
                <a:lnTo>
                  <a:pt x="25400" y="84666"/>
                </a:lnTo>
                <a:lnTo>
                  <a:pt x="25400" y="101600"/>
                </a:lnTo>
                <a:lnTo>
                  <a:pt x="25400" y="118533"/>
                </a:lnTo>
                <a:lnTo>
                  <a:pt x="25400" y="143933"/>
                </a:lnTo>
                <a:lnTo>
                  <a:pt x="25400" y="160866"/>
                </a:lnTo>
                <a:lnTo>
                  <a:pt x="25400" y="177800"/>
                </a:lnTo>
                <a:lnTo>
                  <a:pt x="33867" y="203200"/>
                </a:lnTo>
                <a:lnTo>
                  <a:pt x="33867" y="211666"/>
                </a:lnTo>
                <a:lnTo>
                  <a:pt x="33867" y="228600"/>
                </a:lnTo>
                <a:lnTo>
                  <a:pt x="33867" y="237066"/>
                </a:lnTo>
                <a:lnTo>
                  <a:pt x="33867" y="237066"/>
                </a:lnTo>
                <a:lnTo>
                  <a:pt x="33867" y="237066"/>
                </a:lnTo>
                <a:lnTo>
                  <a:pt x="33867" y="237066"/>
                </a:lnTo>
                <a:lnTo>
                  <a:pt x="25400" y="228600"/>
                </a:lnTo>
                <a:lnTo>
                  <a:pt x="25400" y="220133"/>
                </a:lnTo>
                <a:lnTo>
                  <a:pt x="25400" y="211666"/>
                </a:lnTo>
                <a:lnTo>
                  <a:pt x="16934" y="186266"/>
                </a:lnTo>
                <a:lnTo>
                  <a:pt x="8467" y="169333"/>
                </a:lnTo>
                <a:lnTo>
                  <a:pt x="8467" y="143933"/>
                </a:lnTo>
                <a:lnTo>
                  <a:pt x="8467" y="118533"/>
                </a:lnTo>
                <a:lnTo>
                  <a:pt x="0" y="93133"/>
                </a:lnTo>
                <a:lnTo>
                  <a:pt x="0" y="67733"/>
                </a:lnTo>
                <a:lnTo>
                  <a:pt x="0" y="50800"/>
                </a:lnTo>
                <a:lnTo>
                  <a:pt x="8467" y="42333"/>
                </a:lnTo>
                <a:lnTo>
                  <a:pt x="8467" y="25400"/>
                </a:lnTo>
                <a:lnTo>
                  <a:pt x="16934" y="16933"/>
                </a:lnTo>
                <a:lnTo>
                  <a:pt x="25400" y="8466"/>
                </a:lnTo>
                <a:lnTo>
                  <a:pt x="33867" y="8466"/>
                </a:lnTo>
                <a:lnTo>
                  <a:pt x="50801" y="0"/>
                </a:lnTo>
                <a:lnTo>
                  <a:pt x="59267" y="0"/>
                </a:lnTo>
                <a:lnTo>
                  <a:pt x="76200" y="0"/>
                </a:lnTo>
                <a:lnTo>
                  <a:pt x="93134" y="0"/>
                </a:lnTo>
                <a:lnTo>
                  <a:pt x="101600" y="0"/>
                </a:lnTo>
                <a:lnTo>
                  <a:pt x="118533" y="8466"/>
                </a:lnTo>
                <a:lnTo>
                  <a:pt x="127001" y="8466"/>
                </a:lnTo>
                <a:lnTo>
                  <a:pt x="135467" y="25400"/>
                </a:lnTo>
                <a:lnTo>
                  <a:pt x="143934" y="33866"/>
                </a:lnTo>
                <a:lnTo>
                  <a:pt x="152400" y="50800"/>
                </a:lnTo>
                <a:lnTo>
                  <a:pt x="152400" y="59266"/>
                </a:lnTo>
                <a:lnTo>
                  <a:pt x="143934" y="76200"/>
                </a:lnTo>
                <a:lnTo>
                  <a:pt x="135467" y="84666"/>
                </a:lnTo>
                <a:lnTo>
                  <a:pt x="127001" y="93133"/>
                </a:lnTo>
                <a:lnTo>
                  <a:pt x="118533" y="101600"/>
                </a:lnTo>
                <a:lnTo>
                  <a:pt x="101600" y="118533"/>
                </a:lnTo>
                <a:lnTo>
                  <a:pt x="93134" y="127000"/>
                </a:lnTo>
                <a:lnTo>
                  <a:pt x="76200" y="127000"/>
                </a:lnTo>
                <a:lnTo>
                  <a:pt x="67734" y="135466"/>
                </a:lnTo>
                <a:lnTo>
                  <a:pt x="50801" y="135466"/>
                </a:lnTo>
                <a:lnTo>
                  <a:pt x="33867" y="135466"/>
                </a:lnTo>
                <a:lnTo>
                  <a:pt x="25400" y="135466"/>
                </a:lnTo>
                <a:lnTo>
                  <a:pt x="16934" y="127000"/>
                </a:lnTo>
                <a:lnTo>
                  <a:pt x="8467" y="118533"/>
                </a:lnTo>
                <a:lnTo>
                  <a:pt x="8467" y="110066"/>
                </a:lnTo>
                <a:lnTo>
                  <a:pt x="8467" y="101600"/>
                </a:lnTo>
                <a:lnTo>
                  <a:pt x="8467" y="101600"/>
                </a:lnTo>
                <a:lnTo>
                  <a:pt x="16934" y="101600"/>
                </a:lnTo>
                <a:lnTo>
                  <a:pt x="16934" y="101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756400" y="3471333"/>
            <a:ext cx="25401" cy="8468"/>
          </a:xfrm>
          <a:custGeom>
            <a:avLst/>
            <a:gdLst/>
            <a:ahLst/>
            <a:cxnLst/>
            <a:rect l="0" t="0" r="0" b="0"/>
            <a:pathLst>
              <a:path w="25401" h="8468">
                <a:moveTo>
                  <a:pt x="25400" y="0"/>
                </a:moveTo>
                <a:lnTo>
                  <a:pt x="25400" y="0"/>
                </a:lnTo>
                <a:lnTo>
                  <a:pt x="25400" y="0"/>
                </a:lnTo>
                <a:lnTo>
                  <a:pt x="16933" y="0"/>
                </a:lnTo>
                <a:lnTo>
                  <a:pt x="16933" y="0"/>
                </a:lnTo>
                <a:lnTo>
                  <a:pt x="8467" y="0"/>
                </a:lnTo>
                <a:lnTo>
                  <a:pt x="8467" y="0"/>
                </a:lnTo>
                <a:lnTo>
                  <a:pt x="8467" y="0"/>
                </a:lnTo>
                <a:lnTo>
                  <a:pt x="0" y="8467"/>
                </a:lnTo>
                <a:lnTo>
                  <a:pt x="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633133" y="4665133"/>
            <a:ext cx="33868" cy="262468"/>
          </a:xfrm>
          <a:custGeom>
            <a:avLst/>
            <a:gdLst/>
            <a:ahLst/>
            <a:cxnLst/>
            <a:rect l="0" t="0" r="0" b="0"/>
            <a:pathLst>
              <a:path w="33868" h="262468">
                <a:moveTo>
                  <a:pt x="0" y="0"/>
                </a:moveTo>
                <a:lnTo>
                  <a:pt x="0" y="0"/>
                </a:lnTo>
                <a:lnTo>
                  <a:pt x="0" y="0"/>
                </a:lnTo>
                <a:lnTo>
                  <a:pt x="0" y="0"/>
                </a:lnTo>
                <a:lnTo>
                  <a:pt x="8467" y="8467"/>
                </a:lnTo>
                <a:lnTo>
                  <a:pt x="8467" y="16934"/>
                </a:lnTo>
                <a:lnTo>
                  <a:pt x="8467" y="25400"/>
                </a:lnTo>
                <a:lnTo>
                  <a:pt x="8467" y="42334"/>
                </a:lnTo>
                <a:lnTo>
                  <a:pt x="16934" y="50800"/>
                </a:lnTo>
                <a:lnTo>
                  <a:pt x="16934" y="67734"/>
                </a:lnTo>
                <a:lnTo>
                  <a:pt x="16934" y="84667"/>
                </a:lnTo>
                <a:lnTo>
                  <a:pt x="16934" y="101600"/>
                </a:lnTo>
                <a:lnTo>
                  <a:pt x="16934" y="127000"/>
                </a:lnTo>
                <a:lnTo>
                  <a:pt x="25400" y="143934"/>
                </a:lnTo>
                <a:lnTo>
                  <a:pt x="25400" y="169334"/>
                </a:lnTo>
                <a:lnTo>
                  <a:pt x="25400" y="186267"/>
                </a:lnTo>
                <a:lnTo>
                  <a:pt x="25400" y="211667"/>
                </a:lnTo>
                <a:lnTo>
                  <a:pt x="33867" y="228600"/>
                </a:lnTo>
                <a:lnTo>
                  <a:pt x="33867" y="245534"/>
                </a:lnTo>
                <a:lnTo>
                  <a:pt x="33867" y="254000"/>
                </a:lnTo>
                <a:lnTo>
                  <a:pt x="33867" y="262467"/>
                </a:lnTo>
                <a:lnTo>
                  <a:pt x="33867" y="262467"/>
                </a:lnTo>
                <a:lnTo>
                  <a:pt x="33867" y="262467"/>
                </a:lnTo>
                <a:lnTo>
                  <a:pt x="33867" y="262467"/>
                </a:lnTo>
                <a:lnTo>
                  <a:pt x="33867" y="262467"/>
                </a:lnTo>
                <a:lnTo>
                  <a:pt x="33867" y="262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641600" y="4673600"/>
            <a:ext cx="220134" cy="287868"/>
          </a:xfrm>
          <a:custGeom>
            <a:avLst/>
            <a:gdLst/>
            <a:ahLst/>
            <a:cxnLst/>
            <a:rect l="0" t="0" r="0" b="0"/>
            <a:pathLst>
              <a:path w="220134" h="287868">
                <a:moveTo>
                  <a:pt x="0" y="0"/>
                </a:moveTo>
                <a:lnTo>
                  <a:pt x="0" y="0"/>
                </a:lnTo>
                <a:lnTo>
                  <a:pt x="0" y="0"/>
                </a:lnTo>
                <a:lnTo>
                  <a:pt x="8467" y="0"/>
                </a:lnTo>
                <a:lnTo>
                  <a:pt x="16933" y="0"/>
                </a:lnTo>
                <a:lnTo>
                  <a:pt x="25400" y="0"/>
                </a:lnTo>
                <a:lnTo>
                  <a:pt x="42333" y="0"/>
                </a:lnTo>
                <a:lnTo>
                  <a:pt x="50800" y="8467"/>
                </a:lnTo>
                <a:lnTo>
                  <a:pt x="67733" y="16933"/>
                </a:lnTo>
                <a:lnTo>
                  <a:pt x="84667" y="33867"/>
                </a:lnTo>
                <a:lnTo>
                  <a:pt x="101600" y="42333"/>
                </a:lnTo>
                <a:lnTo>
                  <a:pt x="110067" y="59267"/>
                </a:lnTo>
                <a:lnTo>
                  <a:pt x="127000" y="76200"/>
                </a:lnTo>
                <a:lnTo>
                  <a:pt x="143933" y="101600"/>
                </a:lnTo>
                <a:lnTo>
                  <a:pt x="160867" y="118533"/>
                </a:lnTo>
                <a:lnTo>
                  <a:pt x="169333" y="143933"/>
                </a:lnTo>
                <a:lnTo>
                  <a:pt x="186267" y="160867"/>
                </a:lnTo>
                <a:lnTo>
                  <a:pt x="203200" y="186267"/>
                </a:lnTo>
                <a:lnTo>
                  <a:pt x="211667" y="211667"/>
                </a:lnTo>
                <a:lnTo>
                  <a:pt x="220133" y="228600"/>
                </a:lnTo>
                <a:lnTo>
                  <a:pt x="220133" y="245533"/>
                </a:lnTo>
                <a:lnTo>
                  <a:pt x="220133" y="254000"/>
                </a:lnTo>
                <a:lnTo>
                  <a:pt x="220133" y="270933"/>
                </a:lnTo>
                <a:lnTo>
                  <a:pt x="220133" y="279400"/>
                </a:lnTo>
                <a:lnTo>
                  <a:pt x="211667" y="287867"/>
                </a:lnTo>
                <a:lnTo>
                  <a:pt x="203200" y="287867"/>
                </a:lnTo>
                <a:lnTo>
                  <a:pt x="194733" y="287867"/>
                </a:lnTo>
                <a:lnTo>
                  <a:pt x="177800" y="287867"/>
                </a:lnTo>
                <a:lnTo>
                  <a:pt x="160867" y="279400"/>
                </a:lnTo>
                <a:lnTo>
                  <a:pt x="143933" y="279400"/>
                </a:lnTo>
                <a:lnTo>
                  <a:pt x="118533" y="270933"/>
                </a:lnTo>
                <a:lnTo>
                  <a:pt x="101600" y="262467"/>
                </a:lnTo>
                <a:lnTo>
                  <a:pt x="93133" y="262467"/>
                </a:lnTo>
                <a:lnTo>
                  <a:pt x="76200" y="254000"/>
                </a:lnTo>
                <a:lnTo>
                  <a:pt x="59267" y="254000"/>
                </a:lnTo>
                <a:lnTo>
                  <a:pt x="50800" y="245533"/>
                </a:lnTo>
                <a:lnTo>
                  <a:pt x="42333" y="245533"/>
                </a:lnTo>
                <a:lnTo>
                  <a:pt x="42333" y="245533"/>
                </a:lnTo>
                <a:lnTo>
                  <a:pt x="42333" y="237067"/>
                </a:lnTo>
                <a:lnTo>
                  <a:pt x="42333"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929467" y="4749800"/>
            <a:ext cx="194734" cy="169334"/>
          </a:xfrm>
          <a:custGeom>
            <a:avLst/>
            <a:gdLst/>
            <a:ahLst/>
            <a:cxnLst/>
            <a:rect l="0" t="0" r="0" b="0"/>
            <a:pathLst>
              <a:path w="194734" h="169334">
                <a:moveTo>
                  <a:pt x="0" y="16933"/>
                </a:moveTo>
                <a:lnTo>
                  <a:pt x="8466" y="16933"/>
                </a:lnTo>
                <a:lnTo>
                  <a:pt x="8466" y="16933"/>
                </a:lnTo>
                <a:lnTo>
                  <a:pt x="16933" y="25400"/>
                </a:lnTo>
                <a:lnTo>
                  <a:pt x="16933" y="25400"/>
                </a:lnTo>
                <a:lnTo>
                  <a:pt x="25400" y="25400"/>
                </a:lnTo>
                <a:lnTo>
                  <a:pt x="25400" y="33867"/>
                </a:lnTo>
                <a:lnTo>
                  <a:pt x="25400" y="42333"/>
                </a:lnTo>
                <a:lnTo>
                  <a:pt x="33866" y="42333"/>
                </a:lnTo>
                <a:lnTo>
                  <a:pt x="33866" y="59267"/>
                </a:lnTo>
                <a:lnTo>
                  <a:pt x="42333" y="67733"/>
                </a:lnTo>
                <a:lnTo>
                  <a:pt x="42333" y="84667"/>
                </a:lnTo>
                <a:lnTo>
                  <a:pt x="50800" y="93133"/>
                </a:lnTo>
                <a:lnTo>
                  <a:pt x="50800" y="110067"/>
                </a:lnTo>
                <a:lnTo>
                  <a:pt x="59266" y="127000"/>
                </a:lnTo>
                <a:lnTo>
                  <a:pt x="59266" y="135467"/>
                </a:lnTo>
                <a:lnTo>
                  <a:pt x="67733" y="152400"/>
                </a:lnTo>
                <a:lnTo>
                  <a:pt x="67733" y="160867"/>
                </a:lnTo>
                <a:lnTo>
                  <a:pt x="67733" y="160867"/>
                </a:lnTo>
                <a:lnTo>
                  <a:pt x="67733" y="169333"/>
                </a:lnTo>
                <a:lnTo>
                  <a:pt x="67733" y="169333"/>
                </a:lnTo>
                <a:lnTo>
                  <a:pt x="67733" y="169333"/>
                </a:lnTo>
                <a:lnTo>
                  <a:pt x="67733" y="169333"/>
                </a:lnTo>
                <a:lnTo>
                  <a:pt x="67733" y="160867"/>
                </a:lnTo>
                <a:lnTo>
                  <a:pt x="67733" y="152400"/>
                </a:lnTo>
                <a:lnTo>
                  <a:pt x="59266" y="143933"/>
                </a:lnTo>
                <a:lnTo>
                  <a:pt x="50800" y="127000"/>
                </a:lnTo>
                <a:lnTo>
                  <a:pt x="50800" y="110067"/>
                </a:lnTo>
                <a:lnTo>
                  <a:pt x="42333" y="101600"/>
                </a:lnTo>
                <a:lnTo>
                  <a:pt x="42333" y="84667"/>
                </a:lnTo>
                <a:lnTo>
                  <a:pt x="42333" y="67733"/>
                </a:lnTo>
                <a:lnTo>
                  <a:pt x="42333" y="50800"/>
                </a:lnTo>
                <a:lnTo>
                  <a:pt x="42333" y="33867"/>
                </a:lnTo>
                <a:lnTo>
                  <a:pt x="42333" y="25400"/>
                </a:lnTo>
                <a:lnTo>
                  <a:pt x="50800" y="16933"/>
                </a:lnTo>
                <a:lnTo>
                  <a:pt x="50800" y="8467"/>
                </a:lnTo>
                <a:lnTo>
                  <a:pt x="67733" y="0"/>
                </a:lnTo>
                <a:lnTo>
                  <a:pt x="76200" y="0"/>
                </a:lnTo>
                <a:lnTo>
                  <a:pt x="84666" y="0"/>
                </a:lnTo>
                <a:lnTo>
                  <a:pt x="93133" y="0"/>
                </a:lnTo>
                <a:lnTo>
                  <a:pt x="101600" y="0"/>
                </a:lnTo>
                <a:lnTo>
                  <a:pt x="118533" y="0"/>
                </a:lnTo>
                <a:lnTo>
                  <a:pt x="127000" y="8467"/>
                </a:lnTo>
                <a:lnTo>
                  <a:pt x="143933" y="16933"/>
                </a:lnTo>
                <a:lnTo>
                  <a:pt x="152400" y="25400"/>
                </a:lnTo>
                <a:lnTo>
                  <a:pt x="160866" y="25400"/>
                </a:lnTo>
                <a:lnTo>
                  <a:pt x="177800" y="33867"/>
                </a:lnTo>
                <a:lnTo>
                  <a:pt x="177800" y="42333"/>
                </a:lnTo>
                <a:lnTo>
                  <a:pt x="186266" y="50800"/>
                </a:lnTo>
                <a:lnTo>
                  <a:pt x="194733" y="50800"/>
                </a:lnTo>
                <a:lnTo>
                  <a:pt x="194733" y="50800"/>
                </a:lnTo>
                <a:lnTo>
                  <a:pt x="194733" y="59267"/>
                </a:lnTo>
                <a:lnTo>
                  <a:pt x="194733" y="59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158067" y="4775200"/>
            <a:ext cx="169334" cy="177801"/>
          </a:xfrm>
          <a:custGeom>
            <a:avLst/>
            <a:gdLst/>
            <a:ahLst/>
            <a:cxnLst/>
            <a:rect l="0" t="0" r="0" b="0"/>
            <a:pathLst>
              <a:path w="169334" h="177801">
                <a:moveTo>
                  <a:pt x="84666" y="8467"/>
                </a:moveTo>
                <a:lnTo>
                  <a:pt x="84666" y="0"/>
                </a:lnTo>
                <a:lnTo>
                  <a:pt x="84666" y="0"/>
                </a:lnTo>
                <a:lnTo>
                  <a:pt x="76200" y="0"/>
                </a:lnTo>
                <a:lnTo>
                  <a:pt x="76200" y="0"/>
                </a:lnTo>
                <a:lnTo>
                  <a:pt x="67733" y="0"/>
                </a:lnTo>
                <a:lnTo>
                  <a:pt x="67733" y="0"/>
                </a:lnTo>
                <a:lnTo>
                  <a:pt x="59266" y="0"/>
                </a:lnTo>
                <a:lnTo>
                  <a:pt x="50800" y="0"/>
                </a:lnTo>
                <a:lnTo>
                  <a:pt x="42333" y="8467"/>
                </a:lnTo>
                <a:lnTo>
                  <a:pt x="33866" y="16933"/>
                </a:lnTo>
                <a:lnTo>
                  <a:pt x="25400" y="25400"/>
                </a:lnTo>
                <a:lnTo>
                  <a:pt x="16933" y="42333"/>
                </a:lnTo>
                <a:lnTo>
                  <a:pt x="8466" y="59267"/>
                </a:lnTo>
                <a:lnTo>
                  <a:pt x="0" y="67733"/>
                </a:lnTo>
                <a:lnTo>
                  <a:pt x="0" y="93133"/>
                </a:lnTo>
                <a:lnTo>
                  <a:pt x="0" y="110067"/>
                </a:lnTo>
                <a:lnTo>
                  <a:pt x="0" y="118533"/>
                </a:lnTo>
                <a:lnTo>
                  <a:pt x="0" y="135467"/>
                </a:lnTo>
                <a:lnTo>
                  <a:pt x="8466" y="143933"/>
                </a:lnTo>
                <a:lnTo>
                  <a:pt x="16933" y="152400"/>
                </a:lnTo>
                <a:lnTo>
                  <a:pt x="25400" y="152400"/>
                </a:lnTo>
                <a:lnTo>
                  <a:pt x="33866" y="152400"/>
                </a:lnTo>
                <a:lnTo>
                  <a:pt x="42333" y="152400"/>
                </a:lnTo>
                <a:lnTo>
                  <a:pt x="59266" y="152400"/>
                </a:lnTo>
                <a:lnTo>
                  <a:pt x="67733" y="143933"/>
                </a:lnTo>
                <a:lnTo>
                  <a:pt x="67733" y="135467"/>
                </a:lnTo>
                <a:lnTo>
                  <a:pt x="76200" y="127000"/>
                </a:lnTo>
                <a:lnTo>
                  <a:pt x="84666" y="110067"/>
                </a:lnTo>
                <a:lnTo>
                  <a:pt x="84666" y="101600"/>
                </a:lnTo>
                <a:lnTo>
                  <a:pt x="84666" y="84667"/>
                </a:lnTo>
                <a:lnTo>
                  <a:pt x="84666" y="59267"/>
                </a:lnTo>
                <a:lnTo>
                  <a:pt x="84666" y="50800"/>
                </a:lnTo>
                <a:lnTo>
                  <a:pt x="84666" y="33867"/>
                </a:lnTo>
                <a:lnTo>
                  <a:pt x="84666" y="16933"/>
                </a:lnTo>
                <a:lnTo>
                  <a:pt x="84666" y="8467"/>
                </a:lnTo>
                <a:lnTo>
                  <a:pt x="84666" y="0"/>
                </a:lnTo>
                <a:lnTo>
                  <a:pt x="84666" y="0"/>
                </a:lnTo>
                <a:lnTo>
                  <a:pt x="84666" y="0"/>
                </a:lnTo>
                <a:lnTo>
                  <a:pt x="84666" y="0"/>
                </a:lnTo>
                <a:lnTo>
                  <a:pt x="84666" y="0"/>
                </a:lnTo>
                <a:lnTo>
                  <a:pt x="84666" y="8467"/>
                </a:lnTo>
                <a:lnTo>
                  <a:pt x="84666" y="16933"/>
                </a:lnTo>
                <a:lnTo>
                  <a:pt x="84666" y="33867"/>
                </a:lnTo>
                <a:lnTo>
                  <a:pt x="93133" y="50800"/>
                </a:lnTo>
                <a:lnTo>
                  <a:pt x="93133" y="67733"/>
                </a:lnTo>
                <a:lnTo>
                  <a:pt x="93133" y="93133"/>
                </a:lnTo>
                <a:lnTo>
                  <a:pt x="101600" y="110067"/>
                </a:lnTo>
                <a:lnTo>
                  <a:pt x="110066" y="127000"/>
                </a:lnTo>
                <a:lnTo>
                  <a:pt x="118533" y="143933"/>
                </a:lnTo>
                <a:lnTo>
                  <a:pt x="127000" y="152400"/>
                </a:lnTo>
                <a:lnTo>
                  <a:pt x="135466" y="169333"/>
                </a:lnTo>
                <a:lnTo>
                  <a:pt x="143933" y="169333"/>
                </a:lnTo>
                <a:lnTo>
                  <a:pt x="152400" y="177800"/>
                </a:lnTo>
                <a:lnTo>
                  <a:pt x="160866" y="169333"/>
                </a:lnTo>
                <a:lnTo>
                  <a:pt x="160866" y="169333"/>
                </a:lnTo>
                <a:lnTo>
                  <a:pt x="169333" y="169333"/>
                </a:lnTo>
                <a:lnTo>
                  <a:pt x="169333" y="169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386667" y="4775200"/>
            <a:ext cx="220134" cy="203201"/>
          </a:xfrm>
          <a:custGeom>
            <a:avLst/>
            <a:gdLst/>
            <a:ahLst/>
            <a:cxnLst/>
            <a:rect l="0" t="0" r="0" b="0"/>
            <a:pathLst>
              <a:path w="220134" h="203201">
                <a:moveTo>
                  <a:pt x="0" y="0"/>
                </a:moveTo>
                <a:lnTo>
                  <a:pt x="0" y="0"/>
                </a:lnTo>
                <a:lnTo>
                  <a:pt x="8466" y="8467"/>
                </a:lnTo>
                <a:lnTo>
                  <a:pt x="8466" y="16933"/>
                </a:lnTo>
                <a:lnTo>
                  <a:pt x="8466" y="25400"/>
                </a:lnTo>
                <a:lnTo>
                  <a:pt x="8466" y="33867"/>
                </a:lnTo>
                <a:lnTo>
                  <a:pt x="8466" y="50800"/>
                </a:lnTo>
                <a:lnTo>
                  <a:pt x="8466" y="67733"/>
                </a:lnTo>
                <a:lnTo>
                  <a:pt x="8466" y="84667"/>
                </a:lnTo>
                <a:lnTo>
                  <a:pt x="8466" y="93133"/>
                </a:lnTo>
                <a:lnTo>
                  <a:pt x="8466" y="110067"/>
                </a:lnTo>
                <a:lnTo>
                  <a:pt x="16933" y="127000"/>
                </a:lnTo>
                <a:lnTo>
                  <a:pt x="25400" y="135467"/>
                </a:lnTo>
                <a:lnTo>
                  <a:pt x="25400" y="143933"/>
                </a:lnTo>
                <a:lnTo>
                  <a:pt x="33866" y="152400"/>
                </a:lnTo>
                <a:lnTo>
                  <a:pt x="42333" y="160867"/>
                </a:lnTo>
                <a:lnTo>
                  <a:pt x="50800" y="160867"/>
                </a:lnTo>
                <a:lnTo>
                  <a:pt x="59266" y="160867"/>
                </a:lnTo>
                <a:lnTo>
                  <a:pt x="67733" y="160867"/>
                </a:lnTo>
                <a:lnTo>
                  <a:pt x="76200" y="160867"/>
                </a:lnTo>
                <a:lnTo>
                  <a:pt x="84666" y="152400"/>
                </a:lnTo>
                <a:lnTo>
                  <a:pt x="93133" y="143933"/>
                </a:lnTo>
                <a:lnTo>
                  <a:pt x="101600" y="127000"/>
                </a:lnTo>
                <a:lnTo>
                  <a:pt x="101600" y="110067"/>
                </a:lnTo>
                <a:lnTo>
                  <a:pt x="110066" y="93133"/>
                </a:lnTo>
                <a:lnTo>
                  <a:pt x="110066" y="84667"/>
                </a:lnTo>
                <a:lnTo>
                  <a:pt x="110066" y="67733"/>
                </a:lnTo>
                <a:lnTo>
                  <a:pt x="118533" y="59267"/>
                </a:lnTo>
                <a:lnTo>
                  <a:pt x="118533" y="59267"/>
                </a:lnTo>
                <a:lnTo>
                  <a:pt x="118533" y="50800"/>
                </a:lnTo>
                <a:lnTo>
                  <a:pt x="118533" y="50800"/>
                </a:lnTo>
                <a:lnTo>
                  <a:pt x="118533" y="50800"/>
                </a:lnTo>
                <a:lnTo>
                  <a:pt x="118533" y="50800"/>
                </a:lnTo>
                <a:lnTo>
                  <a:pt x="118533" y="50800"/>
                </a:lnTo>
                <a:lnTo>
                  <a:pt x="118533" y="50800"/>
                </a:lnTo>
                <a:lnTo>
                  <a:pt x="118533" y="59267"/>
                </a:lnTo>
                <a:lnTo>
                  <a:pt x="118533" y="59267"/>
                </a:lnTo>
                <a:lnTo>
                  <a:pt x="127000" y="76200"/>
                </a:lnTo>
                <a:lnTo>
                  <a:pt x="127000" y="84667"/>
                </a:lnTo>
                <a:lnTo>
                  <a:pt x="135466" y="93133"/>
                </a:lnTo>
                <a:lnTo>
                  <a:pt x="135466" y="110067"/>
                </a:lnTo>
                <a:lnTo>
                  <a:pt x="143933" y="127000"/>
                </a:lnTo>
                <a:lnTo>
                  <a:pt x="152400" y="143933"/>
                </a:lnTo>
                <a:lnTo>
                  <a:pt x="152400" y="152400"/>
                </a:lnTo>
                <a:lnTo>
                  <a:pt x="160866" y="169333"/>
                </a:lnTo>
                <a:lnTo>
                  <a:pt x="169333" y="177800"/>
                </a:lnTo>
                <a:lnTo>
                  <a:pt x="177800" y="194733"/>
                </a:lnTo>
                <a:lnTo>
                  <a:pt x="186266" y="203200"/>
                </a:lnTo>
                <a:lnTo>
                  <a:pt x="194733" y="203200"/>
                </a:lnTo>
                <a:lnTo>
                  <a:pt x="211666" y="203200"/>
                </a:lnTo>
                <a:lnTo>
                  <a:pt x="211666" y="203200"/>
                </a:lnTo>
                <a:lnTo>
                  <a:pt x="220133" y="203200"/>
                </a:lnTo>
                <a:lnTo>
                  <a:pt x="220133"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632200" y="4969933"/>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581400" y="4800600"/>
            <a:ext cx="59268" cy="135468"/>
          </a:xfrm>
          <a:custGeom>
            <a:avLst/>
            <a:gdLst/>
            <a:ahLst/>
            <a:cxnLst/>
            <a:rect l="0" t="0" r="0" b="0"/>
            <a:pathLst>
              <a:path w="59268" h="135468">
                <a:moveTo>
                  <a:pt x="59267" y="135467"/>
                </a:moveTo>
                <a:lnTo>
                  <a:pt x="59267" y="127000"/>
                </a:lnTo>
                <a:lnTo>
                  <a:pt x="59267" y="118533"/>
                </a:lnTo>
                <a:lnTo>
                  <a:pt x="59267" y="101600"/>
                </a:lnTo>
                <a:lnTo>
                  <a:pt x="50800" y="84667"/>
                </a:lnTo>
                <a:lnTo>
                  <a:pt x="50800" y="67733"/>
                </a:lnTo>
                <a:lnTo>
                  <a:pt x="42333" y="50800"/>
                </a:lnTo>
                <a:lnTo>
                  <a:pt x="42333" y="42333"/>
                </a:lnTo>
                <a:lnTo>
                  <a:pt x="33867" y="33867"/>
                </a:lnTo>
                <a:lnTo>
                  <a:pt x="25400" y="25400"/>
                </a:lnTo>
                <a:lnTo>
                  <a:pt x="16933" y="16933"/>
                </a:lnTo>
                <a:lnTo>
                  <a:pt x="8467" y="8467"/>
                </a:lnTo>
                <a:lnTo>
                  <a:pt x="0" y="8467"/>
                </a:lnTo>
                <a:lnTo>
                  <a:pt x="0" y="0"/>
                </a:lnTo>
                <a:lnTo>
                  <a:pt x="0" y="0"/>
                </a:lnTo>
                <a:lnTo>
                  <a:pt x="0" y="0"/>
                </a:lnTo>
                <a:lnTo>
                  <a:pt x="0" y="0"/>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877733" y="4656667"/>
            <a:ext cx="84668" cy="338667"/>
          </a:xfrm>
          <a:custGeom>
            <a:avLst/>
            <a:gdLst/>
            <a:ahLst/>
            <a:cxnLst/>
            <a:rect l="0" t="0" r="0" b="0"/>
            <a:pathLst>
              <a:path w="84668" h="338667">
                <a:moveTo>
                  <a:pt x="0" y="0"/>
                </a:moveTo>
                <a:lnTo>
                  <a:pt x="0" y="8466"/>
                </a:lnTo>
                <a:lnTo>
                  <a:pt x="0" y="8466"/>
                </a:lnTo>
                <a:lnTo>
                  <a:pt x="0" y="16933"/>
                </a:lnTo>
                <a:lnTo>
                  <a:pt x="8467" y="25400"/>
                </a:lnTo>
                <a:lnTo>
                  <a:pt x="8467" y="42333"/>
                </a:lnTo>
                <a:lnTo>
                  <a:pt x="8467" y="59266"/>
                </a:lnTo>
                <a:lnTo>
                  <a:pt x="16934" y="76200"/>
                </a:lnTo>
                <a:lnTo>
                  <a:pt x="16934" y="101600"/>
                </a:lnTo>
                <a:lnTo>
                  <a:pt x="16934" y="118533"/>
                </a:lnTo>
                <a:lnTo>
                  <a:pt x="25400" y="143933"/>
                </a:lnTo>
                <a:lnTo>
                  <a:pt x="25400" y="160866"/>
                </a:lnTo>
                <a:lnTo>
                  <a:pt x="33867" y="177800"/>
                </a:lnTo>
                <a:lnTo>
                  <a:pt x="42334" y="203200"/>
                </a:lnTo>
                <a:lnTo>
                  <a:pt x="50800" y="220133"/>
                </a:lnTo>
                <a:lnTo>
                  <a:pt x="59267" y="237066"/>
                </a:lnTo>
                <a:lnTo>
                  <a:pt x="59267" y="262466"/>
                </a:lnTo>
                <a:lnTo>
                  <a:pt x="67734" y="270933"/>
                </a:lnTo>
                <a:lnTo>
                  <a:pt x="67734" y="287866"/>
                </a:lnTo>
                <a:lnTo>
                  <a:pt x="76200" y="304800"/>
                </a:lnTo>
                <a:lnTo>
                  <a:pt x="76200" y="313266"/>
                </a:lnTo>
                <a:lnTo>
                  <a:pt x="76200" y="321733"/>
                </a:lnTo>
                <a:lnTo>
                  <a:pt x="84667" y="330200"/>
                </a:lnTo>
                <a:lnTo>
                  <a:pt x="84667" y="330200"/>
                </a:lnTo>
                <a:lnTo>
                  <a:pt x="84667" y="330200"/>
                </a:lnTo>
                <a:lnTo>
                  <a:pt x="84667" y="338666"/>
                </a:lnTo>
                <a:lnTo>
                  <a:pt x="84667" y="338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048000" y="5393267"/>
            <a:ext cx="59268" cy="347134"/>
          </a:xfrm>
          <a:custGeom>
            <a:avLst/>
            <a:gdLst/>
            <a:ahLst/>
            <a:cxnLst/>
            <a:rect l="0" t="0" r="0" b="0"/>
            <a:pathLst>
              <a:path w="59268" h="347134">
                <a:moveTo>
                  <a:pt x="25400" y="25400"/>
                </a:moveTo>
                <a:lnTo>
                  <a:pt x="25400" y="16933"/>
                </a:lnTo>
                <a:lnTo>
                  <a:pt x="16933" y="16933"/>
                </a:lnTo>
                <a:lnTo>
                  <a:pt x="16933" y="8466"/>
                </a:lnTo>
                <a:lnTo>
                  <a:pt x="8467" y="0"/>
                </a:lnTo>
                <a:lnTo>
                  <a:pt x="8467" y="0"/>
                </a:lnTo>
                <a:lnTo>
                  <a:pt x="0" y="0"/>
                </a:lnTo>
                <a:lnTo>
                  <a:pt x="0" y="8466"/>
                </a:lnTo>
                <a:lnTo>
                  <a:pt x="0" y="8466"/>
                </a:lnTo>
                <a:lnTo>
                  <a:pt x="0" y="16933"/>
                </a:lnTo>
                <a:lnTo>
                  <a:pt x="0" y="25400"/>
                </a:lnTo>
                <a:lnTo>
                  <a:pt x="0" y="42333"/>
                </a:lnTo>
                <a:lnTo>
                  <a:pt x="8467" y="67733"/>
                </a:lnTo>
                <a:lnTo>
                  <a:pt x="8467" y="93133"/>
                </a:lnTo>
                <a:lnTo>
                  <a:pt x="16933" y="118533"/>
                </a:lnTo>
                <a:lnTo>
                  <a:pt x="16933" y="152400"/>
                </a:lnTo>
                <a:lnTo>
                  <a:pt x="25400" y="177800"/>
                </a:lnTo>
                <a:lnTo>
                  <a:pt x="25400" y="211666"/>
                </a:lnTo>
                <a:lnTo>
                  <a:pt x="25400" y="237066"/>
                </a:lnTo>
                <a:lnTo>
                  <a:pt x="33867" y="270933"/>
                </a:lnTo>
                <a:lnTo>
                  <a:pt x="42333" y="296333"/>
                </a:lnTo>
                <a:lnTo>
                  <a:pt x="42333" y="313266"/>
                </a:lnTo>
                <a:lnTo>
                  <a:pt x="50800" y="338666"/>
                </a:lnTo>
                <a:lnTo>
                  <a:pt x="50800" y="347133"/>
                </a:lnTo>
                <a:lnTo>
                  <a:pt x="50800" y="347133"/>
                </a:lnTo>
                <a:lnTo>
                  <a:pt x="59267" y="347133"/>
                </a:lnTo>
                <a:lnTo>
                  <a:pt x="50800" y="338666"/>
                </a:lnTo>
                <a:lnTo>
                  <a:pt x="50800" y="321733"/>
                </a:lnTo>
                <a:lnTo>
                  <a:pt x="50800" y="321733"/>
                </a:lnTo>
                <a:lnTo>
                  <a:pt x="42333" y="304800"/>
                </a:lnTo>
                <a:lnTo>
                  <a:pt x="42333"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005667" y="5334000"/>
            <a:ext cx="194734" cy="186268"/>
          </a:xfrm>
          <a:custGeom>
            <a:avLst/>
            <a:gdLst/>
            <a:ahLst/>
            <a:cxnLst/>
            <a:rect l="0" t="0" r="0" b="0"/>
            <a:pathLst>
              <a:path w="194734" h="186268">
                <a:moveTo>
                  <a:pt x="8466" y="93133"/>
                </a:moveTo>
                <a:lnTo>
                  <a:pt x="8466" y="84667"/>
                </a:lnTo>
                <a:lnTo>
                  <a:pt x="8466" y="76200"/>
                </a:lnTo>
                <a:lnTo>
                  <a:pt x="0" y="59267"/>
                </a:lnTo>
                <a:lnTo>
                  <a:pt x="0" y="42333"/>
                </a:lnTo>
                <a:lnTo>
                  <a:pt x="0" y="33867"/>
                </a:lnTo>
                <a:lnTo>
                  <a:pt x="0" y="25400"/>
                </a:lnTo>
                <a:lnTo>
                  <a:pt x="8466" y="8467"/>
                </a:lnTo>
                <a:lnTo>
                  <a:pt x="16933" y="8467"/>
                </a:lnTo>
                <a:lnTo>
                  <a:pt x="25400" y="0"/>
                </a:lnTo>
                <a:lnTo>
                  <a:pt x="42333" y="8467"/>
                </a:lnTo>
                <a:lnTo>
                  <a:pt x="59266" y="8467"/>
                </a:lnTo>
                <a:lnTo>
                  <a:pt x="76200" y="16933"/>
                </a:lnTo>
                <a:lnTo>
                  <a:pt x="101600" y="25400"/>
                </a:lnTo>
                <a:lnTo>
                  <a:pt x="118533" y="33867"/>
                </a:lnTo>
                <a:lnTo>
                  <a:pt x="143933" y="50800"/>
                </a:lnTo>
                <a:lnTo>
                  <a:pt x="160866" y="67733"/>
                </a:lnTo>
                <a:lnTo>
                  <a:pt x="177800" y="84667"/>
                </a:lnTo>
                <a:lnTo>
                  <a:pt x="186266" y="101600"/>
                </a:lnTo>
                <a:lnTo>
                  <a:pt x="194733" y="110067"/>
                </a:lnTo>
                <a:lnTo>
                  <a:pt x="194733" y="127000"/>
                </a:lnTo>
                <a:lnTo>
                  <a:pt x="194733" y="143933"/>
                </a:lnTo>
                <a:lnTo>
                  <a:pt x="194733" y="152400"/>
                </a:lnTo>
                <a:lnTo>
                  <a:pt x="186266" y="160867"/>
                </a:lnTo>
                <a:lnTo>
                  <a:pt x="177800" y="169333"/>
                </a:lnTo>
                <a:lnTo>
                  <a:pt x="160866" y="177800"/>
                </a:lnTo>
                <a:lnTo>
                  <a:pt x="152400" y="177800"/>
                </a:lnTo>
                <a:lnTo>
                  <a:pt x="135466" y="186267"/>
                </a:lnTo>
                <a:lnTo>
                  <a:pt x="118533" y="186267"/>
                </a:lnTo>
                <a:lnTo>
                  <a:pt x="101600" y="186267"/>
                </a:lnTo>
                <a:lnTo>
                  <a:pt x="84666" y="186267"/>
                </a:lnTo>
                <a:lnTo>
                  <a:pt x="76200" y="186267"/>
                </a:lnTo>
                <a:lnTo>
                  <a:pt x="67733" y="186267"/>
                </a:lnTo>
                <a:lnTo>
                  <a:pt x="59266" y="186267"/>
                </a:lnTo>
                <a:lnTo>
                  <a:pt x="59266" y="186267"/>
                </a:lnTo>
                <a:lnTo>
                  <a:pt x="59266" y="186267"/>
                </a:lnTo>
                <a:lnTo>
                  <a:pt x="59266" y="186267"/>
                </a:lnTo>
                <a:lnTo>
                  <a:pt x="59266" y="177800"/>
                </a:lnTo>
                <a:lnTo>
                  <a:pt x="59266"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276600" y="5367867"/>
            <a:ext cx="194734" cy="448734"/>
          </a:xfrm>
          <a:custGeom>
            <a:avLst/>
            <a:gdLst/>
            <a:ahLst/>
            <a:cxnLst/>
            <a:rect l="0" t="0" r="0" b="0"/>
            <a:pathLst>
              <a:path w="194734" h="448734">
                <a:moveTo>
                  <a:pt x="127000" y="0"/>
                </a:moveTo>
                <a:lnTo>
                  <a:pt x="118533" y="0"/>
                </a:lnTo>
                <a:lnTo>
                  <a:pt x="118533" y="0"/>
                </a:lnTo>
                <a:lnTo>
                  <a:pt x="110067" y="8466"/>
                </a:lnTo>
                <a:lnTo>
                  <a:pt x="93133" y="16933"/>
                </a:lnTo>
                <a:lnTo>
                  <a:pt x="84667" y="25400"/>
                </a:lnTo>
                <a:lnTo>
                  <a:pt x="67733" y="42333"/>
                </a:lnTo>
                <a:lnTo>
                  <a:pt x="50800" y="59266"/>
                </a:lnTo>
                <a:lnTo>
                  <a:pt x="42333" y="76200"/>
                </a:lnTo>
                <a:lnTo>
                  <a:pt x="25400" y="93133"/>
                </a:lnTo>
                <a:lnTo>
                  <a:pt x="16933" y="118533"/>
                </a:lnTo>
                <a:lnTo>
                  <a:pt x="8467" y="143933"/>
                </a:lnTo>
                <a:lnTo>
                  <a:pt x="8467" y="160866"/>
                </a:lnTo>
                <a:lnTo>
                  <a:pt x="0" y="186266"/>
                </a:lnTo>
                <a:lnTo>
                  <a:pt x="0" y="211666"/>
                </a:lnTo>
                <a:lnTo>
                  <a:pt x="0" y="237066"/>
                </a:lnTo>
                <a:lnTo>
                  <a:pt x="8467" y="262466"/>
                </a:lnTo>
                <a:lnTo>
                  <a:pt x="16933" y="287866"/>
                </a:lnTo>
                <a:lnTo>
                  <a:pt x="33867" y="321733"/>
                </a:lnTo>
                <a:lnTo>
                  <a:pt x="42333" y="347133"/>
                </a:lnTo>
                <a:lnTo>
                  <a:pt x="59267" y="364066"/>
                </a:lnTo>
                <a:lnTo>
                  <a:pt x="76200" y="389466"/>
                </a:lnTo>
                <a:lnTo>
                  <a:pt x="93133" y="406400"/>
                </a:lnTo>
                <a:lnTo>
                  <a:pt x="110067" y="423333"/>
                </a:lnTo>
                <a:lnTo>
                  <a:pt x="127000" y="440266"/>
                </a:lnTo>
                <a:lnTo>
                  <a:pt x="143933" y="448733"/>
                </a:lnTo>
                <a:lnTo>
                  <a:pt x="160867" y="448733"/>
                </a:lnTo>
                <a:lnTo>
                  <a:pt x="177800" y="448733"/>
                </a:lnTo>
                <a:lnTo>
                  <a:pt x="186267" y="448733"/>
                </a:lnTo>
                <a:lnTo>
                  <a:pt x="186267" y="448733"/>
                </a:lnTo>
                <a:lnTo>
                  <a:pt x="194733" y="440266"/>
                </a:lnTo>
                <a:lnTo>
                  <a:pt x="194733" y="4402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522133" y="5477933"/>
            <a:ext cx="76201" cy="245535"/>
          </a:xfrm>
          <a:custGeom>
            <a:avLst/>
            <a:gdLst/>
            <a:ahLst/>
            <a:cxnLst/>
            <a:rect l="0" t="0" r="0" b="0"/>
            <a:pathLst>
              <a:path w="76201" h="245535">
                <a:moveTo>
                  <a:pt x="0" y="0"/>
                </a:moveTo>
                <a:lnTo>
                  <a:pt x="0" y="8467"/>
                </a:lnTo>
                <a:lnTo>
                  <a:pt x="0" y="8467"/>
                </a:lnTo>
                <a:lnTo>
                  <a:pt x="8467" y="16934"/>
                </a:lnTo>
                <a:lnTo>
                  <a:pt x="16934" y="25400"/>
                </a:lnTo>
                <a:lnTo>
                  <a:pt x="16934" y="33867"/>
                </a:lnTo>
                <a:lnTo>
                  <a:pt x="25400" y="50800"/>
                </a:lnTo>
                <a:lnTo>
                  <a:pt x="25400" y="67734"/>
                </a:lnTo>
                <a:lnTo>
                  <a:pt x="33867" y="84667"/>
                </a:lnTo>
                <a:lnTo>
                  <a:pt x="42334" y="101600"/>
                </a:lnTo>
                <a:lnTo>
                  <a:pt x="50800" y="127000"/>
                </a:lnTo>
                <a:lnTo>
                  <a:pt x="50800" y="143934"/>
                </a:lnTo>
                <a:lnTo>
                  <a:pt x="59267" y="169334"/>
                </a:lnTo>
                <a:lnTo>
                  <a:pt x="67734" y="186267"/>
                </a:lnTo>
                <a:lnTo>
                  <a:pt x="67734" y="203200"/>
                </a:lnTo>
                <a:lnTo>
                  <a:pt x="76200" y="220134"/>
                </a:lnTo>
                <a:lnTo>
                  <a:pt x="76200" y="237067"/>
                </a:lnTo>
                <a:lnTo>
                  <a:pt x="76200" y="237067"/>
                </a:lnTo>
                <a:lnTo>
                  <a:pt x="76200" y="245534"/>
                </a:lnTo>
                <a:lnTo>
                  <a:pt x="76200" y="245534"/>
                </a:lnTo>
                <a:lnTo>
                  <a:pt x="76200" y="245534"/>
                </a:lnTo>
                <a:lnTo>
                  <a:pt x="67734" y="245534"/>
                </a:lnTo>
                <a:lnTo>
                  <a:pt x="67734" y="2455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437467" y="5444067"/>
            <a:ext cx="203201" cy="42334"/>
          </a:xfrm>
          <a:custGeom>
            <a:avLst/>
            <a:gdLst/>
            <a:ahLst/>
            <a:cxnLst/>
            <a:rect l="0" t="0" r="0" b="0"/>
            <a:pathLst>
              <a:path w="203201" h="42334">
                <a:moveTo>
                  <a:pt x="0" y="42333"/>
                </a:moveTo>
                <a:lnTo>
                  <a:pt x="0" y="42333"/>
                </a:lnTo>
                <a:lnTo>
                  <a:pt x="8466" y="42333"/>
                </a:lnTo>
                <a:lnTo>
                  <a:pt x="8466" y="33866"/>
                </a:lnTo>
                <a:lnTo>
                  <a:pt x="16933" y="25400"/>
                </a:lnTo>
                <a:lnTo>
                  <a:pt x="25400" y="25400"/>
                </a:lnTo>
                <a:lnTo>
                  <a:pt x="42333" y="16933"/>
                </a:lnTo>
                <a:lnTo>
                  <a:pt x="59266" y="16933"/>
                </a:lnTo>
                <a:lnTo>
                  <a:pt x="76200" y="8466"/>
                </a:lnTo>
                <a:lnTo>
                  <a:pt x="93133" y="8466"/>
                </a:lnTo>
                <a:lnTo>
                  <a:pt x="110066" y="8466"/>
                </a:lnTo>
                <a:lnTo>
                  <a:pt x="135466" y="8466"/>
                </a:lnTo>
                <a:lnTo>
                  <a:pt x="152400" y="8466"/>
                </a:lnTo>
                <a:lnTo>
                  <a:pt x="169333" y="0"/>
                </a:lnTo>
                <a:lnTo>
                  <a:pt x="186266" y="0"/>
                </a:lnTo>
                <a:lnTo>
                  <a:pt x="186266" y="0"/>
                </a:lnTo>
                <a:lnTo>
                  <a:pt x="203200" y="0"/>
                </a:lnTo>
                <a:lnTo>
                  <a:pt x="2032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649133" y="5494867"/>
            <a:ext cx="194735" cy="245534"/>
          </a:xfrm>
          <a:custGeom>
            <a:avLst/>
            <a:gdLst/>
            <a:ahLst/>
            <a:cxnLst/>
            <a:rect l="0" t="0" r="0" b="0"/>
            <a:pathLst>
              <a:path w="194735" h="245534">
                <a:moveTo>
                  <a:pt x="0" y="0"/>
                </a:moveTo>
                <a:lnTo>
                  <a:pt x="0" y="0"/>
                </a:lnTo>
                <a:lnTo>
                  <a:pt x="0" y="8466"/>
                </a:lnTo>
                <a:lnTo>
                  <a:pt x="8467" y="16933"/>
                </a:lnTo>
                <a:lnTo>
                  <a:pt x="8467" y="25400"/>
                </a:lnTo>
                <a:lnTo>
                  <a:pt x="16934" y="33866"/>
                </a:lnTo>
                <a:lnTo>
                  <a:pt x="25400" y="42333"/>
                </a:lnTo>
                <a:lnTo>
                  <a:pt x="42334" y="59266"/>
                </a:lnTo>
                <a:lnTo>
                  <a:pt x="50800" y="76200"/>
                </a:lnTo>
                <a:lnTo>
                  <a:pt x="67734" y="93133"/>
                </a:lnTo>
                <a:lnTo>
                  <a:pt x="76200" y="118533"/>
                </a:lnTo>
                <a:lnTo>
                  <a:pt x="84667" y="135466"/>
                </a:lnTo>
                <a:lnTo>
                  <a:pt x="93134" y="152400"/>
                </a:lnTo>
                <a:lnTo>
                  <a:pt x="110067" y="169333"/>
                </a:lnTo>
                <a:lnTo>
                  <a:pt x="118534" y="186266"/>
                </a:lnTo>
                <a:lnTo>
                  <a:pt x="118534" y="203200"/>
                </a:lnTo>
                <a:lnTo>
                  <a:pt x="127000" y="220133"/>
                </a:lnTo>
                <a:lnTo>
                  <a:pt x="135467" y="228600"/>
                </a:lnTo>
                <a:lnTo>
                  <a:pt x="135467" y="237066"/>
                </a:lnTo>
                <a:lnTo>
                  <a:pt x="143934" y="245533"/>
                </a:lnTo>
                <a:lnTo>
                  <a:pt x="143934" y="245533"/>
                </a:lnTo>
                <a:lnTo>
                  <a:pt x="143934" y="245533"/>
                </a:lnTo>
                <a:lnTo>
                  <a:pt x="152400" y="245533"/>
                </a:lnTo>
                <a:lnTo>
                  <a:pt x="152400" y="237066"/>
                </a:lnTo>
                <a:lnTo>
                  <a:pt x="152400" y="220133"/>
                </a:lnTo>
                <a:lnTo>
                  <a:pt x="160867" y="203200"/>
                </a:lnTo>
                <a:lnTo>
                  <a:pt x="160867" y="186266"/>
                </a:lnTo>
                <a:lnTo>
                  <a:pt x="160867" y="169333"/>
                </a:lnTo>
                <a:lnTo>
                  <a:pt x="160867" y="143933"/>
                </a:lnTo>
                <a:lnTo>
                  <a:pt x="160867" y="127000"/>
                </a:lnTo>
                <a:lnTo>
                  <a:pt x="160867" y="110066"/>
                </a:lnTo>
                <a:lnTo>
                  <a:pt x="160867" y="93133"/>
                </a:lnTo>
                <a:lnTo>
                  <a:pt x="160867" y="76200"/>
                </a:lnTo>
                <a:lnTo>
                  <a:pt x="160867" y="59266"/>
                </a:lnTo>
                <a:lnTo>
                  <a:pt x="160867" y="42333"/>
                </a:lnTo>
                <a:lnTo>
                  <a:pt x="169334" y="33866"/>
                </a:lnTo>
                <a:lnTo>
                  <a:pt x="169334" y="25400"/>
                </a:lnTo>
                <a:lnTo>
                  <a:pt x="169334" y="16933"/>
                </a:lnTo>
                <a:lnTo>
                  <a:pt x="169334" y="8466"/>
                </a:lnTo>
                <a:lnTo>
                  <a:pt x="177800" y="8466"/>
                </a:lnTo>
                <a:lnTo>
                  <a:pt x="177800" y="8466"/>
                </a:lnTo>
                <a:lnTo>
                  <a:pt x="186267" y="8466"/>
                </a:lnTo>
                <a:lnTo>
                  <a:pt x="186267" y="8466"/>
                </a:lnTo>
                <a:lnTo>
                  <a:pt x="186267" y="8466"/>
                </a:lnTo>
                <a:lnTo>
                  <a:pt x="194734" y="16933"/>
                </a:lnTo>
                <a:lnTo>
                  <a:pt x="194734"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869267" y="5359400"/>
            <a:ext cx="194734" cy="592668"/>
          </a:xfrm>
          <a:custGeom>
            <a:avLst/>
            <a:gdLst/>
            <a:ahLst/>
            <a:cxnLst/>
            <a:rect l="0" t="0" r="0" b="0"/>
            <a:pathLst>
              <a:path w="194734" h="592668">
                <a:moveTo>
                  <a:pt x="0" y="0"/>
                </a:moveTo>
                <a:lnTo>
                  <a:pt x="0" y="0"/>
                </a:lnTo>
                <a:lnTo>
                  <a:pt x="8466" y="0"/>
                </a:lnTo>
                <a:lnTo>
                  <a:pt x="16933" y="8467"/>
                </a:lnTo>
                <a:lnTo>
                  <a:pt x="25400" y="16933"/>
                </a:lnTo>
                <a:lnTo>
                  <a:pt x="42333" y="25400"/>
                </a:lnTo>
                <a:lnTo>
                  <a:pt x="59266" y="42333"/>
                </a:lnTo>
                <a:lnTo>
                  <a:pt x="76200" y="59267"/>
                </a:lnTo>
                <a:lnTo>
                  <a:pt x="93133" y="76200"/>
                </a:lnTo>
                <a:lnTo>
                  <a:pt x="110066" y="110067"/>
                </a:lnTo>
                <a:lnTo>
                  <a:pt x="127000" y="135467"/>
                </a:lnTo>
                <a:lnTo>
                  <a:pt x="143933" y="169333"/>
                </a:lnTo>
                <a:lnTo>
                  <a:pt x="160866" y="203200"/>
                </a:lnTo>
                <a:lnTo>
                  <a:pt x="169333" y="245533"/>
                </a:lnTo>
                <a:lnTo>
                  <a:pt x="186266" y="287867"/>
                </a:lnTo>
                <a:lnTo>
                  <a:pt x="186266" y="321733"/>
                </a:lnTo>
                <a:lnTo>
                  <a:pt x="194733" y="364067"/>
                </a:lnTo>
                <a:lnTo>
                  <a:pt x="186266" y="397933"/>
                </a:lnTo>
                <a:lnTo>
                  <a:pt x="186266" y="431800"/>
                </a:lnTo>
                <a:lnTo>
                  <a:pt x="177800" y="465667"/>
                </a:lnTo>
                <a:lnTo>
                  <a:pt x="160866" y="499533"/>
                </a:lnTo>
                <a:lnTo>
                  <a:pt x="143933" y="524933"/>
                </a:lnTo>
                <a:lnTo>
                  <a:pt x="135466" y="550333"/>
                </a:lnTo>
                <a:lnTo>
                  <a:pt x="118533" y="567267"/>
                </a:lnTo>
                <a:lnTo>
                  <a:pt x="93133" y="575733"/>
                </a:lnTo>
                <a:lnTo>
                  <a:pt x="76200" y="584200"/>
                </a:lnTo>
                <a:lnTo>
                  <a:pt x="76200" y="584200"/>
                </a:lnTo>
                <a:lnTo>
                  <a:pt x="59266" y="592667"/>
                </a:lnTo>
                <a:lnTo>
                  <a:pt x="59266" y="5926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438400" y="4512733"/>
            <a:ext cx="1481668" cy="25401"/>
          </a:xfrm>
          <a:custGeom>
            <a:avLst/>
            <a:gdLst/>
            <a:ahLst/>
            <a:cxnLst/>
            <a:rect l="0" t="0" r="0" b="0"/>
            <a:pathLst>
              <a:path w="1481668" h="25401">
                <a:moveTo>
                  <a:pt x="0" y="8467"/>
                </a:moveTo>
                <a:lnTo>
                  <a:pt x="8467" y="8467"/>
                </a:lnTo>
                <a:lnTo>
                  <a:pt x="25400" y="8467"/>
                </a:lnTo>
                <a:lnTo>
                  <a:pt x="50800" y="16934"/>
                </a:lnTo>
                <a:lnTo>
                  <a:pt x="84667" y="16934"/>
                </a:lnTo>
                <a:lnTo>
                  <a:pt x="118533" y="16934"/>
                </a:lnTo>
                <a:lnTo>
                  <a:pt x="152400" y="16934"/>
                </a:lnTo>
                <a:lnTo>
                  <a:pt x="194733" y="16934"/>
                </a:lnTo>
                <a:lnTo>
                  <a:pt x="237067" y="16934"/>
                </a:lnTo>
                <a:lnTo>
                  <a:pt x="279400" y="16934"/>
                </a:lnTo>
                <a:lnTo>
                  <a:pt x="321733" y="16934"/>
                </a:lnTo>
                <a:lnTo>
                  <a:pt x="364067" y="16934"/>
                </a:lnTo>
                <a:lnTo>
                  <a:pt x="406400" y="16934"/>
                </a:lnTo>
                <a:lnTo>
                  <a:pt x="457200" y="16934"/>
                </a:lnTo>
                <a:lnTo>
                  <a:pt x="508000" y="8467"/>
                </a:lnTo>
                <a:lnTo>
                  <a:pt x="550333" y="8467"/>
                </a:lnTo>
                <a:lnTo>
                  <a:pt x="601133" y="8467"/>
                </a:lnTo>
                <a:lnTo>
                  <a:pt x="651933" y="8467"/>
                </a:lnTo>
                <a:lnTo>
                  <a:pt x="702733" y="16934"/>
                </a:lnTo>
                <a:lnTo>
                  <a:pt x="745067" y="16934"/>
                </a:lnTo>
                <a:lnTo>
                  <a:pt x="795867" y="16934"/>
                </a:lnTo>
                <a:lnTo>
                  <a:pt x="846667" y="16934"/>
                </a:lnTo>
                <a:lnTo>
                  <a:pt x="889000" y="16934"/>
                </a:lnTo>
                <a:lnTo>
                  <a:pt x="939800" y="16934"/>
                </a:lnTo>
                <a:lnTo>
                  <a:pt x="982133" y="16934"/>
                </a:lnTo>
                <a:lnTo>
                  <a:pt x="1024467" y="25400"/>
                </a:lnTo>
                <a:lnTo>
                  <a:pt x="1075267" y="25400"/>
                </a:lnTo>
                <a:lnTo>
                  <a:pt x="1117600" y="25400"/>
                </a:lnTo>
                <a:lnTo>
                  <a:pt x="1159933" y="25400"/>
                </a:lnTo>
                <a:lnTo>
                  <a:pt x="1202267" y="25400"/>
                </a:lnTo>
                <a:lnTo>
                  <a:pt x="1244600" y="25400"/>
                </a:lnTo>
                <a:lnTo>
                  <a:pt x="1278467" y="25400"/>
                </a:lnTo>
                <a:lnTo>
                  <a:pt x="1320800" y="16934"/>
                </a:lnTo>
                <a:lnTo>
                  <a:pt x="1354667" y="16934"/>
                </a:lnTo>
                <a:lnTo>
                  <a:pt x="1388533" y="8467"/>
                </a:lnTo>
                <a:lnTo>
                  <a:pt x="1413933" y="8467"/>
                </a:lnTo>
                <a:lnTo>
                  <a:pt x="1439333" y="0"/>
                </a:lnTo>
                <a:lnTo>
                  <a:pt x="1464733" y="0"/>
                </a:lnTo>
                <a:lnTo>
                  <a:pt x="1464733" y="0"/>
                </a:lnTo>
                <a:lnTo>
                  <a:pt x="1481667" y="0"/>
                </a:lnTo>
                <a:lnTo>
                  <a:pt x="14816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080000" y="4656667"/>
            <a:ext cx="50801" cy="364067"/>
          </a:xfrm>
          <a:custGeom>
            <a:avLst/>
            <a:gdLst/>
            <a:ahLst/>
            <a:cxnLst/>
            <a:rect l="0" t="0" r="0" b="0"/>
            <a:pathLst>
              <a:path w="50801" h="364067">
                <a:moveTo>
                  <a:pt x="16933" y="0"/>
                </a:moveTo>
                <a:lnTo>
                  <a:pt x="16933" y="0"/>
                </a:lnTo>
                <a:lnTo>
                  <a:pt x="8467" y="8466"/>
                </a:lnTo>
                <a:lnTo>
                  <a:pt x="8467" y="8466"/>
                </a:lnTo>
                <a:lnTo>
                  <a:pt x="0" y="16933"/>
                </a:lnTo>
                <a:lnTo>
                  <a:pt x="0" y="25400"/>
                </a:lnTo>
                <a:lnTo>
                  <a:pt x="0" y="33866"/>
                </a:lnTo>
                <a:lnTo>
                  <a:pt x="0" y="50800"/>
                </a:lnTo>
                <a:lnTo>
                  <a:pt x="8467" y="76200"/>
                </a:lnTo>
                <a:lnTo>
                  <a:pt x="8467" y="93133"/>
                </a:lnTo>
                <a:lnTo>
                  <a:pt x="8467" y="118533"/>
                </a:lnTo>
                <a:lnTo>
                  <a:pt x="8467" y="152400"/>
                </a:lnTo>
                <a:lnTo>
                  <a:pt x="8467" y="177800"/>
                </a:lnTo>
                <a:lnTo>
                  <a:pt x="16933" y="203200"/>
                </a:lnTo>
                <a:lnTo>
                  <a:pt x="16933" y="237066"/>
                </a:lnTo>
                <a:lnTo>
                  <a:pt x="25400" y="270933"/>
                </a:lnTo>
                <a:lnTo>
                  <a:pt x="25400" y="287866"/>
                </a:lnTo>
                <a:lnTo>
                  <a:pt x="33867" y="313266"/>
                </a:lnTo>
                <a:lnTo>
                  <a:pt x="42333" y="330200"/>
                </a:lnTo>
                <a:lnTo>
                  <a:pt x="42333" y="347133"/>
                </a:lnTo>
                <a:lnTo>
                  <a:pt x="50800" y="364066"/>
                </a:lnTo>
                <a:lnTo>
                  <a:pt x="50800" y="364066"/>
                </a:lnTo>
                <a:lnTo>
                  <a:pt x="50800" y="364066"/>
                </a:lnTo>
                <a:lnTo>
                  <a:pt x="50800" y="364066"/>
                </a:lnTo>
                <a:lnTo>
                  <a:pt x="50800" y="364066"/>
                </a:lnTo>
                <a:lnTo>
                  <a:pt x="42333" y="355600"/>
                </a:lnTo>
                <a:lnTo>
                  <a:pt x="42333" y="355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4995333" y="4682067"/>
            <a:ext cx="304801" cy="338667"/>
          </a:xfrm>
          <a:custGeom>
            <a:avLst/>
            <a:gdLst/>
            <a:ahLst/>
            <a:cxnLst/>
            <a:rect l="0" t="0" r="0" b="0"/>
            <a:pathLst>
              <a:path w="304801" h="338667">
                <a:moveTo>
                  <a:pt x="0" y="0"/>
                </a:moveTo>
                <a:lnTo>
                  <a:pt x="0" y="0"/>
                </a:lnTo>
                <a:lnTo>
                  <a:pt x="8467" y="0"/>
                </a:lnTo>
                <a:lnTo>
                  <a:pt x="16934" y="0"/>
                </a:lnTo>
                <a:lnTo>
                  <a:pt x="33867" y="0"/>
                </a:lnTo>
                <a:lnTo>
                  <a:pt x="50800" y="8466"/>
                </a:lnTo>
                <a:lnTo>
                  <a:pt x="76200" y="16933"/>
                </a:lnTo>
                <a:lnTo>
                  <a:pt x="101600" y="25400"/>
                </a:lnTo>
                <a:lnTo>
                  <a:pt x="135467" y="33866"/>
                </a:lnTo>
                <a:lnTo>
                  <a:pt x="160867" y="50800"/>
                </a:lnTo>
                <a:lnTo>
                  <a:pt x="194734" y="67733"/>
                </a:lnTo>
                <a:lnTo>
                  <a:pt x="220134" y="93133"/>
                </a:lnTo>
                <a:lnTo>
                  <a:pt x="245534" y="110066"/>
                </a:lnTo>
                <a:lnTo>
                  <a:pt x="262467" y="135466"/>
                </a:lnTo>
                <a:lnTo>
                  <a:pt x="287867" y="160866"/>
                </a:lnTo>
                <a:lnTo>
                  <a:pt x="296334" y="186266"/>
                </a:lnTo>
                <a:lnTo>
                  <a:pt x="304800" y="203200"/>
                </a:lnTo>
                <a:lnTo>
                  <a:pt x="304800" y="228600"/>
                </a:lnTo>
                <a:lnTo>
                  <a:pt x="304800" y="245533"/>
                </a:lnTo>
                <a:lnTo>
                  <a:pt x="296334" y="262466"/>
                </a:lnTo>
                <a:lnTo>
                  <a:pt x="279400" y="279400"/>
                </a:lnTo>
                <a:lnTo>
                  <a:pt x="262467" y="287866"/>
                </a:lnTo>
                <a:lnTo>
                  <a:pt x="245534" y="296333"/>
                </a:lnTo>
                <a:lnTo>
                  <a:pt x="220134" y="313266"/>
                </a:lnTo>
                <a:lnTo>
                  <a:pt x="194734" y="321733"/>
                </a:lnTo>
                <a:lnTo>
                  <a:pt x="177800" y="330200"/>
                </a:lnTo>
                <a:lnTo>
                  <a:pt x="152400" y="330200"/>
                </a:lnTo>
                <a:lnTo>
                  <a:pt x="135467" y="338666"/>
                </a:lnTo>
                <a:lnTo>
                  <a:pt x="118534" y="338666"/>
                </a:lnTo>
                <a:lnTo>
                  <a:pt x="110067" y="338666"/>
                </a:lnTo>
                <a:lnTo>
                  <a:pt x="101600" y="338666"/>
                </a:lnTo>
                <a:lnTo>
                  <a:pt x="101600" y="338666"/>
                </a:lnTo>
                <a:lnTo>
                  <a:pt x="93134" y="330200"/>
                </a:lnTo>
                <a:lnTo>
                  <a:pt x="93134"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325533" y="4876800"/>
            <a:ext cx="169335" cy="186268"/>
          </a:xfrm>
          <a:custGeom>
            <a:avLst/>
            <a:gdLst/>
            <a:ahLst/>
            <a:cxnLst/>
            <a:rect l="0" t="0" r="0" b="0"/>
            <a:pathLst>
              <a:path w="169335" h="186268">
                <a:moveTo>
                  <a:pt x="0" y="0"/>
                </a:moveTo>
                <a:lnTo>
                  <a:pt x="0" y="8467"/>
                </a:lnTo>
                <a:lnTo>
                  <a:pt x="8467" y="8467"/>
                </a:lnTo>
                <a:lnTo>
                  <a:pt x="8467" y="25400"/>
                </a:lnTo>
                <a:lnTo>
                  <a:pt x="8467" y="33867"/>
                </a:lnTo>
                <a:lnTo>
                  <a:pt x="8467" y="50800"/>
                </a:lnTo>
                <a:lnTo>
                  <a:pt x="16934" y="67733"/>
                </a:lnTo>
                <a:lnTo>
                  <a:pt x="25400" y="84667"/>
                </a:lnTo>
                <a:lnTo>
                  <a:pt x="25400" y="101600"/>
                </a:lnTo>
                <a:lnTo>
                  <a:pt x="33867" y="118533"/>
                </a:lnTo>
                <a:lnTo>
                  <a:pt x="42334" y="135467"/>
                </a:lnTo>
                <a:lnTo>
                  <a:pt x="50800" y="152400"/>
                </a:lnTo>
                <a:lnTo>
                  <a:pt x="50800" y="160867"/>
                </a:lnTo>
                <a:lnTo>
                  <a:pt x="59267" y="169333"/>
                </a:lnTo>
                <a:lnTo>
                  <a:pt x="67734" y="177800"/>
                </a:lnTo>
                <a:lnTo>
                  <a:pt x="67734" y="177800"/>
                </a:lnTo>
                <a:lnTo>
                  <a:pt x="67734" y="186267"/>
                </a:lnTo>
                <a:lnTo>
                  <a:pt x="59267" y="177800"/>
                </a:lnTo>
                <a:lnTo>
                  <a:pt x="59267" y="169333"/>
                </a:lnTo>
                <a:lnTo>
                  <a:pt x="50800" y="160867"/>
                </a:lnTo>
                <a:lnTo>
                  <a:pt x="42334" y="152400"/>
                </a:lnTo>
                <a:lnTo>
                  <a:pt x="33867" y="135467"/>
                </a:lnTo>
                <a:lnTo>
                  <a:pt x="25400" y="118533"/>
                </a:lnTo>
                <a:lnTo>
                  <a:pt x="16934" y="110067"/>
                </a:lnTo>
                <a:lnTo>
                  <a:pt x="16934" y="84667"/>
                </a:lnTo>
                <a:lnTo>
                  <a:pt x="16934" y="76200"/>
                </a:lnTo>
                <a:lnTo>
                  <a:pt x="16934" y="59267"/>
                </a:lnTo>
                <a:lnTo>
                  <a:pt x="16934" y="42333"/>
                </a:lnTo>
                <a:lnTo>
                  <a:pt x="25400" y="33867"/>
                </a:lnTo>
                <a:lnTo>
                  <a:pt x="33867" y="25400"/>
                </a:lnTo>
                <a:lnTo>
                  <a:pt x="50800" y="8467"/>
                </a:lnTo>
                <a:lnTo>
                  <a:pt x="67734" y="8467"/>
                </a:lnTo>
                <a:lnTo>
                  <a:pt x="84667" y="0"/>
                </a:lnTo>
                <a:lnTo>
                  <a:pt x="101600" y="0"/>
                </a:lnTo>
                <a:lnTo>
                  <a:pt x="118534" y="0"/>
                </a:lnTo>
                <a:lnTo>
                  <a:pt x="135467" y="0"/>
                </a:lnTo>
                <a:lnTo>
                  <a:pt x="152400" y="0"/>
                </a:lnTo>
                <a:lnTo>
                  <a:pt x="152400" y="0"/>
                </a:lnTo>
                <a:lnTo>
                  <a:pt x="169334" y="0"/>
                </a:lnTo>
                <a:lnTo>
                  <a:pt x="1693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503333" y="4893733"/>
            <a:ext cx="186268" cy="177801"/>
          </a:xfrm>
          <a:custGeom>
            <a:avLst/>
            <a:gdLst/>
            <a:ahLst/>
            <a:cxnLst/>
            <a:rect l="0" t="0" r="0" b="0"/>
            <a:pathLst>
              <a:path w="186268" h="177801">
                <a:moveTo>
                  <a:pt x="118534" y="0"/>
                </a:moveTo>
                <a:lnTo>
                  <a:pt x="118534" y="0"/>
                </a:lnTo>
                <a:lnTo>
                  <a:pt x="110067" y="0"/>
                </a:lnTo>
                <a:lnTo>
                  <a:pt x="101600" y="0"/>
                </a:lnTo>
                <a:lnTo>
                  <a:pt x="84667" y="0"/>
                </a:lnTo>
                <a:lnTo>
                  <a:pt x="76200" y="0"/>
                </a:lnTo>
                <a:lnTo>
                  <a:pt x="67734" y="0"/>
                </a:lnTo>
                <a:lnTo>
                  <a:pt x="59267" y="8467"/>
                </a:lnTo>
                <a:lnTo>
                  <a:pt x="50800" y="8467"/>
                </a:lnTo>
                <a:lnTo>
                  <a:pt x="42334" y="16934"/>
                </a:lnTo>
                <a:lnTo>
                  <a:pt x="33867" y="25400"/>
                </a:lnTo>
                <a:lnTo>
                  <a:pt x="25400" y="33867"/>
                </a:lnTo>
                <a:lnTo>
                  <a:pt x="16934" y="50800"/>
                </a:lnTo>
                <a:lnTo>
                  <a:pt x="8467" y="67734"/>
                </a:lnTo>
                <a:lnTo>
                  <a:pt x="8467" y="84667"/>
                </a:lnTo>
                <a:lnTo>
                  <a:pt x="0" y="93134"/>
                </a:lnTo>
                <a:lnTo>
                  <a:pt x="0" y="110067"/>
                </a:lnTo>
                <a:lnTo>
                  <a:pt x="8467" y="127000"/>
                </a:lnTo>
                <a:lnTo>
                  <a:pt x="8467" y="135467"/>
                </a:lnTo>
                <a:lnTo>
                  <a:pt x="16934" y="143934"/>
                </a:lnTo>
                <a:lnTo>
                  <a:pt x="25400" y="152400"/>
                </a:lnTo>
                <a:lnTo>
                  <a:pt x="33867" y="160867"/>
                </a:lnTo>
                <a:lnTo>
                  <a:pt x="42334" y="160867"/>
                </a:lnTo>
                <a:lnTo>
                  <a:pt x="50800" y="160867"/>
                </a:lnTo>
                <a:lnTo>
                  <a:pt x="67734" y="160867"/>
                </a:lnTo>
                <a:lnTo>
                  <a:pt x="67734" y="160867"/>
                </a:lnTo>
                <a:lnTo>
                  <a:pt x="76200" y="152400"/>
                </a:lnTo>
                <a:lnTo>
                  <a:pt x="84667" y="143934"/>
                </a:lnTo>
                <a:lnTo>
                  <a:pt x="84667" y="135467"/>
                </a:lnTo>
                <a:lnTo>
                  <a:pt x="84667" y="127000"/>
                </a:lnTo>
                <a:lnTo>
                  <a:pt x="84667" y="110067"/>
                </a:lnTo>
                <a:lnTo>
                  <a:pt x="84667" y="101600"/>
                </a:lnTo>
                <a:lnTo>
                  <a:pt x="84667" y="84667"/>
                </a:lnTo>
                <a:lnTo>
                  <a:pt x="76200" y="76200"/>
                </a:lnTo>
                <a:lnTo>
                  <a:pt x="76200" y="67734"/>
                </a:lnTo>
                <a:lnTo>
                  <a:pt x="76200" y="59267"/>
                </a:lnTo>
                <a:lnTo>
                  <a:pt x="76200" y="50800"/>
                </a:lnTo>
                <a:lnTo>
                  <a:pt x="76200" y="50800"/>
                </a:lnTo>
                <a:lnTo>
                  <a:pt x="76200" y="50800"/>
                </a:lnTo>
                <a:lnTo>
                  <a:pt x="76200" y="50800"/>
                </a:lnTo>
                <a:lnTo>
                  <a:pt x="76200" y="59267"/>
                </a:lnTo>
                <a:lnTo>
                  <a:pt x="84667" y="67734"/>
                </a:lnTo>
                <a:lnTo>
                  <a:pt x="84667" y="76200"/>
                </a:lnTo>
                <a:lnTo>
                  <a:pt x="93134" y="93134"/>
                </a:lnTo>
                <a:lnTo>
                  <a:pt x="93134" y="101600"/>
                </a:lnTo>
                <a:lnTo>
                  <a:pt x="110067" y="118534"/>
                </a:lnTo>
                <a:lnTo>
                  <a:pt x="110067" y="135467"/>
                </a:lnTo>
                <a:lnTo>
                  <a:pt x="118534" y="143934"/>
                </a:lnTo>
                <a:lnTo>
                  <a:pt x="127000" y="160867"/>
                </a:lnTo>
                <a:lnTo>
                  <a:pt x="143934" y="169334"/>
                </a:lnTo>
                <a:lnTo>
                  <a:pt x="152400" y="177800"/>
                </a:lnTo>
                <a:lnTo>
                  <a:pt x="160867" y="177800"/>
                </a:lnTo>
                <a:lnTo>
                  <a:pt x="169334" y="177800"/>
                </a:lnTo>
                <a:lnTo>
                  <a:pt x="177800" y="169334"/>
                </a:lnTo>
                <a:lnTo>
                  <a:pt x="177800" y="169334"/>
                </a:lnTo>
                <a:lnTo>
                  <a:pt x="186267" y="160867"/>
                </a:lnTo>
                <a:lnTo>
                  <a:pt x="186267" y="160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698067" y="4859867"/>
            <a:ext cx="254001" cy="228601"/>
          </a:xfrm>
          <a:custGeom>
            <a:avLst/>
            <a:gdLst/>
            <a:ahLst/>
            <a:cxnLst/>
            <a:rect l="0" t="0" r="0" b="0"/>
            <a:pathLst>
              <a:path w="254001" h="228601">
                <a:moveTo>
                  <a:pt x="8466" y="59266"/>
                </a:moveTo>
                <a:lnTo>
                  <a:pt x="8466" y="59266"/>
                </a:lnTo>
                <a:lnTo>
                  <a:pt x="0" y="59266"/>
                </a:lnTo>
                <a:lnTo>
                  <a:pt x="0" y="67733"/>
                </a:lnTo>
                <a:lnTo>
                  <a:pt x="8466" y="67733"/>
                </a:lnTo>
                <a:lnTo>
                  <a:pt x="8466" y="76200"/>
                </a:lnTo>
                <a:lnTo>
                  <a:pt x="8466" y="84666"/>
                </a:lnTo>
                <a:lnTo>
                  <a:pt x="16933" y="101600"/>
                </a:lnTo>
                <a:lnTo>
                  <a:pt x="25400" y="110066"/>
                </a:lnTo>
                <a:lnTo>
                  <a:pt x="25400" y="127000"/>
                </a:lnTo>
                <a:lnTo>
                  <a:pt x="33866" y="143933"/>
                </a:lnTo>
                <a:lnTo>
                  <a:pt x="42333" y="152400"/>
                </a:lnTo>
                <a:lnTo>
                  <a:pt x="42333" y="169333"/>
                </a:lnTo>
                <a:lnTo>
                  <a:pt x="50800" y="177800"/>
                </a:lnTo>
                <a:lnTo>
                  <a:pt x="59266" y="186266"/>
                </a:lnTo>
                <a:lnTo>
                  <a:pt x="67733" y="194733"/>
                </a:lnTo>
                <a:lnTo>
                  <a:pt x="76200" y="194733"/>
                </a:lnTo>
                <a:lnTo>
                  <a:pt x="84666" y="194733"/>
                </a:lnTo>
                <a:lnTo>
                  <a:pt x="93133" y="194733"/>
                </a:lnTo>
                <a:lnTo>
                  <a:pt x="93133" y="186266"/>
                </a:lnTo>
                <a:lnTo>
                  <a:pt x="101600" y="186266"/>
                </a:lnTo>
                <a:lnTo>
                  <a:pt x="101600" y="177800"/>
                </a:lnTo>
                <a:lnTo>
                  <a:pt x="110066" y="160866"/>
                </a:lnTo>
                <a:lnTo>
                  <a:pt x="110066" y="152400"/>
                </a:lnTo>
                <a:lnTo>
                  <a:pt x="110066" y="143933"/>
                </a:lnTo>
                <a:lnTo>
                  <a:pt x="110066" y="127000"/>
                </a:lnTo>
                <a:lnTo>
                  <a:pt x="101600" y="118533"/>
                </a:lnTo>
                <a:lnTo>
                  <a:pt x="101600" y="110066"/>
                </a:lnTo>
                <a:lnTo>
                  <a:pt x="101600" y="101600"/>
                </a:lnTo>
                <a:lnTo>
                  <a:pt x="101600" y="93133"/>
                </a:lnTo>
                <a:lnTo>
                  <a:pt x="101600" y="93133"/>
                </a:lnTo>
                <a:lnTo>
                  <a:pt x="101600" y="93133"/>
                </a:lnTo>
                <a:lnTo>
                  <a:pt x="110066" y="93133"/>
                </a:lnTo>
                <a:lnTo>
                  <a:pt x="110066" y="93133"/>
                </a:lnTo>
                <a:lnTo>
                  <a:pt x="118533" y="101600"/>
                </a:lnTo>
                <a:lnTo>
                  <a:pt x="127000" y="110066"/>
                </a:lnTo>
                <a:lnTo>
                  <a:pt x="135466" y="127000"/>
                </a:lnTo>
                <a:lnTo>
                  <a:pt x="143933" y="143933"/>
                </a:lnTo>
                <a:lnTo>
                  <a:pt x="152400" y="152400"/>
                </a:lnTo>
                <a:lnTo>
                  <a:pt x="160866" y="169333"/>
                </a:lnTo>
                <a:lnTo>
                  <a:pt x="169333" y="186266"/>
                </a:lnTo>
                <a:lnTo>
                  <a:pt x="186266" y="194733"/>
                </a:lnTo>
                <a:lnTo>
                  <a:pt x="194733" y="211666"/>
                </a:lnTo>
                <a:lnTo>
                  <a:pt x="211666" y="220133"/>
                </a:lnTo>
                <a:lnTo>
                  <a:pt x="220133" y="220133"/>
                </a:lnTo>
                <a:lnTo>
                  <a:pt x="228600" y="228600"/>
                </a:lnTo>
                <a:lnTo>
                  <a:pt x="237066" y="220133"/>
                </a:lnTo>
                <a:lnTo>
                  <a:pt x="245533" y="220133"/>
                </a:lnTo>
                <a:lnTo>
                  <a:pt x="245533" y="211666"/>
                </a:lnTo>
                <a:lnTo>
                  <a:pt x="254000" y="203200"/>
                </a:lnTo>
                <a:lnTo>
                  <a:pt x="254000" y="186266"/>
                </a:lnTo>
                <a:lnTo>
                  <a:pt x="245533" y="169333"/>
                </a:lnTo>
                <a:lnTo>
                  <a:pt x="245533" y="152400"/>
                </a:lnTo>
                <a:lnTo>
                  <a:pt x="237066" y="127000"/>
                </a:lnTo>
                <a:lnTo>
                  <a:pt x="220133" y="101600"/>
                </a:lnTo>
                <a:lnTo>
                  <a:pt x="211666" y="84666"/>
                </a:lnTo>
                <a:lnTo>
                  <a:pt x="203200" y="67733"/>
                </a:lnTo>
                <a:lnTo>
                  <a:pt x="186266" y="50800"/>
                </a:lnTo>
                <a:lnTo>
                  <a:pt x="177800" y="33866"/>
                </a:lnTo>
                <a:lnTo>
                  <a:pt x="169333" y="25400"/>
                </a:lnTo>
                <a:lnTo>
                  <a:pt x="160866" y="16933"/>
                </a:lnTo>
                <a:lnTo>
                  <a:pt x="160866" y="8466"/>
                </a:lnTo>
                <a:lnTo>
                  <a:pt x="160866" y="0"/>
                </a:lnTo>
                <a:lnTo>
                  <a:pt x="160866" y="0"/>
                </a:lnTo>
                <a:lnTo>
                  <a:pt x="160866" y="0"/>
                </a:lnTo>
                <a:lnTo>
                  <a:pt x="1608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121400" y="4809067"/>
            <a:ext cx="254001" cy="279401"/>
          </a:xfrm>
          <a:custGeom>
            <a:avLst/>
            <a:gdLst/>
            <a:ahLst/>
            <a:cxnLst/>
            <a:rect l="0" t="0" r="0" b="0"/>
            <a:pathLst>
              <a:path w="254001" h="279401">
                <a:moveTo>
                  <a:pt x="25400" y="0"/>
                </a:moveTo>
                <a:lnTo>
                  <a:pt x="25400" y="0"/>
                </a:lnTo>
                <a:lnTo>
                  <a:pt x="25400" y="0"/>
                </a:lnTo>
                <a:lnTo>
                  <a:pt x="33867" y="0"/>
                </a:lnTo>
                <a:lnTo>
                  <a:pt x="33867" y="0"/>
                </a:lnTo>
                <a:lnTo>
                  <a:pt x="42333" y="0"/>
                </a:lnTo>
                <a:lnTo>
                  <a:pt x="59267" y="0"/>
                </a:lnTo>
                <a:lnTo>
                  <a:pt x="67733" y="8466"/>
                </a:lnTo>
                <a:lnTo>
                  <a:pt x="84667" y="16933"/>
                </a:lnTo>
                <a:lnTo>
                  <a:pt x="93133" y="25400"/>
                </a:lnTo>
                <a:lnTo>
                  <a:pt x="110067" y="42333"/>
                </a:lnTo>
                <a:lnTo>
                  <a:pt x="118533" y="59266"/>
                </a:lnTo>
                <a:lnTo>
                  <a:pt x="118533" y="76200"/>
                </a:lnTo>
                <a:lnTo>
                  <a:pt x="127000" y="93133"/>
                </a:lnTo>
                <a:lnTo>
                  <a:pt x="127000" y="110066"/>
                </a:lnTo>
                <a:lnTo>
                  <a:pt x="127000" y="135466"/>
                </a:lnTo>
                <a:lnTo>
                  <a:pt x="118533" y="152400"/>
                </a:lnTo>
                <a:lnTo>
                  <a:pt x="110067" y="169333"/>
                </a:lnTo>
                <a:lnTo>
                  <a:pt x="101600" y="186266"/>
                </a:lnTo>
                <a:lnTo>
                  <a:pt x="93133" y="203200"/>
                </a:lnTo>
                <a:lnTo>
                  <a:pt x="76200" y="211666"/>
                </a:lnTo>
                <a:lnTo>
                  <a:pt x="59267" y="228600"/>
                </a:lnTo>
                <a:lnTo>
                  <a:pt x="42333" y="237066"/>
                </a:lnTo>
                <a:lnTo>
                  <a:pt x="33867" y="245533"/>
                </a:lnTo>
                <a:lnTo>
                  <a:pt x="16933" y="254000"/>
                </a:lnTo>
                <a:lnTo>
                  <a:pt x="8467" y="254000"/>
                </a:lnTo>
                <a:lnTo>
                  <a:pt x="0" y="262466"/>
                </a:lnTo>
                <a:lnTo>
                  <a:pt x="0" y="262466"/>
                </a:lnTo>
                <a:lnTo>
                  <a:pt x="0" y="262466"/>
                </a:lnTo>
                <a:lnTo>
                  <a:pt x="0" y="262466"/>
                </a:lnTo>
                <a:lnTo>
                  <a:pt x="8467" y="262466"/>
                </a:lnTo>
                <a:lnTo>
                  <a:pt x="16933" y="270933"/>
                </a:lnTo>
                <a:lnTo>
                  <a:pt x="33867" y="270933"/>
                </a:lnTo>
                <a:lnTo>
                  <a:pt x="59267" y="270933"/>
                </a:lnTo>
                <a:lnTo>
                  <a:pt x="84667" y="270933"/>
                </a:lnTo>
                <a:lnTo>
                  <a:pt x="110067" y="270933"/>
                </a:lnTo>
                <a:lnTo>
                  <a:pt x="135467" y="279400"/>
                </a:lnTo>
                <a:lnTo>
                  <a:pt x="160867" y="279400"/>
                </a:lnTo>
                <a:lnTo>
                  <a:pt x="186267" y="279400"/>
                </a:lnTo>
                <a:lnTo>
                  <a:pt x="211667" y="279400"/>
                </a:lnTo>
                <a:lnTo>
                  <a:pt x="228600" y="270933"/>
                </a:lnTo>
                <a:lnTo>
                  <a:pt x="245533" y="270933"/>
                </a:lnTo>
                <a:lnTo>
                  <a:pt x="254000" y="254000"/>
                </a:lnTo>
                <a:lnTo>
                  <a:pt x="254000" y="254000"/>
                </a:lnTo>
                <a:lnTo>
                  <a:pt x="254000" y="245533"/>
                </a:lnTo>
                <a:lnTo>
                  <a:pt x="254000" y="245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969933" y="4555067"/>
            <a:ext cx="1286935" cy="127001"/>
          </a:xfrm>
          <a:custGeom>
            <a:avLst/>
            <a:gdLst/>
            <a:ahLst/>
            <a:cxnLst/>
            <a:rect l="0" t="0" r="0" b="0"/>
            <a:pathLst>
              <a:path w="1286935" h="127001">
                <a:moveTo>
                  <a:pt x="1286934" y="127000"/>
                </a:moveTo>
                <a:lnTo>
                  <a:pt x="1278467" y="127000"/>
                </a:lnTo>
                <a:lnTo>
                  <a:pt x="1261534" y="127000"/>
                </a:lnTo>
                <a:lnTo>
                  <a:pt x="1244600" y="127000"/>
                </a:lnTo>
                <a:lnTo>
                  <a:pt x="1210734" y="118533"/>
                </a:lnTo>
                <a:lnTo>
                  <a:pt x="1185334" y="110066"/>
                </a:lnTo>
                <a:lnTo>
                  <a:pt x="1151467" y="101600"/>
                </a:lnTo>
                <a:lnTo>
                  <a:pt x="1117600" y="93133"/>
                </a:lnTo>
                <a:lnTo>
                  <a:pt x="1083734" y="93133"/>
                </a:lnTo>
                <a:lnTo>
                  <a:pt x="1041400" y="84666"/>
                </a:lnTo>
                <a:lnTo>
                  <a:pt x="999067" y="76200"/>
                </a:lnTo>
                <a:lnTo>
                  <a:pt x="956734" y="67733"/>
                </a:lnTo>
                <a:lnTo>
                  <a:pt x="914400" y="67733"/>
                </a:lnTo>
                <a:lnTo>
                  <a:pt x="863600" y="59266"/>
                </a:lnTo>
                <a:lnTo>
                  <a:pt x="812800" y="50800"/>
                </a:lnTo>
                <a:lnTo>
                  <a:pt x="762000" y="50800"/>
                </a:lnTo>
                <a:lnTo>
                  <a:pt x="711200" y="42333"/>
                </a:lnTo>
                <a:lnTo>
                  <a:pt x="660400" y="33866"/>
                </a:lnTo>
                <a:lnTo>
                  <a:pt x="601134" y="33866"/>
                </a:lnTo>
                <a:lnTo>
                  <a:pt x="541867" y="25400"/>
                </a:lnTo>
                <a:lnTo>
                  <a:pt x="491067" y="25400"/>
                </a:lnTo>
                <a:lnTo>
                  <a:pt x="431800" y="16933"/>
                </a:lnTo>
                <a:lnTo>
                  <a:pt x="372534" y="16933"/>
                </a:lnTo>
                <a:lnTo>
                  <a:pt x="313267" y="8466"/>
                </a:lnTo>
                <a:lnTo>
                  <a:pt x="262467" y="8466"/>
                </a:lnTo>
                <a:lnTo>
                  <a:pt x="203200" y="8466"/>
                </a:lnTo>
                <a:lnTo>
                  <a:pt x="143934" y="8466"/>
                </a:lnTo>
                <a:lnTo>
                  <a:pt x="93134" y="0"/>
                </a:lnTo>
                <a:lnTo>
                  <a:pt x="42334" y="0"/>
                </a:lnTo>
                <a:lnTo>
                  <a:pt x="42334" y="0"/>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427133" y="5283200"/>
            <a:ext cx="42335" cy="440268"/>
          </a:xfrm>
          <a:custGeom>
            <a:avLst/>
            <a:gdLst/>
            <a:ahLst/>
            <a:cxnLst/>
            <a:rect l="0" t="0" r="0" b="0"/>
            <a:pathLst>
              <a:path w="42335" h="440268">
                <a:moveTo>
                  <a:pt x="8467" y="0"/>
                </a:moveTo>
                <a:lnTo>
                  <a:pt x="8467" y="0"/>
                </a:lnTo>
                <a:lnTo>
                  <a:pt x="0" y="8467"/>
                </a:lnTo>
                <a:lnTo>
                  <a:pt x="0" y="16933"/>
                </a:lnTo>
                <a:lnTo>
                  <a:pt x="0" y="33867"/>
                </a:lnTo>
                <a:lnTo>
                  <a:pt x="0" y="42333"/>
                </a:lnTo>
                <a:lnTo>
                  <a:pt x="0" y="59267"/>
                </a:lnTo>
                <a:lnTo>
                  <a:pt x="0" y="67733"/>
                </a:lnTo>
                <a:lnTo>
                  <a:pt x="0" y="93133"/>
                </a:lnTo>
                <a:lnTo>
                  <a:pt x="0" y="110067"/>
                </a:lnTo>
                <a:lnTo>
                  <a:pt x="0" y="135467"/>
                </a:lnTo>
                <a:lnTo>
                  <a:pt x="0" y="160867"/>
                </a:lnTo>
                <a:lnTo>
                  <a:pt x="0" y="186267"/>
                </a:lnTo>
                <a:lnTo>
                  <a:pt x="0" y="220133"/>
                </a:lnTo>
                <a:lnTo>
                  <a:pt x="0" y="245533"/>
                </a:lnTo>
                <a:lnTo>
                  <a:pt x="8467" y="279400"/>
                </a:lnTo>
                <a:lnTo>
                  <a:pt x="8467" y="313267"/>
                </a:lnTo>
                <a:lnTo>
                  <a:pt x="16934" y="338667"/>
                </a:lnTo>
                <a:lnTo>
                  <a:pt x="25400" y="364067"/>
                </a:lnTo>
                <a:lnTo>
                  <a:pt x="25400" y="389467"/>
                </a:lnTo>
                <a:lnTo>
                  <a:pt x="33867" y="406400"/>
                </a:lnTo>
                <a:lnTo>
                  <a:pt x="33867" y="423333"/>
                </a:lnTo>
                <a:lnTo>
                  <a:pt x="42334" y="431800"/>
                </a:lnTo>
                <a:lnTo>
                  <a:pt x="42334" y="440267"/>
                </a:lnTo>
                <a:lnTo>
                  <a:pt x="42334" y="440267"/>
                </a:lnTo>
                <a:lnTo>
                  <a:pt x="42334" y="431800"/>
                </a:lnTo>
                <a:lnTo>
                  <a:pt x="42334" y="431800"/>
                </a:lnTo>
                <a:lnTo>
                  <a:pt x="33867" y="414867"/>
                </a:lnTo>
                <a:lnTo>
                  <a:pt x="33867" y="414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342467" y="5266267"/>
            <a:ext cx="287867" cy="270934"/>
          </a:xfrm>
          <a:custGeom>
            <a:avLst/>
            <a:gdLst/>
            <a:ahLst/>
            <a:cxnLst/>
            <a:rect l="0" t="0" r="0" b="0"/>
            <a:pathLst>
              <a:path w="287867" h="270934">
                <a:moveTo>
                  <a:pt x="8466" y="67733"/>
                </a:moveTo>
                <a:lnTo>
                  <a:pt x="8466" y="67733"/>
                </a:lnTo>
                <a:lnTo>
                  <a:pt x="0" y="50800"/>
                </a:lnTo>
                <a:lnTo>
                  <a:pt x="0" y="42333"/>
                </a:lnTo>
                <a:lnTo>
                  <a:pt x="0" y="25400"/>
                </a:lnTo>
                <a:lnTo>
                  <a:pt x="0" y="16933"/>
                </a:lnTo>
                <a:lnTo>
                  <a:pt x="8466" y="8466"/>
                </a:lnTo>
                <a:lnTo>
                  <a:pt x="25400" y="0"/>
                </a:lnTo>
                <a:lnTo>
                  <a:pt x="33866" y="0"/>
                </a:lnTo>
                <a:lnTo>
                  <a:pt x="59266" y="0"/>
                </a:lnTo>
                <a:lnTo>
                  <a:pt x="76200" y="8466"/>
                </a:lnTo>
                <a:lnTo>
                  <a:pt x="101600" y="16933"/>
                </a:lnTo>
                <a:lnTo>
                  <a:pt x="127000" y="33866"/>
                </a:lnTo>
                <a:lnTo>
                  <a:pt x="160866" y="50800"/>
                </a:lnTo>
                <a:lnTo>
                  <a:pt x="177800" y="67733"/>
                </a:lnTo>
                <a:lnTo>
                  <a:pt x="203200" y="93133"/>
                </a:lnTo>
                <a:lnTo>
                  <a:pt x="228600" y="118533"/>
                </a:lnTo>
                <a:lnTo>
                  <a:pt x="245533" y="143933"/>
                </a:lnTo>
                <a:lnTo>
                  <a:pt x="270933" y="160866"/>
                </a:lnTo>
                <a:lnTo>
                  <a:pt x="279400" y="186266"/>
                </a:lnTo>
                <a:lnTo>
                  <a:pt x="287866" y="203200"/>
                </a:lnTo>
                <a:lnTo>
                  <a:pt x="287866" y="220133"/>
                </a:lnTo>
                <a:lnTo>
                  <a:pt x="279400" y="237066"/>
                </a:lnTo>
                <a:lnTo>
                  <a:pt x="270933" y="245533"/>
                </a:lnTo>
                <a:lnTo>
                  <a:pt x="254000" y="254000"/>
                </a:lnTo>
                <a:lnTo>
                  <a:pt x="237066" y="262466"/>
                </a:lnTo>
                <a:lnTo>
                  <a:pt x="211666" y="262466"/>
                </a:lnTo>
                <a:lnTo>
                  <a:pt x="194733" y="270933"/>
                </a:lnTo>
                <a:lnTo>
                  <a:pt x="177800" y="270933"/>
                </a:lnTo>
                <a:lnTo>
                  <a:pt x="152400" y="270933"/>
                </a:lnTo>
                <a:lnTo>
                  <a:pt x="135466" y="262466"/>
                </a:lnTo>
                <a:lnTo>
                  <a:pt x="127000" y="262466"/>
                </a:lnTo>
                <a:lnTo>
                  <a:pt x="118533" y="262466"/>
                </a:lnTo>
                <a:lnTo>
                  <a:pt x="118533" y="254000"/>
                </a:lnTo>
                <a:lnTo>
                  <a:pt x="118533" y="254000"/>
                </a:lnTo>
                <a:lnTo>
                  <a:pt x="127000" y="245533"/>
                </a:lnTo>
                <a:lnTo>
                  <a:pt x="127000" y="245533"/>
                </a:lnTo>
                <a:lnTo>
                  <a:pt x="135466" y="237066"/>
                </a:lnTo>
                <a:lnTo>
                  <a:pt x="135466" y="237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715000" y="5359400"/>
            <a:ext cx="194734" cy="465668"/>
          </a:xfrm>
          <a:custGeom>
            <a:avLst/>
            <a:gdLst/>
            <a:ahLst/>
            <a:cxnLst/>
            <a:rect l="0" t="0" r="0" b="0"/>
            <a:pathLst>
              <a:path w="194734" h="465668">
                <a:moveTo>
                  <a:pt x="118533" y="0"/>
                </a:moveTo>
                <a:lnTo>
                  <a:pt x="118533" y="0"/>
                </a:lnTo>
                <a:lnTo>
                  <a:pt x="110067" y="8467"/>
                </a:lnTo>
                <a:lnTo>
                  <a:pt x="101600" y="16933"/>
                </a:lnTo>
                <a:lnTo>
                  <a:pt x="84667" y="25400"/>
                </a:lnTo>
                <a:lnTo>
                  <a:pt x="76200" y="42333"/>
                </a:lnTo>
                <a:lnTo>
                  <a:pt x="59267" y="50800"/>
                </a:lnTo>
                <a:lnTo>
                  <a:pt x="50800" y="67733"/>
                </a:lnTo>
                <a:lnTo>
                  <a:pt x="33867" y="84667"/>
                </a:lnTo>
                <a:lnTo>
                  <a:pt x="25400" y="101600"/>
                </a:lnTo>
                <a:lnTo>
                  <a:pt x="16933" y="127000"/>
                </a:lnTo>
                <a:lnTo>
                  <a:pt x="8467" y="143933"/>
                </a:lnTo>
                <a:lnTo>
                  <a:pt x="0" y="169333"/>
                </a:lnTo>
                <a:lnTo>
                  <a:pt x="0" y="194733"/>
                </a:lnTo>
                <a:lnTo>
                  <a:pt x="0" y="220133"/>
                </a:lnTo>
                <a:lnTo>
                  <a:pt x="0" y="254000"/>
                </a:lnTo>
                <a:lnTo>
                  <a:pt x="8467" y="279400"/>
                </a:lnTo>
                <a:lnTo>
                  <a:pt x="16933" y="304800"/>
                </a:lnTo>
                <a:lnTo>
                  <a:pt x="25400" y="338667"/>
                </a:lnTo>
                <a:lnTo>
                  <a:pt x="42333" y="364067"/>
                </a:lnTo>
                <a:lnTo>
                  <a:pt x="59267" y="389467"/>
                </a:lnTo>
                <a:lnTo>
                  <a:pt x="76200" y="406400"/>
                </a:lnTo>
                <a:lnTo>
                  <a:pt x="93133" y="431800"/>
                </a:lnTo>
                <a:lnTo>
                  <a:pt x="110067" y="440267"/>
                </a:lnTo>
                <a:lnTo>
                  <a:pt x="127000" y="457200"/>
                </a:lnTo>
                <a:lnTo>
                  <a:pt x="152400" y="465667"/>
                </a:lnTo>
                <a:lnTo>
                  <a:pt x="169333" y="465667"/>
                </a:lnTo>
                <a:lnTo>
                  <a:pt x="177800" y="457200"/>
                </a:lnTo>
                <a:lnTo>
                  <a:pt x="177800" y="457200"/>
                </a:lnTo>
                <a:lnTo>
                  <a:pt x="194733" y="448733"/>
                </a:lnTo>
                <a:lnTo>
                  <a:pt x="194733" y="448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977467" y="5486400"/>
            <a:ext cx="93134" cy="347134"/>
          </a:xfrm>
          <a:custGeom>
            <a:avLst/>
            <a:gdLst/>
            <a:ahLst/>
            <a:cxnLst/>
            <a:rect l="0" t="0" r="0" b="0"/>
            <a:pathLst>
              <a:path w="93134" h="347134">
                <a:moveTo>
                  <a:pt x="0" y="0"/>
                </a:moveTo>
                <a:lnTo>
                  <a:pt x="0" y="0"/>
                </a:lnTo>
                <a:lnTo>
                  <a:pt x="8466" y="0"/>
                </a:lnTo>
                <a:lnTo>
                  <a:pt x="8466" y="8467"/>
                </a:lnTo>
                <a:lnTo>
                  <a:pt x="16933" y="8467"/>
                </a:lnTo>
                <a:lnTo>
                  <a:pt x="16933" y="8467"/>
                </a:lnTo>
                <a:lnTo>
                  <a:pt x="16933" y="8467"/>
                </a:lnTo>
                <a:lnTo>
                  <a:pt x="25400" y="25400"/>
                </a:lnTo>
                <a:lnTo>
                  <a:pt x="25400" y="33867"/>
                </a:lnTo>
                <a:lnTo>
                  <a:pt x="33866" y="50800"/>
                </a:lnTo>
                <a:lnTo>
                  <a:pt x="33866" y="67733"/>
                </a:lnTo>
                <a:lnTo>
                  <a:pt x="42333" y="93133"/>
                </a:lnTo>
                <a:lnTo>
                  <a:pt x="42333" y="110067"/>
                </a:lnTo>
                <a:lnTo>
                  <a:pt x="42333" y="135467"/>
                </a:lnTo>
                <a:lnTo>
                  <a:pt x="50800" y="169333"/>
                </a:lnTo>
                <a:lnTo>
                  <a:pt x="59266" y="194733"/>
                </a:lnTo>
                <a:lnTo>
                  <a:pt x="67733" y="220133"/>
                </a:lnTo>
                <a:lnTo>
                  <a:pt x="67733" y="245533"/>
                </a:lnTo>
                <a:lnTo>
                  <a:pt x="76200" y="270933"/>
                </a:lnTo>
                <a:lnTo>
                  <a:pt x="84666" y="296333"/>
                </a:lnTo>
                <a:lnTo>
                  <a:pt x="84666" y="321733"/>
                </a:lnTo>
                <a:lnTo>
                  <a:pt x="93133" y="338667"/>
                </a:lnTo>
                <a:lnTo>
                  <a:pt x="93133" y="347133"/>
                </a:lnTo>
                <a:lnTo>
                  <a:pt x="93133" y="347133"/>
                </a:lnTo>
                <a:lnTo>
                  <a:pt x="93133" y="347133"/>
                </a:lnTo>
                <a:lnTo>
                  <a:pt x="93133" y="347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884333" y="5486400"/>
            <a:ext cx="228601" cy="50801"/>
          </a:xfrm>
          <a:custGeom>
            <a:avLst/>
            <a:gdLst/>
            <a:ahLst/>
            <a:cxnLst/>
            <a:rect l="0" t="0" r="0" b="0"/>
            <a:pathLst>
              <a:path w="228601" h="50801">
                <a:moveTo>
                  <a:pt x="8467" y="50800"/>
                </a:moveTo>
                <a:lnTo>
                  <a:pt x="8467" y="42333"/>
                </a:lnTo>
                <a:lnTo>
                  <a:pt x="0" y="33867"/>
                </a:lnTo>
                <a:lnTo>
                  <a:pt x="0" y="25400"/>
                </a:lnTo>
                <a:lnTo>
                  <a:pt x="0" y="16933"/>
                </a:lnTo>
                <a:lnTo>
                  <a:pt x="8467" y="8467"/>
                </a:lnTo>
                <a:lnTo>
                  <a:pt x="16934" y="8467"/>
                </a:lnTo>
                <a:lnTo>
                  <a:pt x="33867" y="0"/>
                </a:lnTo>
                <a:lnTo>
                  <a:pt x="59267" y="0"/>
                </a:lnTo>
                <a:lnTo>
                  <a:pt x="76200" y="0"/>
                </a:lnTo>
                <a:lnTo>
                  <a:pt x="101600" y="0"/>
                </a:lnTo>
                <a:lnTo>
                  <a:pt x="127000" y="0"/>
                </a:lnTo>
                <a:lnTo>
                  <a:pt x="152400" y="0"/>
                </a:lnTo>
                <a:lnTo>
                  <a:pt x="177800" y="0"/>
                </a:lnTo>
                <a:lnTo>
                  <a:pt x="194734" y="0"/>
                </a:lnTo>
                <a:lnTo>
                  <a:pt x="211667" y="0"/>
                </a:lnTo>
                <a:lnTo>
                  <a:pt x="211667" y="0"/>
                </a:lnTo>
                <a:lnTo>
                  <a:pt x="228600" y="0"/>
                </a:lnTo>
                <a:lnTo>
                  <a:pt x="2286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6146800" y="5503333"/>
            <a:ext cx="143934" cy="279401"/>
          </a:xfrm>
          <a:custGeom>
            <a:avLst/>
            <a:gdLst/>
            <a:ahLst/>
            <a:cxnLst/>
            <a:rect l="0" t="0" r="0" b="0"/>
            <a:pathLst>
              <a:path w="143934" h="279401">
                <a:moveTo>
                  <a:pt x="8467" y="76200"/>
                </a:moveTo>
                <a:lnTo>
                  <a:pt x="8467" y="84667"/>
                </a:lnTo>
                <a:lnTo>
                  <a:pt x="0" y="93134"/>
                </a:lnTo>
                <a:lnTo>
                  <a:pt x="0" y="101600"/>
                </a:lnTo>
                <a:lnTo>
                  <a:pt x="0" y="118534"/>
                </a:lnTo>
                <a:lnTo>
                  <a:pt x="8467" y="135467"/>
                </a:lnTo>
                <a:lnTo>
                  <a:pt x="8467" y="152400"/>
                </a:lnTo>
                <a:lnTo>
                  <a:pt x="16933" y="169334"/>
                </a:lnTo>
                <a:lnTo>
                  <a:pt x="33867" y="186267"/>
                </a:lnTo>
                <a:lnTo>
                  <a:pt x="42333" y="203200"/>
                </a:lnTo>
                <a:lnTo>
                  <a:pt x="59267" y="220134"/>
                </a:lnTo>
                <a:lnTo>
                  <a:pt x="67733" y="237067"/>
                </a:lnTo>
                <a:lnTo>
                  <a:pt x="76200" y="245534"/>
                </a:lnTo>
                <a:lnTo>
                  <a:pt x="84667" y="254000"/>
                </a:lnTo>
                <a:lnTo>
                  <a:pt x="93133" y="270934"/>
                </a:lnTo>
                <a:lnTo>
                  <a:pt x="101600" y="270934"/>
                </a:lnTo>
                <a:lnTo>
                  <a:pt x="110067" y="279400"/>
                </a:lnTo>
                <a:lnTo>
                  <a:pt x="118533" y="279400"/>
                </a:lnTo>
                <a:lnTo>
                  <a:pt x="127000" y="279400"/>
                </a:lnTo>
                <a:lnTo>
                  <a:pt x="127000" y="279400"/>
                </a:lnTo>
                <a:lnTo>
                  <a:pt x="135467" y="270934"/>
                </a:lnTo>
                <a:lnTo>
                  <a:pt x="135467" y="270934"/>
                </a:lnTo>
                <a:lnTo>
                  <a:pt x="143933" y="262467"/>
                </a:lnTo>
                <a:lnTo>
                  <a:pt x="143933" y="245534"/>
                </a:lnTo>
                <a:lnTo>
                  <a:pt x="143933" y="237067"/>
                </a:lnTo>
                <a:lnTo>
                  <a:pt x="143933" y="220134"/>
                </a:lnTo>
                <a:lnTo>
                  <a:pt x="143933" y="203200"/>
                </a:lnTo>
                <a:lnTo>
                  <a:pt x="143933" y="177800"/>
                </a:lnTo>
                <a:lnTo>
                  <a:pt x="143933" y="160867"/>
                </a:lnTo>
                <a:lnTo>
                  <a:pt x="135467" y="143934"/>
                </a:lnTo>
                <a:lnTo>
                  <a:pt x="135467" y="118534"/>
                </a:lnTo>
                <a:lnTo>
                  <a:pt x="127000" y="101600"/>
                </a:lnTo>
                <a:lnTo>
                  <a:pt x="127000" y="84667"/>
                </a:lnTo>
                <a:lnTo>
                  <a:pt x="118533" y="67734"/>
                </a:lnTo>
                <a:lnTo>
                  <a:pt x="118533" y="50800"/>
                </a:lnTo>
                <a:lnTo>
                  <a:pt x="110067" y="33867"/>
                </a:lnTo>
                <a:lnTo>
                  <a:pt x="110067" y="25400"/>
                </a:lnTo>
                <a:lnTo>
                  <a:pt x="110067" y="8467"/>
                </a:lnTo>
                <a:lnTo>
                  <a:pt x="110067" y="8467"/>
                </a:lnTo>
                <a:lnTo>
                  <a:pt x="110067" y="0"/>
                </a:lnTo>
                <a:lnTo>
                  <a:pt x="1100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6273800" y="5418667"/>
            <a:ext cx="270934" cy="567267"/>
          </a:xfrm>
          <a:custGeom>
            <a:avLst/>
            <a:gdLst/>
            <a:ahLst/>
            <a:cxnLst/>
            <a:rect l="0" t="0" r="0" b="0"/>
            <a:pathLst>
              <a:path w="270934" h="567267">
                <a:moveTo>
                  <a:pt x="0" y="0"/>
                </a:moveTo>
                <a:lnTo>
                  <a:pt x="0" y="0"/>
                </a:lnTo>
                <a:lnTo>
                  <a:pt x="0" y="0"/>
                </a:lnTo>
                <a:lnTo>
                  <a:pt x="0" y="8466"/>
                </a:lnTo>
                <a:lnTo>
                  <a:pt x="0" y="8466"/>
                </a:lnTo>
                <a:lnTo>
                  <a:pt x="0" y="8466"/>
                </a:lnTo>
                <a:lnTo>
                  <a:pt x="8467" y="8466"/>
                </a:lnTo>
                <a:lnTo>
                  <a:pt x="25400" y="16933"/>
                </a:lnTo>
                <a:lnTo>
                  <a:pt x="42333" y="25400"/>
                </a:lnTo>
                <a:lnTo>
                  <a:pt x="59267" y="33866"/>
                </a:lnTo>
                <a:lnTo>
                  <a:pt x="84667" y="50800"/>
                </a:lnTo>
                <a:lnTo>
                  <a:pt x="101600" y="67733"/>
                </a:lnTo>
                <a:lnTo>
                  <a:pt x="127000" y="84666"/>
                </a:lnTo>
                <a:lnTo>
                  <a:pt x="143933" y="110066"/>
                </a:lnTo>
                <a:lnTo>
                  <a:pt x="169333" y="135466"/>
                </a:lnTo>
                <a:lnTo>
                  <a:pt x="186267" y="160866"/>
                </a:lnTo>
                <a:lnTo>
                  <a:pt x="211667" y="194733"/>
                </a:lnTo>
                <a:lnTo>
                  <a:pt x="228600" y="220133"/>
                </a:lnTo>
                <a:lnTo>
                  <a:pt x="237066" y="254000"/>
                </a:lnTo>
                <a:lnTo>
                  <a:pt x="254000" y="287866"/>
                </a:lnTo>
                <a:lnTo>
                  <a:pt x="262467" y="321733"/>
                </a:lnTo>
                <a:lnTo>
                  <a:pt x="270933" y="355600"/>
                </a:lnTo>
                <a:lnTo>
                  <a:pt x="270933" y="389466"/>
                </a:lnTo>
                <a:lnTo>
                  <a:pt x="262467" y="423333"/>
                </a:lnTo>
                <a:lnTo>
                  <a:pt x="254000" y="448733"/>
                </a:lnTo>
                <a:lnTo>
                  <a:pt x="237066" y="482600"/>
                </a:lnTo>
                <a:lnTo>
                  <a:pt x="220133" y="508000"/>
                </a:lnTo>
                <a:lnTo>
                  <a:pt x="186267" y="524933"/>
                </a:lnTo>
                <a:lnTo>
                  <a:pt x="160867" y="541866"/>
                </a:lnTo>
                <a:lnTo>
                  <a:pt x="118533" y="558800"/>
                </a:lnTo>
                <a:lnTo>
                  <a:pt x="118533" y="558800"/>
                </a:lnTo>
                <a:lnTo>
                  <a:pt x="84667" y="567266"/>
                </a:lnTo>
                <a:lnTo>
                  <a:pt x="84667" y="5672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997200" y="3547533"/>
            <a:ext cx="186268" cy="321735"/>
          </a:xfrm>
          <a:custGeom>
            <a:avLst/>
            <a:gdLst/>
            <a:ahLst/>
            <a:cxnLst/>
            <a:rect l="0" t="0" r="0" b="0"/>
            <a:pathLst>
              <a:path w="186268" h="321735">
                <a:moveTo>
                  <a:pt x="0" y="0"/>
                </a:moveTo>
                <a:lnTo>
                  <a:pt x="0" y="0"/>
                </a:lnTo>
                <a:lnTo>
                  <a:pt x="0" y="8467"/>
                </a:lnTo>
                <a:lnTo>
                  <a:pt x="0" y="16934"/>
                </a:lnTo>
                <a:lnTo>
                  <a:pt x="0" y="25400"/>
                </a:lnTo>
                <a:lnTo>
                  <a:pt x="0" y="33867"/>
                </a:lnTo>
                <a:lnTo>
                  <a:pt x="0" y="50800"/>
                </a:lnTo>
                <a:lnTo>
                  <a:pt x="0" y="67734"/>
                </a:lnTo>
                <a:lnTo>
                  <a:pt x="0" y="84667"/>
                </a:lnTo>
                <a:lnTo>
                  <a:pt x="0" y="101600"/>
                </a:lnTo>
                <a:lnTo>
                  <a:pt x="0" y="118534"/>
                </a:lnTo>
                <a:lnTo>
                  <a:pt x="0" y="135467"/>
                </a:lnTo>
                <a:lnTo>
                  <a:pt x="0" y="160867"/>
                </a:lnTo>
                <a:lnTo>
                  <a:pt x="8467" y="177800"/>
                </a:lnTo>
                <a:lnTo>
                  <a:pt x="8467" y="203200"/>
                </a:lnTo>
                <a:lnTo>
                  <a:pt x="8467" y="220134"/>
                </a:lnTo>
                <a:lnTo>
                  <a:pt x="16933" y="237067"/>
                </a:lnTo>
                <a:lnTo>
                  <a:pt x="25400" y="254000"/>
                </a:lnTo>
                <a:lnTo>
                  <a:pt x="33867" y="262467"/>
                </a:lnTo>
                <a:lnTo>
                  <a:pt x="50800" y="279400"/>
                </a:lnTo>
                <a:lnTo>
                  <a:pt x="59267" y="279400"/>
                </a:lnTo>
                <a:lnTo>
                  <a:pt x="76200" y="287867"/>
                </a:lnTo>
                <a:lnTo>
                  <a:pt x="93133" y="287867"/>
                </a:lnTo>
                <a:lnTo>
                  <a:pt x="110067" y="287867"/>
                </a:lnTo>
                <a:lnTo>
                  <a:pt x="127000" y="287867"/>
                </a:lnTo>
                <a:lnTo>
                  <a:pt x="135467" y="287867"/>
                </a:lnTo>
                <a:lnTo>
                  <a:pt x="152400" y="279400"/>
                </a:lnTo>
                <a:lnTo>
                  <a:pt x="160867" y="270934"/>
                </a:lnTo>
                <a:lnTo>
                  <a:pt x="169333" y="254000"/>
                </a:lnTo>
                <a:lnTo>
                  <a:pt x="177800" y="245534"/>
                </a:lnTo>
                <a:lnTo>
                  <a:pt x="186267" y="228600"/>
                </a:lnTo>
                <a:lnTo>
                  <a:pt x="186267" y="211667"/>
                </a:lnTo>
                <a:lnTo>
                  <a:pt x="186267" y="203200"/>
                </a:lnTo>
                <a:lnTo>
                  <a:pt x="177800" y="194734"/>
                </a:lnTo>
                <a:lnTo>
                  <a:pt x="169333" y="186267"/>
                </a:lnTo>
                <a:lnTo>
                  <a:pt x="160867" y="177800"/>
                </a:lnTo>
                <a:lnTo>
                  <a:pt x="152400" y="169334"/>
                </a:lnTo>
                <a:lnTo>
                  <a:pt x="143933" y="169334"/>
                </a:lnTo>
                <a:lnTo>
                  <a:pt x="135467" y="169334"/>
                </a:lnTo>
                <a:lnTo>
                  <a:pt x="127000" y="169334"/>
                </a:lnTo>
                <a:lnTo>
                  <a:pt x="118533" y="177800"/>
                </a:lnTo>
                <a:lnTo>
                  <a:pt x="110067" y="186267"/>
                </a:lnTo>
                <a:lnTo>
                  <a:pt x="101600" y="194734"/>
                </a:lnTo>
                <a:lnTo>
                  <a:pt x="93133" y="203200"/>
                </a:lnTo>
                <a:lnTo>
                  <a:pt x="93133" y="220134"/>
                </a:lnTo>
                <a:lnTo>
                  <a:pt x="93133" y="237067"/>
                </a:lnTo>
                <a:lnTo>
                  <a:pt x="93133" y="245534"/>
                </a:lnTo>
                <a:lnTo>
                  <a:pt x="93133" y="262467"/>
                </a:lnTo>
                <a:lnTo>
                  <a:pt x="93133" y="279400"/>
                </a:lnTo>
                <a:lnTo>
                  <a:pt x="101600" y="287867"/>
                </a:lnTo>
                <a:lnTo>
                  <a:pt x="101600" y="296334"/>
                </a:lnTo>
                <a:lnTo>
                  <a:pt x="110067" y="313267"/>
                </a:lnTo>
                <a:lnTo>
                  <a:pt x="110067" y="313267"/>
                </a:lnTo>
                <a:lnTo>
                  <a:pt x="110067" y="321734"/>
                </a:lnTo>
                <a:lnTo>
                  <a:pt x="110067" y="321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878667" y="3920067"/>
            <a:ext cx="482601" cy="8467"/>
          </a:xfrm>
          <a:custGeom>
            <a:avLst/>
            <a:gdLst/>
            <a:ahLst/>
            <a:cxnLst/>
            <a:rect l="0" t="0" r="0" b="0"/>
            <a:pathLst>
              <a:path w="482601" h="8467">
                <a:moveTo>
                  <a:pt x="0" y="0"/>
                </a:moveTo>
                <a:lnTo>
                  <a:pt x="0" y="0"/>
                </a:lnTo>
                <a:lnTo>
                  <a:pt x="0" y="0"/>
                </a:lnTo>
                <a:lnTo>
                  <a:pt x="8466" y="0"/>
                </a:lnTo>
                <a:lnTo>
                  <a:pt x="8466" y="8466"/>
                </a:lnTo>
                <a:lnTo>
                  <a:pt x="16933" y="8466"/>
                </a:lnTo>
                <a:lnTo>
                  <a:pt x="33866" y="0"/>
                </a:lnTo>
                <a:lnTo>
                  <a:pt x="50800" y="0"/>
                </a:lnTo>
                <a:lnTo>
                  <a:pt x="76200" y="0"/>
                </a:lnTo>
                <a:lnTo>
                  <a:pt x="101600" y="0"/>
                </a:lnTo>
                <a:lnTo>
                  <a:pt x="127000" y="0"/>
                </a:lnTo>
                <a:lnTo>
                  <a:pt x="160866" y="0"/>
                </a:lnTo>
                <a:lnTo>
                  <a:pt x="194733" y="0"/>
                </a:lnTo>
                <a:lnTo>
                  <a:pt x="228600" y="0"/>
                </a:lnTo>
                <a:lnTo>
                  <a:pt x="262466" y="0"/>
                </a:lnTo>
                <a:lnTo>
                  <a:pt x="296333" y="0"/>
                </a:lnTo>
                <a:lnTo>
                  <a:pt x="330200" y="0"/>
                </a:lnTo>
                <a:lnTo>
                  <a:pt x="364066" y="0"/>
                </a:lnTo>
                <a:lnTo>
                  <a:pt x="397933" y="0"/>
                </a:lnTo>
                <a:lnTo>
                  <a:pt x="423333" y="0"/>
                </a:lnTo>
                <a:lnTo>
                  <a:pt x="448733" y="0"/>
                </a:lnTo>
                <a:lnTo>
                  <a:pt x="465666" y="0"/>
                </a:lnTo>
                <a:lnTo>
                  <a:pt x="465666" y="0"/>
                </a:lnTo>
                <a:lnTo>
                  <a:pt x="482600" y="0"/>
                </a:lnTo>
                <a:lnTo>
                  <a:pt x="4826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031067" y="4038600"/>
            <a:ext cx="33867" cy="270934"/>
          </a:xfrm>
          <a:custGeom>
            <a:avLst/>
            <a:gdLst/>
            <a:ahLst/>
            <a:cxnLst/>
            <a:rect l="0" t="0" r="0" b="0"/>
            <a:pathLst>
              <a:path w="33867" h="270934">
                <a:moveTo>
                  <a:pt x="0" y="0"/>
                </a:moveTo>
                <a:lnTo>
                  <a:pt x="0" y="8467"/>
                </a:lnTo>
                <a:lnTo>
                  <a:pt x="0" y="8467"/>
                </a:lnTo>
                <a:lnTo>
                  <a:pt x="0" y="8467"/>
                </a:lnTo>
                <a:lnTo>
                  <a:pt x="0" y="16933"/>
                </a:lnTo>
                <a:lnTo>
                  <a:pt x="8466" y="16933"/>
                </a:lnTo>
                <a:lnTo>
                  <a:pt x="16933" y="33867"/>
                </a:lnTo>
                <a:lnTo>
                  <a:pt x="16933" y="42333"/>
                </a:lnTo>
                <a:lnTo>
                  <a:pt x="16933" y="50800"/>
                </a:lnTo>
                <a:lnTo>
                  <a:pt x="25400" y="67733"/>
                </a:lnTo>
                <a:lnTo>
                  <a:pt x="25400" y="84667"/>
                </a:lnTo>
                <a:lnTo>
                  <a:pt x="25400" y="101600"/>
                </a:lnTo>
                <a:lnTo>
                  <a:pt x="25400" y="118533"/>
                </a:lnTo>
                <a:lnTo>
                  <a:pt x="25400" y="135467"/>
                </a:lnTo>
                <a:lnTo>
                  <a:pt x="25400" y="160867"/>
                </a:lnTo>
                <a:lnTo>
                  <a:pt x="25400" y="177800"/>
                </a:lnTo>
                <a:lnTo>
                  <a:pt x="25400" y="203200"/>
                </a:lnTo>
                <a:lnTo>
                  <a:pt x="25400" y="220133"/>
                </a:lnTo>
                <a:lnTo>
                  <a:pt x="25400" y="237067"/>
                </a:lnTo>
                <a:lnTo>
                  <a:pt x="33866" y="245533"/>
                </a:lnTo>
                <a:lnTo>
                  <a:pt x="33866" y="262467"/>
                </a:lnTo>
                <a:lnTo>
                  <a:pt x="33866" y="262467"/>
                </a:lnTo>
                <a:lnTo>
                  <a:pt x="33866" y="270933"/>
                </a:lnTo>
                <a:lnTo>
                  <a:pt x="33866" y="270933"/>
                </a:lnTo>
                <a:lnTo>
                  <a:pt x="33866" y="270933"/>
                </a:lnTo>
                <a:lnTo>
                  <a:pt x="33866" y="262467"/>
                </a:lnTo>
                <a:lnTo>
                  <a:pt x="33866" y="262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132667" y="4021667"/>
            <a:ext cx="169334" cy="254001"/>
          </a:xfrm>
          <a:custGeom>
            <a:avLst/>
            <a:gdLst/>
            <a:ahLst/>
            <a:cxnLst/>
            <a:rect l="0" t="0" r="0" b="0"/>
            <a:pathLst>
              <a:path w="169334" h="254001">
                <a:moveTo>
                  <a:pt x="33866" y="8466"/>
                </a:moveTo>
                <a:lnTo>
                  <a:pt x="33866" y="8466"/>
                </a:lnTo>
                <a:lnTo>
                  <a:pt x="33866" y="8466"/>
                </a:lnTo>
                <a:lnTo>
                  <a:pt x="33866" y="8466"/>
                </a:lnTo>
                <a:lnTo>
                  <a:pt x="33866" y="8466"/>
                </a:lnTo>
                <a:lnTo>
                  <a:pt x="33866" y="8466"/>
                </a:lnTo>
                <a:lnTo>
                  <a:pt x="33866" y="8466"/>
                </a:lnTo>
                <a:lnTo>
                  <a:pt x="33866" y="16933"/>
                </a:lnTo>
                <a:lnTo>
                  <a:pt x="25400" y="25400"/>
                </a:lnTo>
                <a:lnTo>
                  <a:pt x="25400" y="33866"/>
                </a:lnTo>
                <a:lnTo>
                  <a:pt x="25400" y="50800"/>
                </a:lnTo>
                <a:lnTo>
                  <a:pt x="16933" y="59266"/>
                </a:lnTo>
                <a:lnTo>
                  <a:pt x="8466" y="76200"/>
                </a:lnTo>
                <a:lnTo>
                  <a:pt x="8466" y="84666"/>
                </a:lnTo>
                <a:lnTo>
                  <a:pt x="8466" y="101600"/>
                </a:lnTo>
                <a:lnTo>
                  <a:pt x="0" y="118533"/>
                </a:lnTo>
                <a:lnTo>
                  <a:pt x="0" y="135466"/>
                </a:lnTo>
                <a:lnTo>
                  <a:pt x="0" y="152400"/>
                </a:lnTo>
                <a:lnTo>
                  <a:pt x="8466" y="169333"/>
                </a:lnTo>
                <a:lnTo>
                  <a:pt x="8466" y="186266"/>
                </a:lnTo>
                <a:lnTo>
                  <a:pt x="16933" y="203200"/>
                </a:lnTo>
                <a:lnTo>
                  <a:pt x="25400" y="211666"/>
                </a:lnTo>
                <a:lnTo>
                  <a:pt x="33866" y="228600"/>
                </a:lnTo>
                <a:lnTo>
                  <a:pt x="50800" y="237066"/>
                </a:lnTo>
                <a:lnTo>
                  <a:pt x="59266" y="245533"/>
                </a:lnTo>
                <a:lnTo>
                  <a:pt x="76200" y="245533"/>
                </a:lnTo>
                <a:lnTo>
                  <a:pt x="93133" y="254000"/>
                </a:lnTo>
                <a:lnTo>
                  <a:pt x="101600" y="254000"/>
                </a:lnTo>
                <a:lnTo>
                  <a:pt x="118533" y="245533"/>
                </a:lnTo>
                <a:lnTo>
                  <a:pt x="127000" y="245533"/>
                </a:lnTo>
                <a:lnTo>
                  <a:pt x="143933" y="237066"/>
                </a:lnTo>
                <a:lnTo>
                  <a:pt x="152400" y="228600"/>
                </a:lnTo>
                <a:lnTo>
                  <a:pt x="152400" y="220133"/>
                </a:lnTo>
                <a:lnTo>
                  <a:pt x="160866" y="203200"/>
                </a:lnTo>
                <a:lnTo>
                  <a:pt x="169333" y="186266"/>
                </a:lnTo>
                <a:lnTo>
                  <a:pt x="169333" y="169333"/>
                </a:lnTo>
                <a:lnTo>
                  <a:pt x="169333" y="152400"/>
                </a:lnTo>
                <a:lnTo>
                  <a:pt x="169333" y="135466"/>
                </a:lnTo>
                <a:lnTo>
                  <a:pt x="160866" y="118533"/>
                </a:lnTo>
                <a:lnTo>
                  <a:pt x="160866" y="101600"/>
                </a:lnTo>
                <a:lnTo>
                  <a:pt x="152400" y="84666"/>
                </a:lnTo>
                <a:lnTo>
                  <a:pt x="143933" y="67733"/>
                </a:lnTo>
                <a:lnTo>
                  <a:pt x="135466" y="50800"/>
                </a:lnTo>
                <a:lnTo>
                  <a:pt x="127000" y="42333"/>
                </a:lnTo>
                <a:lnTo>
                  <a:pt x="110066" y="25400"/>
                </a:lnTo>
                <a:lnTo>
                  <a:pt x="101600" y="16933"/>
                </a:lnTo>
                <a:lnTo>
                  <a:pt x="93133" y="8466"/>
                </a:lnTo>
                <a:lnTo>
                  <a:pt x="76200" y="0"/>
                </a:lnTo>
                <a:lnTo>
                  <a:pt x="67733" y="0"/>
                </a:lnTo>
                <a:lnTo>
                  <a:pt x="50800" y="0"/>
                </a:lnTo>
                <a:lnTo>
                  <a:pt x="42333" y="0"/>
                </a:lnTo>
                <a:lnTo>
                  <a:pt x="33866" y="8466"/>
                </a:lnTo>
                <a:lnTo>
                  <a:pt x="16933" y="16933"/>
                </a:lnTo>
                <a:lnTo>
                  <a:pt x="8466" y="25400"/>
                </a:lnTo>
                <a:lnTo>
                  <a:pt x="8466" y="25400"/>
                </a:lnTo>
                <a:lnTo>
                  <a:pt x="8466" y="33866"/>
                </a:lnTo>
                <a:lnTo>
                  <a:pt x="8466" y="33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131733" y="3920067"/>
            <a:ext cx="67735" cy="50801"/>
          </a:xfrm>
          <a:custGeom>
            <a:avLst/>
            <a:gdLst/>
            <a:ahLst/>
            <a:cxnLst/>
            <a:rect l="0" t="0" r="0" b="0"/>
            <a:pathLst>
              <a:path w="67735" h="50801">
                <a:moveTo>
                  <a:pt x="25400" y="8466"/>
                </a:moveTo>
                <a:lnTo>
                  <a:pt x="25400" y="8466"/>
                </a:lnTo>
                <a:lnTo>
                  <a:pt x="25400" y="8466"/>
                </a:lnTo>
                <a:lnTo>
                  <a:pt x="25400" y="8466"/>
                </a:lnTo>
                <a:lnTo>
                  <a:pt x="16934" y="16933"/>
                </a:lnTo>
                <a:lnTo>
                  <a:pt x="16934" y="16933"/>
                </a:lnTo>
                <a:lnTo>
                  <a:pt x="16934" y="16933"/>
                </a:lnTo>
                <a:lnTo>
                  <a:pt x="16934" y="25400"/>
                </a:lnTo>
                <a:lnTo>
                  <a:pt x="16934" y="33866"/>
                </a:lnTo>
                <a:lnTo>
                  <a:pt x="16934" y="33866"/>
                </a:lnTo>
                <a:lnTo>
                  <a:pt x="16934" y="42333"/>
                </a:lnTo>
                <a:lnTo>
                  <a:pt x="25400" y="42333"/>
                </a:lnTo>
                <a:lnTo>
                  <a:pt x="25400" y="42333"/>
                </a:lnTo>
                <a:lnTo>
                  <a:pt x="33867" y="50800"/>
                </a:lnTo>
                <a:lnTo>
                  <a:pt x="42334" y="50800"/>
                </a:lnTo>
                <a:lnTo>
                  <a:pt x="50800" y="50800"/>
                </a:lnTo>
                <a:lnTo>
                  <a:pt x="59267" y="42333"/>
                </a:lnTo>
                <a:lnTo>
                  <a:pt x="59267" y="42333"/>
                </a:lnTo>
                <a:lnTo>
                  <a:pt x="67734" y="42333"/>
                </a:lnTo>
                <a:lnTo>
                  <a:pt x="67734" y="33866"/>
                </a:lnTo>
                <a:lnTo>
                  <a:pt x="67734" y="33866"/>
                </a:lnTo>
                <a:lnTo>
                  <a:pt x="67734" y="25400"/>
                </a:lnTo>
                <a:lnTo>
                  <a:pt x="67734" y="25400"/>
                </a:lnTo>
                <a:lnTo>
                  <a:pt x="67734" y="16933"/>
                </a:lnTo>
                <a:lnTo>
                  <a:pt x="59267" y="16933"/>
                </a:lnTo>
                <a:lnTo>
                  <a:pt x="50800" y="8466"/>
                </a:lnTo>
                <a:lnTo>
                  <a:pt x="42334" y="8466"/>
                </a:lnTo>
                <a:lnTo>
                  <a:pt x="33867" y="0"/>
                </a:lnTo>
                <a:lnTo>
                  <a:pt x="25400" y="0"/>
                </a:lnTo>
                <a:lnTo>
                  <a:pt x="16934" y="0"/>
                </a:lnTo>
                <a:lnTo>
                  <a:pt x="8467" y="8466"/>
                </a:lnTo>
                <a:lnTo>
                  <a:pt x="0" y="16933"/>
                </a:lnTo>
                <a:lnTo>
                  <a:pt x="0" y="25400"/>
                </a:lnTo>
                <a:lnTo>
                  <a:pt x="0" y="25400"/>
                </a:lnTo>
                <a:lnTo>
                  <a:pt x="0" y="33866"/>
                </a:lnTo>
                <a:lnTo>
                  <a:pt x="0" y="33866"/>
                </a:lnTo>
                <a:lnTo>
                  <a:pt x="8467" y="42333"/>
                </a:lnTo>
                <a:lnTo>
                  <a:pt x="8467"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5020733" y="3505200"/>
            <a:ext cx="287868" cy="338668"/>
          </a:xfrm>
          <a:custGeom>
            <a:avLst/>
            <a:gdLst/>
            <a:ahLst/>
            <a:cxnLst/>
            <a:rect l="0" t="0" r="0" b="0"/>
            <a:pathLst>
              <a:path w="287868" h="338668">
                <a:moveTo>
                  <a:pt x="245534" y="25400"/>
                </a:moveTo>
                <a:lnTo>
                  <a:pt x="245534" y="33867"/>
                </a:lnTo>
                <a:lnTo>
                  <a:pt x="245534" y="33867"/>
                </a:lnTo>
                <a:lnTo>
                  <a:pt x="245534" y="33867"/>
                </a:lnTo>
                <a:lnTo>
                  <a:pt x="245534" y="33867"/>
                </a:lnTo>
                <a:lnTo>
                  <a:pt x="245534" y="42333"/>
                </a:lnTo>
                <a:lnTo>
                  <a:pt x="245534" y="42333"/>
                </a:lnTo>
                <a:lnTo>
                  <a:pt x="237067" y="42333"/>
                </a:lnTo>
                <a:lnTo>
                  <a:pt x="237067" y="42333"/>
                </a:lnTo>
                <a:lnTo>
                  <a:pt x="228600" y="42333"/>
                </a:lnTo>
                <a:lnTo>
                  <a:pt x="228600" y="42333"/>
                </a:lnTo>
                <a:lnTo>
                  <a:pt x="220134" y="42333"/>
                </a:lnTo>
                <a:lnTo>
                  <a:pt x="203200" y="42333"/>
                </a:lnTo>
                <a:lnTo>
                  <a:pt x="194734" y="33867"/>
                </a:lnTo>
                <a:lnTo>
                  <a:pt x="177800" y="33867"/>
                </a:lnTo>
                <a:lnTo>
                  <a:pt x="160867" y="33867"/>
                </a:lnTo>
                <a:lnTo>
                  <a:pt x="143934" y="25400"/>
                </a:lnTo>
                <a:lnTo>
                  <a:pt x="127000" y="25400"/>
                </a:lnTo>
                <a:lnTo>
                  <a:pt x="110067" y="25400"/>
                </a:lnTo>
                <a:lnTo>
                  <a:pt x="101600" y="16933"/>
                </a:lnTo>
                <a:lnTo>
                  <a:pt x="84667" y="16933"/>
                </a:lnTo>
                <a:lnTo>
                  <a:pt x="67734" y="8467"/>
                </a:lnTo>
                <a:lnTo>
                  <a:pt x="59267" y="8467"/>
                </a:lnTo>
                <a:lnTo>
                  <a:pt x="50800" y="8467"/>
                </a:lnTo>
                <a:lnTo>
                  <a:pt x="42334" y="0"/>
                </a:lnTo>
                <a:lnTo>
                  <a:pt x="33867" y="0"/>
                </a:lnTo>
                <a:lnTo>
                  <a:pt x="25400" y="0"/>
                </a:lnTo>
                <a:lnTo>
                  <a:pt x="25400" y="0"/>
                </a:lnTo>
                <a:lnTo>
                  <a:pt x="16934" y="0"/>
                </a:lnTo>
                <a:lnTo>
                  <a:pt x="16934" y="0"/>
                </a:lnTo>
                <a:lnTo>
                  <a:pt x="16934" y="0"/>
                </a:lnTo>
                <a:lnTo>
                  <a:pt x="16934" y="0"/>
                </a:lnTo>
                <a:lnTo>
                  <a:pt x="16934" y="0"/>
                </a:lnTo>
                <a:lnTo>
                  <a:pt x="8467" y="8467"/>
                </a:lnTo>
                <a:lnTo>
                  <a:pt x="8467" y="25400"/>
                </a:lnTo>
                <a:lnTo>
                  <a:pt x="8467" y="33867"/>
                </a:lnTo>
                <a:lnTo>
                  <a:pt x="8467" y="42333"/>
                </a:lnTo>
                <a:lnTo>
                  <a:pt x="8467" y="59267"/>
                </a:lnTo>
                <a:lnTo>
                  <a:pt x="0" y="76200"/>
                </a:lnTo>
                <a:lnTo>
                  <a:pt x="0" y="84667"/>
                </a:lnTo>
                <a:lnTo>
                  <a:pt x="0" y="101600"/>
                </a:lnTo>
                <a:lnTo>
                  <a:pt x="0" y="110067"/>
                </a:lnTo>
                <a:lnTo>
                  <a:pt x="0" y="118533"/>
                </a:lnTo>
                <a:lnTo>
                  <a:pt x="0" y="135467"/>
                </a:lnTo>
                <a:lnTo>
                  <a:pt x="0" y="135467"/>
                </a:lnTo>
                <a:lnTo>
                  <a:pt x="0" y="152400"/>
                </a:lnTo>
                <a:lnTo>
                  <a:pt x="8467" y="152400"/>
                </a:lnTo>
                <a:lnTo>
                  <a:pt x="8467" y="160867"/>
                </a:lnTo>
                <a:lnTo>
                  <a:pt x="8467" y="160867"/>
                </a:lnTo>
                <a:lnTo>
                  <a:pt x="8467" y="160867"/>
                </a:lnTo>
                <a:lnTo>
                  <a:pt x="8467" y="160867"/>
                </a:lnTo>
                <a:lnTo>
                  <a:pt x="8467" y="160867"/>
                </a:lnTo>
                <a:lnTo>
                  <a:pt x="8467" y="160867"/>
                </a:lnTo>
                <a:lnTo>
                  <a:pt x="8467" y="160867"/>
                </a:lnTo>
                <a:lnTo>
                  <a:pt x="16934" y="152400"/>
                </a:lnTo>
                <a:lnTo>
                  <a:pt x="16934" y="152400"/>
                </a:lnTo>
                <a:lnTo>
                  <a:pt x="25400" y="152400"/>
                </a:lnTo>
                <a:lnTo>
                  <a:pt x="25400" y="143933"/>
                </a:lnTo>
                <a:lnTo>
                  <a:pt x="42334" y="135467"/>
                </a:lnTo>
                <a:lnTo>
                  <a:pt x="50800" y="135467"/>
                </a:lnTo>
                <a:lnTo>
                  <a:pt x="59267" y="135467"/>
                </a:lnTo>
                <a:lnTo>
                  <a:pt x="76200" y="127000"/>
                </a:lnTo>
                <a:lnTo>
                  <a:pt x="84667" y="127000"/>
                </a:lnTo>
                <a:lnTo>
                  <a:pt x="101600" y="127000"/>
                </a:lnTo>
                <a:lnTo>
                  <a:pt x="110067" y="127000"/>
                </a:lnTo>
                <a:lnTo>
                  <a:pt x="127000" y="127000"/>
                </a:lnTo>
                <a:lnTo>
                  <a:pt x="135467" y="127000"/>
                </a:lnTo>
                <a:lnTo>
                  <a:pt x="152400" y="135467"/>
                </a:lnTo>
                <a:lnTo>
                  <a:pt x="169334" y="135467"/>
                </a:lnTo>
                <a:lnTo>
                  <a:pt x="186267" y="143933"/>
                </a:lnTo>
                <a:lnTo>
                  <a:pt x="203200" y="152400"/>
                </a:lnTo>
                <a:lnTo>
                  <a:pt x="220134" y="160867"/>
                </a:lnTo>
                <a:lnTo>
                  <a:pt x="228600" y="169333"/>
                </a:lnTo>
                <a:lnTo>
                  <a:pt x="245534" y="177800"/>
                </a:lnTo>
                <a:lnTo>
                  <a:pt x="262467" y="194733"/>
                </a:lnTo>
                <a:lnTo>
                  <a:pt x="270934" y="211667"/>
                </a:lnTo>
                <a:lnTo>
                  <a:pt x="279400" y="228600"/>
                </a:lnTo>
                <a:lnTo>
                  <a:pt x="279400" y="237067"/>
                </a:lnTo>
                <a:lnTo>
                  <a:pt x="287867" y="254000"/>
                </a:lnTo>
                <a:lnTo>
                  <a:pt x="287867" y="270933"/>
                </a:lnTo>
                <a:lnTo>
                  <a:pt x="287867" y="279400"/>
                </a:lnTo>
                <a:lnTo>
                  <a:pt x="287867" y="296333"/>
                </a:lnTo>
                <a:lnTo>
                  <a:pt x="279400" y="304800"/>
                </a:lnTo>
                <a:lnTo>
                  <a:pt x="270934" y="313267"/>
                </a:lnTo>
                <a:lnTo>
                  <a:pt x="262467" y="321733"/>
                </a:lnTo>
                <a:lnTo>
                  <a:pt x="245534" y="330200"/>
                </a:lnTo>
                <a:lnTo>
                  <a:pt x="237067" y="330200"/>
                </a:lnTo>
                <a:lnTo>
                  <a:pt x="220134" y="338667"/>
                </a:lnTo>
                <a:lnTo>
                  <a:pt x="203200" y="338667"/>
                </a:lnTo>
                <a:lnTo>
                  <a:pt x="177800" y="338667"/>
                </a:lnTo>
                <a:lnTo>
                  <a:pt x="160867" y="338667"/>
                </a:lnTo>
                <a:lnTo>
                  <a:pt x="143934" y="338667"/>
                </a:lnTo>
                <a:lnTo>
                  <a:pt x="127000" y="330200"/>
                </a:lnTo>
                <a:lnTo>
                  <a:pt x="110067" y="330200"/>
                </a:lnTo>
                <a:lnTo>
                  <a:pt x="101600" y="321733"/>
                </a:lnTo>
                <a:lnTo>
                  <a:pt x="84667" y="321733"/>
                </a:lnTo>
                <a:lnTo>
                  <a:pt x="76200" y="313267"/>
                </a:lnTo>
                <a:lnTo>
                  <a:pt x="76200" y="313267"/>
                </a:lnTo>
                <a:lnTo>
                  <a:pt x="59267" y="313267"/>
                </a:lnTo>
                <a:lnTo>
                  <a:pt x="59267" y="313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792133" y="3953933"/>
            <a:ext cx="778935" cy="25401"/>
          </a:xfrm>
          <a:custGeom>
            <a:avLst/>
            <a:gdLst/>
            <a:ahLst/>
            <a:cxnLst/>
            <a:rect l="0" t="0" r="0" b="0"/>
            <a:pathLst>
              <a:path w="778935" h="25401">
                <a:moveTo>
                  <a:pt x="0" y="8467"/>
                </a:moveTo>
                <a:lnTo>
                  <a:pt x="0" y="8467"/>
                </a:lnTo>
                <a:lnTo>
                  <a:pt x="0" y="8467"/>
                </a:lnTo>
                <a:lnTo>
                  <a:pt x="0" y="16934"/>
                </a:lnTo>
                <a:lnTo>
                  <a:pt x="0" y="16934"/>
                </a:lnTo>
                <a:lnTo>
                  <a:pt x="8467" y="16934"/>
                </a:lnTo>
                <a:lnTo>
                  <a:pt x="8467" y="16934"/>
                </a:lnTo>
                <a:lnTo>
                  <a:pt x="25400" y="25400"/>
                </a:lnTo>
                <a:lnTo>
                  <a:pt x="33867" y="25400"/>
                </a:lnTo>
                <a:lnTo>
                  <a:pt x="59267" y="25400"/>
                </a:lnTo>
                <a:lnTo>
                  <a:pt x="76200" y="16934"/>
                </a:lnTo>
                <a:lnTo>
                  <a:pt x="101600" y="16934"/>
                </a:lnTo>
                <a:lnTo>
                  <a:pt x="127000" y="16934"/>
                </a:lnTo>
                <a:lnTo>
                  <a:pt x="160867" y="16934"/>
                </a:lnTo>
                <a:lnTo>
                  <a:pt x="194734" y="16934"/>
                </a:lnTo>
                <a:lnTo>
                  <a:pt x="228600" y="16934"/>
                </a:lnTo>
                <a:lnTo>
                  <a:pt x="270934" y="16934"/>
                </a:lnTo>
                <a:lnTo>
                  <a:pt x="304800" y="8467"/>
                </a:lnTo>
                <a:lnTo>
                  <a:pt x="347134" y="8467"/>
                </a:lnTo>
                <a:lnTo>
                  <a:pt x="381000" y="8467"/>
                </a:lnTo>
                <a:lnTo>
                  <a:pt x="423334" y="8467"/>
                </a:lnTo>
                <a:lnTo>
                  <a:pt x="465667" y="0"/>
                </a:lnTo>
                <a:lnTo>
                  <a:pt x="499534" y="0"/>
                </a:lnTo>
                <a:lnTo>
                  <a:pt x="541867" y="0"/>
                </a:lnTo>
                <a:lnTo>
                  <a:pt x="584200" y="0"/>
                </a:lnTo>
                <a:lnTo>
                  <a:pt x="618067" y="0"/>
                </a:lnTo>
                <a:lnTo>
                  <a:pt x="651934" y="0"/>
                </a:lnTo>
                <a:lnTo>
                  <a:pt x="685800" y="0"/>
                </a:lnTo>
                <a:lnTo>
                  <a:pt x="711200" y="0"/>
                </a:lnTo>
                <a:lnTo>
                  <a:pt x="736600" y="0"/>
                </a:lnTo>
                <a:lnTo>
                  <a:pt x="753534" y="0"/>
                </a:lnTo>
                <a:lnTo>
                  <a:pt x="770467" y="0"/>
                </a:lnTo>
                <a:lnTo>
                  <a:pt x="770467" y="0"/>
                </a:lnTo>
                <a:lnTo>
                  <a:pt x="778934" y="0"/>
                </a:lnTo>
                <a:lnTo>
                  <a:pt x="7789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113867" y="4055533"/>
            <a:ext cx="254001" cy="364068"/>
          </a:xfrm>
          <a:custGeom>
            <a:avLst/>
            <a:gdLst/>
            <a:ahLst/>
            <a:cxnLst/>
            <a:rect l="0" t="0" r="0" b="0"/>
            <a:pathLst>
              <a:path w="254001" h="364068">
                <a:moveTo>
                  <a:pt x="186266" y="84667"/>
                </a:moveTo>
                <a:lnTo>
                  <a:pt x="186266" y="84667"/>
                </a:lnTo>
                <a:lnTo>
                  <a:pt x="194733" y="76200"/>
                </a:lnTo>
                <a:lnTo>
                  <a:pt x="203200" y="76200"/>
                </a:lnTo>
                <a:lnTo>
                  <a:pt x="211666" y="76200"/>
                </a:lnTo>
                <a:lnTo>
                  <a:pt x="220133" y="76200"/>
                </a:lnTo>
                <a:lnTo>
                  <a:pt x="228600" y="76200"/>
                </a:lnTo>
                <a:lnTo>
                  <a:pt x="237066" y="76200"/>
                </a:lnTo>
                <a:lnTo>
                  <a:pt x="237066" y="76200"/>
                </a:lnTo>
                <a:lnTo>
                  <a:pt x="245533" y="67734"/>
                </a:lnTo>
                <a:lnTo>
                  <a:pt x="245533" y="67734"/>
                </a:lnTo>
                <a:lnTo>
                  <a:pt x="254000" y="59267"/>
                </a:lnTo>
                <a:lnTo>
                  <a:pt x="254000" y="59267"/>
                </a:lnTo>
                <a:lnTo>
                  <a:pt x="254000" y="50800"/>
                </a:lnTo>
                <a:lnTo>
                  <a:pt x="245533" y="42334"/>
                </a:lnTo>
                <a:lnTo>
                  <a:pt x="245533" y="33867"/>
                </a:lnTo>
                <a:lnTo>
                  <a:pt x="237066" y="33867"/>
                </a:lnTo>
                <a:lnTo>
                  <a:pt x="228600" y="25400"/>
                </a:lnTo>
                <a:lnTo>
                  <a:pt x="211666" y="16934"/>
                </a:lnTo>
                <a:lnTo>
                  <a:pt x="203200" y="8467"/>
                </a:lnTo>
                <a:lnTo>
                  <a:pt x="186266" y="8467"/>
                </a:lnTo>
                <a:lnTo>
                  <a:pt x="169333" y="0"/>
                </a:lnTo>
                <a:lnTo>
                  <a:pt x="143933" y="0"/>
                </a:lnTo>
                <a:lnTo>
                  <a:pt x="127000" y="8467"/>
                </a:lnTo>
                <a:lnTo>
                  <a:pt x="101600" y="8467"/>
                </a:lnTo>
                <a:lnTo>
                  <a:pt x="84666" y="16934"/>
                </a:lnTo>
                <a:lnTo>
                  <a:pt x="67733" y="25400"/>
                </a:lnTo>
                <a:lnTo>
                  <a:pt x="50800" y="25400"/>
                </a:lnTo>
                <a:lnTo>
                  <a:pt x="33866" y="33867"/>
                </a:lnTo>
                <a:lnTo>
                  <a:pt x="25400" y="42334"/>
                </a:lnTo>
                <a:lnTo>
                  <a:pt x="16933" y="50800"/>
                </a:lnTo>
                <a:lnTo>
                  <a:pt x="8466" y="59267"/>
                </a:lnTo>
                <a:lnTo>
                  <a:pt x="0" y="67734"/>
                </a:lnTo>
                <a:lnTo>
                  <a:pt x="0" y="84667"/>
                </a:lnTo>
                <a:lnTo>
                  <a:pt x="0" y="93134"/>
                </a:lnTo>
                <a:lnTo>
                  <a:pt x="8466" y="110067"/>
                </a:lnTo>
                <a:lnTo>
                  <a:pt x="16933" y="118534"/>
                </a:lnTo>
                <a:lnTo>
                  <a:pt x="33866" y="127000"/>
                </a:lnTo>
                <a:lnTo>
                  <a:pt x="42333" y="135467"/>
                </a:lnTo>
                <a:lnTo>
                  <a:pt x="59266" y="152400"/>
                </a:lnTo>
                <a:lnTo>
                  <a:pt x="84666" y="152400"/>
                </a:lnTo>
                <a:lnTo>
                  <a:pt x="101600" y="160867"/>
                </a:lnTo>
                <a:lnTo>
                  <a:pt x="118533" y="160867"/>
                </a:lnTo>
                <a:lnTo>
                  <a:pt x="135466" y="160867"/>
                </a:lnTo>
                <a:lnTo>
                  <a:pt x="152400" y="160867"/>
                </a:lnTo>
                <a:lnTo>
                  <a:pt x="169333" y="152400"/>
                </a:lnTo>
                <a:lnTo>
                  <a:pt x="186266" y="152400"/>
                </a:lnTo>
                <a:lnTo>
                  <a:pt x="194733" y="143934"/>
                </a:lnTo>
                <a:lnTo>
                  <a:pt x="203200" y="135467"/>
                </a:lnTo>
                <a:lnTo>
                  <a:pt x="220133" y="127000"/>
                </a:lnTo>
                <a:lnTo>
                  <a:pt x="228600" y="118534"/>
                </a:lnTo>
                <a:lnTo>
                  <a:pt x="228600" y="110067"/>
                </a:lnTo>
                <a:lnTo>
                  <a:pt x="237066" y="93134"/>
                </a:lnTo>
                <a:lnTo>
                  <a:pt x="237066" y="84667"/>
                </a:lnTo>
                <a:lnTo>
                  <a:pt x="237066" y="76200"/>
                </a:lnTo>
                <a:lnTo>
                  <a:pt x="237066" y="76200"/>
                </a:lnTo>
                <a:lnTo>
                  <a:pt x="237066" y="67734"/>
                </a:lnTo>
                <a:lnTo>
                  <a:pt x="237066" y="67734"/>
                </a:lnTo>
                <a:lnTo>
                  <a:pt x="237066" y="67734"/>
                </a:lnTo>
                <a:lnTo>
                  <a:pt x="228600" y="59267"/>
                </a:lnTo>
                <a:lnTo>
                  <a:pt x="228600" y="67734"/>
                </a:lnTo>
                <a:lnTo>
                  <a:pt x="228600" y="67734"/>
                </a:lnTo>
                <a:lnTo>
                  <a:pt x="228600" y="76200"/>
                </a:lnTo>
                <a:lnTo>
                  <a:pt x="228600" y="84667"/>
                </a:lnTo>
                <a:lnTo>
                  <a:pt x="220133" y="93134"/>
                </a:lnTo>
                <a:lnTo>
                  <a:pt x="220133" y="110067"/>
                </a:lnTo>
                <a:lnTo>
                  <a:pt x="220133" y="127000"/>
                </a:lnTo>
                <a:lnTo>
                  <a:pt x="220133" y="143934"/>
                </a:lnTo>
                <a:lnTo>
                  <a:pt x="220133" y="160867"/>
                </a:lnTo>
                <a:lnTo>
                  <a:pt x="220133" y="186267"/>
                </a:lnTo>
                <a:lnTo>
                  <a:pt x="228600" y="203200"/>
                </a:lnTo>
                <a:lnTo>
                  <a:pt x="228600" y="228600"/>
                </a:lnTo>
                <a:lnTo>
                  <a:pt x="228600" y="254000"/>
                </a:lnTo>
                <a:lnTo>
                  <a:pt x="237066" y="279400"/>
                </a:lnTo>
                <a:lnTo>
                  <a:pt x="237066" y="296334"/>
                </a:lnTo>
                <a:lnTo>
                  <a:pt x="245533" y="321734"/>
                </a:lnTo>
                <a:lnTo>
                  <a:pt x="245533" y="347134"/>
                </a:lnTo>
                <a:lnTo>
                  <a:pt x="245533" y="347134"/>
                </a:lnTo>
                <a:lnTo>
                  <a:pt x="245533" y="364067"/>
                </a:lnTo>
                <a:lnTo>
                  <a:pt x="245533" y="364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934200" y="4047067"/>
            <a:ext cx="169334" cy="25401"/>
          </a:xfrm>
          <a:custGeom>
            <a:avLst/>
            <a:gdLst/>
            <a:ahLst/>
            <a:cxnLst/>
            <a:rect l="0" t="0" r="0" b="0"/>
            <a:pathLst>
              <a:path w="169334" h="25401">
                <a:moveTo>
                  <a:pt x="0" y="0"/>
                </a:moveTo>
                <a:lnTo>
                  <a:pt x="0" y="0"/>
                </a:lnTo>
                <a:lnTo>
                  <a:pt x="0" y="0"/>
                </a:lnTo>
                <a:lnTo>
                  <a:pt x="0" y="8466"/>
                </a:lnTo>
                <a:lnTo>
                  <a:pt x="0" y="8466"/>
                </a:lnTo>
                <a:lnTo>
                  <a:pt x="8467" y="8466"/>
                </a:lnTo>
                <a:lnTo>
                  <a:pt x="16933" y="8466"/>
                </a:lnTo>
                <a:lnTo>
                  <a:pt x="33866" y="16933"/>
                </a:lnTo>
                <a:lnTo>
                  <a:pt x="42334" y="16933"/>
                </a:lnTo>
                <a:lnTo>
                  <a:pt x="59267" y="25400"/>
                </a:lnTo>
                <a:lnTo>
                  <a:pt x="76200" y="25400"/>
                </a:lnTo>
                <a:lnTo>
                  <a:pt x="101600" y="25400"/>
                </a:lnTo>
                <a:lnTo>
                  <a:pt x="118534" y="25400"/>
                </a:lnTo>
                <a:lnTo>
                  <a:pt x="135467" y="25400"/>
                </a:lnTo>
                <a:lnTo>
                  <a:pt x="152400" y="25400"/>
                </a:lnTo>
                <a:lnTo>
                  <a:pt x="160867" y="25400"/>
                </a:lnTo>
                <a:lnTo>
                  <a:pt x="160867" y="25400"/>
                </a:lnTo>
                <a:lnTo>
                  <a:pt x="169333" y="25400"/>
                </a:lnTo>
                <a:lnTo>
                  <a:pt x="169333"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6883400" y="4224867"/>
            <a:ext cx="177801" cy="16934"/>
          </a:xfrm>
          <a:custGeom>
            <a:avLst/>
            <a:gdLst/>
            <a:ahLst/>
            <a:cxnLst/>
            <a:rect l="0" t="0" r="0" b="0"/>
            <a:pathLst>
              <a:path w="177801" h="16934">
                <a:moveTo>
                  <a:pt x="0" y="0"/>
                </a:moveTo>
                <a:lnTo>
                  <a:pt x="0" y="0"/>
                </a:lnTo>
                <a:lnTo>
                  <a:pt x="0" y="8466"/>
                </a:lnTo>
                <a:lnTo>
                  <a:pt x="16934" y="8466"/>
                </a:lnTo>
                <a:lnTo>
                  <a:pt x="33867" y="8466"/>
                </a:lnTo>
                <a:lnTo>
                  <a:pt x="59267" y="16933"/>
                </a:lnTo>
                <a:lnTo>
                  <a:pt x="93134" y="16933"/>
                </a:lnTo>
                <a:lnTo>
                  <a:pt x="118533" y="16933"/>
                </a:lnTo>
                <a:lnTo>
                  <a:pt x="152400" y="16933"/>
                </a:lnTo>
                <a:lnTo>
                  <a:pt x="152400" y="16933"/>
                </a:lnTo>
                <a:lnTo>
                  <a:pt x="177800" y="16933"/>
                </a:lnTo>
                <a:lnTo>
                  <a:pt x="177800"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7814734" y="3572933"/>
            <a:ext cx="279400" cy="313268"/>
          </a:xfrm>
          <a:custGeom>
            <a:avLst/>
            <a:gdLst/>
            <a:ahLst/>
            <a:cxnLst/>
            <a:rect l="0" t="0" r="0" b="0"/>
            <a:pathLst>
              <a:path w="279400" h="313268">
                <a:moveTo>
                  <a:pt x="16933" y="50800"/>
                </a:moveTo>
                <a:lnTo>
                  <a:pt x="16933" y="50800"/>
                </a:lnTo>
                <a:lnTo>
                  <a:pt x="8466" y="50800"/>
                </a:lnTo>
                <a:lnTo>
                  <a:pt x="8466" y="50800"/>
                </a:lnTo>
                <a:lnTo>
                  <a:pt x="0" y="42334"/>
                </a:lnTo>
                <a:lnTo>
                  <a:pt x="0" y="42334"/>
                </a:lnTo>
                <a:lnTo>
                  <a:pt x="0" y="42334"/>
                </a:lnTo>
                <a:lnTo>
                  <a:pt x="0" y="42334"/>
                </a:lnTo>
                <a:lnTo>
                  <a:pt x="8466" y="33867"/>
                </a:lnTo>
                <a:lnTo>
                  <a:pt x="16933" y="25400"/>
                </a:lnTo>
                <a:lnTo>
                  <a:pt x="33866" y="16934"/>
                </a:lnTo>
                <a:lnTo>
                  <a:pt x="50799" y="16934"/>
                </a:lnTo>
                <a:lnTo>
                  <a:pt x="76200" y="8467"/>
                </a:lnTo>
                <a:lnTo>
                  <a:pt x="93133" y="0"/>
                </a:lnTo>
                <a:lnTo>
                  <a:pt x="118533" y="0"/>
                </a:lnTo>
                <a:lnTo>
                  <a:pt x="135466" y="0"/>
                </a:lnTo>
                <a:lnTo>
                  <a:pt x="152400" y="8467"/>
                </a:lnTo>
                <a:lnTo>
                  <a:pt x="169333" y="8467"/>
                </a:lnTo>
                <a:lnTo>
                  <a:pt x="177799" y="16934"/>
                </a:lnTo>
                <a:lnTo>
                  <a:pt x="186266" y="25400"/>
                </a:lnTo>
                <a:lnTo>
                  <a:pt x="186266" y="33867"/>
                </a:lnTo>
                <a:lnTo>
                  <a:pt x="186266" y="42334"/>
                </a:lnTo>
                <a:lnTo>
                  <a:pt x="177799" y="59267"/>
                </a:lnTo>
                <a:lnTo>
                  <a:pt x="169333" y="67734"/>
                </a:lnTo>
                <a:lnTo>
                  <a:pt x="152400" y="84667"/>
                </a:lnTo>
                <a:lnTo>
                  <a:pt x="143932" y="101600"/>
                </a:lnTo>
                <a:lnTo>
                  <a:pt x="135466" y="110067"/>
                </a:lnTo>
                <a:lnTo>
                  <a:pt x="118533" y="118534"/>
                </a:lnTo>
                <a:lnTo>
                  <a:pt x="110066" y="127000"/>
                </a:lnTo>
                <a:lnTo>
                  <a:pt x="101599" y="135467"/>
                </a:lnTo>
                <a:lnTo>
                  <a:pt x="101599" y="135467"/>
                </a:lnTo>
                <a:lnTo>
                  <a:pt x="101599" y="143934"/>
                </a:lnTo>
                <a:lnTo>
                  <a:pt x="101599" y="143934"/>
                </a:lnTo>
                <a:lnTo>
                  <a:pt x="110066" y="143934"/>
                </a:lnTo>
                <a:lnTo>
                  <a:pt x="118533" y="143934"/>
                </a:lnTo>
                <a:lnTo>
                  <a:pt x="135466" y="143934"/>
                </a:lnTo>
                <a:lnTo>
                  <a:pt x="152400" y="143934"/>
                </a:lnTo>
                <a:lnTo>
                  <a:pt x="169333" y="143934"/>
                </a:lnTo>
                <a:lnTo>
                  <a:pt x="186266" y="143934"/>
                </a:lnTo>
                <a:lnTo>
                  <a:pt x="203199" y="143934"/>
                </a:lnTo>
                <a:lnTo>
                  <a:pt x="228600" y="152400"/>
                </a:lnTo>
                <a:lnTo>
                  <a:pt x="245533" y="160867"/>
                </a:lnTo>
                <a:lnTo>
                  <a:pt x="253999" y="169334"/>
                </a:lnTo>
                <a:lnTo>
                  <a:pt x="270933" y="177800"/>
                </a:lnTo>
                <a:lnTo>
                  <a:pt x="270933" y="194734"/>
                </a:lnTo>
                <a:lnTo>
                  <a:pt x="279399" y="203200"/>
                </a:lnTo>
                <a:lnTo>
                  <a:pt x="270933" y="220134"/>
                </a:lnTo>
                <a:lnTo>
                  <a:pt x="270933" y="237067"/>
                </a:lnTo>
                <a:lnTo>
                  <a:pt x="262466" y="254000"/>
                </a:lnTo>
                <a:lnTo>
                  <a:pt x="253999" y="262467"/>
                </a:lnTo>
                <a:lnTo>
                  <a:pt x="237066" y="279400"/>
                </a:lnTo>
                <a:lnTo>
                  <a:pt x="220132" y="287867"/>
                </a:lnTo>
                <a:lnTo>
                  <a:pt x="203199" y="296334"/>
                </a:lnTo>
                <a:lnTo>
                  <a:pt x="186266" y="304800"/>
                </a:lnTo>
                <a:lnTo>
                  <a:pt x="169333" y="313267"/>
                </a:lnTo>
                <a:lnTo>
                  <a:pt x="152400" y="313267"/>
                </a:lnTo>
                <a:lnTo>
                  <a:pt x="135466" y="313267"/>
                </a:lnTo>
                <a:lnTo>
                  <a:pt x="118533" y="313267"/>
                </a:lnTo>
                <a:lnTo>
                  <a:pt x="110066" y="304800"/>
                </a:lnTo>
                <a:lnTo>
                  <a:pt x="101599" y="296334"/>
                </a:lnTo>
                <a:lnTo>
                  <a:pt x="93133" y="279400"/>
                </a:lnTo>
                <a:lnTo>
                  <a:pt x="93133" y="279400"/>
                </a:lnTo>
                <a:lnTo>
                  <a:pt x="93133" y="270934"/>
                </a:lnTo>
                <a:lnTo>
                  <a:pt x="93133" y="270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8153400" y="3589867"/>
            <a:ext cx="152401" cy="228601"/>
          </a:xfrm>
          <a:custGeom>
            <a:avLst/>
            <a:gdLst/>
            <a:ahLst/>
            <a:cxnLst/>
            <a:rect l="0" t="0" r="0" b="0"/>
            <a:pathLst>
              <a:path w="152401" h="228601">
                <a:moveTo>
                  <a:pt x="67733" y="16933"/>
                </a:moveTo>
                <a:lnTo>
                  <a:pt x="59267" y="8466"/>
                </a:lnTo>
                <a:lnTo>
                  <a:pt x="59267" y="8466"/>
                </a:lnTo>
                <a:lnTo>
                  <a:pt x="50800" y="8466"/>
                </a:lnTo>
                <a:lnTo>
                  <a:pt x="50800" y="0"/>
                </a:lnTo>
                <a:lnTo>
                  <a:pt x="50800" y="8466"/>
                </a:lnTo>
                <a:lnTo>
                  <a:pt x="42334" y="8466"/>
                </a:lnTo>
                <a:lnTo>
                  <a:pt x="33866" y="16933"/>
                </a:lnTo>
                <a:lnTo>
                  <a:pt x="33866" y="33866"/>
                </a:lnTo>
                <a:lnTo>
                  <a:pt x="25400" y="42333"/>
                </a:lnTo>
                <a:lnTo>
                  <a:pt x="8467" y="67733"/>
                </a:lnTo>
                <a:lnTo>
                  <a:pt x="8467" y="84666"/>
                </a:lnTo>
                <a:lnTo>
                  <a:pt x="0" y="110066"/>
                </a:lnTo>
                <a:lnTo>
                  <a:pt x="0" y="135466"/>
                </a:lnTo>
                <a:lnTo>
                  <a:pt x="0" y="152400"/>
                </a:lnTo>
                <a:lnTo>
                  <a:pt x="8467" y="177800"/>
                </a:lnTo>
                <a:lnTo>
                  <a:pt x="16933" y="186266"/>
                </a:lnTo>
                <a:lnTo>
                  <a:pt x="25400" y="203200"/>
                </a:lnTo>
                <a:lnTo>
                  <a:pt x="42334" y="211666"/>
                </a:lnTo>
                <a:lnTo>
                  <a:pt x="50800" y="220133"/>
                </a:lnTo>
                <a:lnTo>
                  <a:pt x="76200" y="220133"/>
                </a:lnTo>
                <a:lnTo>
                  <a:pt x="84667" y="228600"/>
                </a:lnTo>
                <a:lnTo>
                  <a:pt x="101600" y="220133"/>
                </a:lnTo>
                <a:lnTo>
                  <a:pt x="110066" y="220133"/>
                </a:lnTo>
                <a:lnTo>
                  <a:pt x="127000" y="211666"/>
                </a:lnTo>
                <a:lnTo>
                  <a:pt x="135467" y="194733"/>
                </a:lnTo>
                <a:lnTo>
                  <a:pt x="143933" y="186266"/>
                </a:lnTo>
                <a:lnTo>
                  <a:pt x="152400" y="169333"/>
                </a:lnTo>
                <a:lnTo>
                  <a:pt x="152400" y="143933"/>
                </a:lnTo>
                <a:lnTo>
                  <a:pt x="143933" y="127000"/>
                </a:lnTo>
                <a:lnTo>
                  <a:pt x="135467" y="101600"/>
                </a:lnTo>
                <a:lnTo>
                  <a:pt x="127000" y="76200"/>
                </a:lnTo>
                <a:lnTo>
                  <a:pt x="118534" y="59266"/>
                </a:lnTo>
                <a:lnTo>
                  <a:pt x="101600" y="42333"/>
                </a:lnTo>
                <a:lnTo>
                  <a:pt x="93133" y="25400"/>
                </a:lnTo>
                <a:lnTo>
                  <a:pt x="76200" y="16933"/>
                </a:lnTo>
                <a:lnTo>
                  <a:pt x="67733" y="8466"/>
                </a:lnTo>
                <a:lnTo>
                  <a:pt x="50800" y="8466"/>
                </a:lnTo>
                <a:lnTo>
                  <a:pt x="42334" y="8466"/>
                </a:lnTo>
                <a:lnTo>
                  <a:pt x="42334" y="8466"/>
                </a:lnTo>
                <a:lnTo>
                  <a:pt x="25400" y="16933"/>
                </a:lnTo>
                <a:lnTo>
                  <a:pt x="25400"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7730066" y="4021667"/>
            <a:ext cx="677335" cy="33867"/>
          </a:xfrm>
          <a:custGeom>
            <a:avLst/>
            <a:gdLst/>
            <a:ahLst/>
            <a:cxnLst/>
            <a:rect l="0" t="0" r="0" b="0"/>
            <a:pathLst>
              <a:path w="677335" h="33867">
                <a:moveTo>
                  <a:pt x="0" y="16933"/>
                </a:moveTo>
                <a:lnTo>
                  <a:pt x="0" y="16933"/>
                </a:lnTo>
                <a:lnTo>
                  <a:pt x="0" y="25400"/>
                </a:lnTo>
                <a:lnTo>
                  <a:pt x="8468" y="25400"/>
                </a:lnTo>
                <a:lnTo>
                  <a:pt x="16934" y="33866"/>
                </a:lnTo>
                <a:lnTo>
                  <a:pt x="25401" y="33866"/>
                </a:lnTo>
                <a:lnTo>
                  <a:pt x="42334" y="33866"/>
                </a:lnTo>
                <a:lnTo>
                  <a:pt x="67734" y="33866"/>
                </a:lnTo>
                <a:lnTo>
                  <a:pt x="93134" y="33866"/>
                </a:lnTo>
                <a:lnTo>
                  <a:pt x="127001" y="33866"/>
                </a:lnTo>
                <a:lnTo>
                  <a:pt x="160868" y="33866"/>
                </a:lnTo>
                <a:lnTo>
                  <a:pt x="203201" y="33866"/>
                </a:lnTo>
                <a:lnTo>
                  <a:pt x="237068" y="25400"/>
                </a:lnTo>
                <a:lnTo>
                  <a:pt x="287867" y="25400"/>
                </a:lnTo>
                <a:lnTo>
                  <a:pt x="330201" y="16933"/>
                </a:lnTo>
                <a:lnTo>
                  <a:pt x="381000" y="16933"/>
                </a:lnTo>
                <a:lnTo>
                  <a:pt x="423334" y="8466"/>
                </a:lnTo>
                <a:lnTo>
                  <a:pt x="474134" y="8466"/>
                </a:lnTo>
                <a:lnTo>
                  <a:pt x="516467" y="0"/>
                </a:lnTo>
                <a:lnTo>
                  <a:pt x="558801" y="0"/>
                </a:lnTo>
                <a:lnTo>
                  <a:pt x="592667" y="0"/>
                </a:lnTo>
                <a:lnTo>
                  <a:pt x="626534" y="0"/>
                </a:lnTo>
                <a:lnTo>
                  <a:pt x="651934" y="8466"/>
                </a:lnTo>
                <a:lnTo>
                  <a:pt x="668867" y="8466"/>
                </a:lnTo>
                <a:lnTo>
                  <a:pt x="668867" y="8466"/>
                </a:lnTo>
                <a:lnTo>
                  <a:pt x="677334" y="8466"/>
                </a:lnTo>
                <a:lnTo>
                  <a:pt x="677334"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7865533" y="4140200"/>
            <a:ext cx="177802" cy="313268"/>
          </a:xfrm>
          <a:custGeom>
            <a:avLst/>
            <a:gdLst/>
            <a:ahLst/>
            <a:cxnLst/>
            <a:rect l="0" t="0" r="0" b="0"/>
            <a:pathLst>
              <a:path w="177802" h="313268">
                <a:moveTo>
                  <a:pt x="143934" y="101600"/>
                </a:moveTo>
                <a:lnTo>
                  <a:pt x="143934" y="101600"/>
                </a:lnTo>
                <a:lnTo>
                  <a:pt x="143934" y="93133"/>
                </a:lnTo>
                <a:lnTo>
                  <a:pt x="135467" y="76200"/>
                </a:lnTo>
                <a:lnTo>
                  <a:pt x="135467" y="67733"/>
                </a:lnTo>
                <a:lnTo>
                  <a:pt x="135467" y="50800"/>
                </a:lnTo>
                <a:lnTo>
                  <a:pt x="135467" y="42333"/>
                </a:lnTo>
                <a:lnTo>
                  <a:pt x="127000" y="25400"/>
                </a:lnTo>
                <a:lnTo>
                  <a:pt x="118534" y="16933"/>
                </a:lnTo>
                <a:lnTo>
                  <a:pt x="101601" y="8467"/>
                </a:lnTo>
                <a:lnTo>
                  <a:pt x="93133" y="0"/>
                </a:lnTo>
                <a:lnTo>
                  <a:pt x="84667" y="0"/>
                </a:lnTo>
                <a:lnTo>
                  <a:pt x="67734" y="0"/>
                </a:lnTo>
                <a:lnTo>
                  <a:pt x="59267" y="8467"/>
                </a:lnTo>
                <a:lnTo>
                  <a:pt x="50800" y="25400"/>
                </a:lnTo>
                <a:lnTo>
                  <a:pt x="33867" y="33867"/>
                </a:lnTo>
                <a:lnTo>
                  <a:pt x="25401" y="50800"/>
                </a:lnTo>
                <a:lnTo>
                  <a:pt x="8467" y="67733"/>
                </a:lnTo>
                <a:lnTo>
                  <a:pt x="0" y="93133"/>
                </a:lnTo>
                <a:lnTo>
                  <a:pt x="0" y="110067"/>
                </a:lnTo>
                <a:lnTo>
                  <a:pt x="0" y="135467"/>
                </a:lnTo>
                <a:lnTo>
                  <a:pt x="0" y="152400"/>
                </a:lnTo>
                <a:lnTo>
                  <a:pt x="8467" y="169333"/>
                </a:lnTo>
                <a:lnTo>
                  <a:pt x="16933" y="177800"/>
                </a:lnTo>
                <a:lnTo>
                  <a:pt x="25401" y="177800"/>
                </a:lnTo>
                <a:lnTo>
                  <a:pt x="42334" y="177800"/>
                </a:lnTo>
                <a:lnTo>
                  <a:pt x="59267" y="177800"/>
                </a:lnTo>
                <a:lnTo>
                  <a:pt x="67734" y="169333"/>
                </a:lnTo>
                <a:lnTo>
                  <a:pt x="84667" y="160867"/>
                </a:lnTo>
                <a:lnTo>
                  <a:pt x="101601" y="152400"/>
                </a:lnTo>
                <a:lnTo>
                  <a:pt x="110067" y="143933"/>
                </a:lnTo>
                <a:lnTo>
                  <a:pt x="118534" y="127000"/>
                </a:lnTo>
                <a:lnTo>
                  <a:pt x="127000" y="118533"/>
                </a:lnTo>
                <a:lnTo>
                  <a:pt x="127000" y="101600"/>
                </a:lnTo>
                <a:lnTo>
                  <a:pt x="135467" y="93133"/>
                </a:lnTo>
                <a:lnTo>
                  <a:pt x="135467" y="84667"/>
                </a:lnTo>
                <a:lnTo>
                  <a:pt x="135467" y="84667"/>
                </a:lnTo>
                <a:lnTo>
                  <a:pt x="143934" y="76200"/>
                </a:lnTo>
                <a:lnTo>
                  <a:pt x="143934" y="84667"/>
                </a:lnTo>
                <a:lnTo>
                  <a:pt x="143934" y="84667"/>
                </a:lnTo>
                <a:lnTo>
                  <a:pt x="152400" y="93133"/>
                </a:lnTo>
                <a:lnTo>
                  <a:pt x="152400" y="110067"/>
                </a:lnTo>
                <a:lnTo>
                  <a:pt x="152400" y="127000"/>
                </a:lnTo>
                <a:lnTo>
                  <a:pt x="152400" y="143933"/>
                </a:lnTo>
                <a:lnTo>
                  <a:pt x="152400" y="169333"/>
                </a:lnTo>
                <a:lnTo>
                  <a:pt x="160867" y="186267"/>
                </a:lnTo>
                <a:lnTo>
                  <a:pt x="160867" y="211667"/>
                </a:lnTo>
                <a:lnTo>
                  <a:pt x="160867" y="228600"/>
                </a:lnTo>
                <a:lnTo>
                  <a:pt x="160867" y="254000"/>
                </a:lnTo>
                <a:lnTo>
                  <a:pt x="160867" y="270933"/>
                </a:lnTo>
                <a:lnTo>
                  <a:pt x="169333" y="287867"/>
                </a:lnTo>
                <a:lnTo>
                  <a:pt x="169333" y="296333"/>
                </a:lnTo>
                <a:lnTo>
                  <a:pt x="169333" y="304800"/>
                </a:lnTo>
                <a:lnTo>
                  <a:pt x="169333" y="313267"/>
                </a:lnTo>
                <a:lnTo>
                  <a:pt x="169333" y="313267"/>
                </a:lnTo>
                <a:lnTo>
                  <a:pt x="177801" y="313267"/>
                </a:lnTo>
                <a:lnTo>
                  <a:pt x="177801" y="304800"/>
                </a:lnTo>
                <a:lnTo>
                  <a:pt x="177801" y="304800"/>
                </a:lnTo>
                <a:lnTo>
                  <a:pt x="177801" y="296333"/>
                </a:lnTo>
                <a:lnTo>
                  <a:pt x="177801" y="296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8136467" y="4182533"/>
            <a:ext cx="160867" cy="279401"/>
          </a:xfrm>
          <a:custGeom>
            <a:avLst/>
            <a:gdLst/>
            <a:ahLst/>
            <a:cxnLst/>
            <a:rect l="0" t="0" r="0" b="0"/>
            <a:pathLst>
              <a:path w="160867" h="279401">
                <a:moveTo>
                  <a:pt x="42333" y="0"/>
                </a:moveTo>
                <a:lnTo>
                  <a:pt x="42333" y="0"/>
                </a:lnTo>
                <a:lnTo>
                  <a:pt x="42333" y="0"/>
                </a:lnTo>
                <a:lnTo>
                  <a:pt x="42333" y="0"/>
                </a:lnTo>
                <a:lnTo>
                  <a:pt x="42333" y="0"/>
                </a:lnTo>
                <a:lnTo>
                  <a:pt x="42333" y="0"/>
                </a:lnTo>
                <a:lnTo>
                  <a:pt x="33866" y="8467"/>
                </a:lnTo>
                <a:lnTo>
                  <a:pt x="33866" y="16934"/>
                </a:lnTo>
                <a:lnTo>
                  <a:pt x="25400" y="42334"/>
                </a:lnTo>
                <a:lnTo>
                  <a:pt x="16933" y="59267"/>
                </a:lnTo>
                <a:lnTo>
                  <a:pt x="8466" y="84667"/>
                </a:lnTo>
                <a:lnTo>
                  <a:pt x="0" y="118534"/>
                </a:lnTo>
                <a:lnTo>
                  <a:pt x="0" y="152400"/>
                </a:lnTo>
                <a:lnTo>
                  <a:pt x="0" y="177800"/>
                </a:lnTo>
                <a:lnTo>
                  <a:pt x="0" y="203200"/>
                </a:lnTo>
                <a:lnTo>
                  <a:pt x="8466" y="228600"/>
                </a:lnTo>
                <a:lnTo>
                  <a:pt x="16933" y="245534"/>
                </a:lnTo>
                <a:lnTo>
                  <a:pt x="33866" y="254000"/>
                </a:lnTo>
                <a:lnTo>
                  <a:pt x="42333" y="270934"/>
                </a:lnTo>
                <a:lnTo>
                  <a:pt x="59267" y="270934"/>
                </a:lnTo>
                <a:lnTo>
                  <a:pt x="76200" y="279400"/>
                </a:lnTo>
                <a:lnTo>
                  <a:pt x="93133" y="270934"/>
                </a:lnTo>
                <a:lnTo>
                  <a:pt x="101600" y="262467"/>
                </a:lnTo>
                <a:lnTo>
                  <a:pt x="118533" y="254000"/>
                </a:lnTo>
                <a:lnTo>
                  <a:pt x="135467" y="245534"/>
                </a:lnTo>
                <a:lnTo>
                  <a:pt x="143933" y="228600"/>
                </a:lnTo>
                <a:lnTo>
                  <a:pt x="152400" y="211667"/>
                </a:lnTo>
                <a:lnTo>
                  <a:pt x="160866" y="186267"/>
                </a:lnTo>
                <a:lnTo>
                  <a:pt x="160866" y="169334"/>
                </a:lnTo>
                <a:lnTo>
                  <a:pt x="152400" y="143934"/>
                </a:lnTo>
                <a:lnTo>
                  <a:pt x="143933" y="118534"/>
                </a:lnTo>
                <a:lnTo>
                  <a:pt x="135467" y="84667"/>
                </a:lnTo>
                <a:lnTo>
                  <a:pt x="118533" y="59267"/>
                </a:lnTo>
                <a:lnTo>
                  <a:pt x="110066" y="42334"/>
                </a:lnTo>
                <a:lnTo>
                  <a:pt x="93133" y="25400"/>
                </a:lnTo>
                <a:lnTo>
                  <a:pt x="84666" y="8467"/>
                </a:lnTo>
                <a:lnTo>
                  <a:pt x="67733" y="8467"/>
                </a:lnTo>
                <a:lnTo>
                  <a:pt x="59267" y="0"/>
                </a:lnTo>
                <a:lnTo>
                  <a:pt x="59267" y="0"/>
                </a:lnTo>
                <a:lnTo>
                  <a:pt x="59267" y="0"/>
                </a:lnTo>
                <a:lnTo>
                  <a:pt x="50799" y="8467"/>
                </a:lnTo>
                <a:lnTo>
                  <a:pt x="50799"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8695267" y="4047067"/>
            <a:ext cx="143934" cy="8467"/>
          </a:xfrm>
          <a:custGeom>
            <a:avLst/>
            <a:gdLst/>
            <a:ahLst/>
            <a:cxnLst/>
            <a:rect l="0" t="0" r="0" b="0"/>
            <a:pathLst>
              <a:path w="143934" h="8467">
                <a:moveTo>
                  <a:pt x="0" y="0"/>
                </a:moveTo>
                <a:lnTo>
                  <a:pt x="0" y="0"/>
                </a:lnTo>
                <a:lnTo>
                  <a:pt x="8466" y="8466"/>
                </a:lnTo>
                <a:lnTo>
                  <a:pt x="16933" y="0"/>
                </a:lnTo>
                <a:lnTo>
                  <a:pt x="25399" y="0"/>
                </a:lnTo>
                <a:lnTo>
                  <a:pt x="42333" y="0"/>
                </a:lnTo>
                <a:lnTo>
                  <a:pt x="50800" y="0"/>
                </a:lnTo>
                <a:lnTo>
                  <a:pt x="76200" y="0"/>
                </a:lnTo>
                <a:lnTo>
                  <a:pt x="93133" y="0"/>
                </a:lnTo>
                <a:lnTo>
                  <a:pt x="110067" y="0"/>
                </a:lnTo>
                <a:lnTo>
                  <a:pt x="127000" y="0"/>
                </a:lnTo>
                <a:lnTo>
                  <a:pt x="127000" y="0"/>
                </a:lnTo>
                <a:lnTo>
                  <a:pt x="143933" y="0"/>
                </a:lnTo>
                <a:lnTo>
                  <a:pt x="1439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8729134" y="4165600"/>
            <a:ext cx="110067" cy="16934"/>
          </a:xfrm>
          <a:custGeom>
            <a:avLst/>
            <a:gdLst/>
            <a:ahLst/>
            <a:cxnLst/>
            <a:rect l="0" t="0" r="0" b="0"/>
            <a:pathLst>
              <a:path w="110067" h="16934">
                <a:moveTo>
                  <a:pt x="0" y="0"/>
                </a:moveTo>
                <a:lnTo>
                  <a:pt x="0" y="0"/>
                </a:lnTo>
                <a:lnTo>
                  <a:pt x="0" y="0"/>
                </a:lnTo>
                <a:lnTo>
                  <a:pt x="0" y="8467"/>
                </a:lnTo>
                <a:lnTo>
                  <a:pt x="0" y="8467"/>
                </a:lnTo>
                <a:lnTo>
                  <a:pt x="8466" y="16933"/>
                </a:lnTo>
                <a:lnTo>
                  <a:pt x="16933" y="16933"/>
                </a:lnTo>
                <a:lnTo>
                  <a:pt x="42333" y="16933"/>
                </a:lnTo>
                <a:lnTo>
                  <a:pt x="67732" y="16933"/>
                </a:lnTo>
                <a:lnTo>
                  <a:pt x="93133" y="16933"/>
                </a:lnTo>
                <a:lnTo>
                  <a:pt x="93133" y="16933"/>
                </a:lnTo>
                <a:lnTo>
                  <a:pt x="110066" y="16933"/>
                </a:lnTo>
                <a:lnTo>
                  <a:pt x="110066"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9321800" y="3564467"/>
            <a:ext cx="84667" cy="304801"/>
          </a:xfrm>
          <a:custGeom>
            <a:avLst/>
            <a:gdLst/>
            <a:ahLst/>
            <a:cxnLst/>
            <a:rect l="0" t="0" r="0" b="0"/>
            <a:pathLst>
              <a:path w="84667" h="304801">
                <a:moveTo>
                  <a:pt x="0" y="25400"/>
                </a:moveTo>
                <a:lnTo>
                  <a:pt x="8466" y="16933"/>
                </a:lnTo>
                <a:lnTo>
                  <a:pt x="8466" y="16933"/>
                </a:lnTo>
                <a:lnTo>
                  <a:pt x="16934" y="0"/>
                </a:lnTo>
                <a:lnTo>
                  <a:pt x="16934" y="0"/>
                </a:lnTo>
                <a:lnTo>
                  <a:pt x="25400" y="0"/>
                </a:lnTo>
                <a:lnTo>
                  <a:pt x="33867" y="0"/>
                </a:lnTo>
                <a:lnTo>
                  <a:pt x="33867" y="0"/>
                </a:lnTo>
                <a:lnTo>
                  <a:pt x="42333" y="16933"/>
                </a:lnTo>
                <a:lnTo>
                  <a:pt x="42333" y="25400"/>
                </a:lnTo>
                <a:lnTo>
                  <a:pt x="50800" y="50800"/>
                </a:lnTo>
                <a:lnTo>
                  <a:pt x="50800" y="76200"/>
                </a:lnTo>
                <a:lnTo>
                  <a:pt x="59267" y="93133"/>
                </a:lnTo>
                <a:lnTo>
                  <a:pt x="59267" y="127000"/>
                </a:lnTo>
                <a:lnTo>
                  <a:pt x="59267" y="152400"/>
                </a:lnTo>
                <a:lnTo>
                  <a:pt x="67733" y="177800"/>
                </a:lnTo>
                <a:lnTo>
                  <a:pt x="67733" y="203200"/>
                </a:lnTo>
                <a:lnTo>
                  <a:pt x="76200" y="228600"/>
                </a:lnTo>
                <a:lnTo>
                  <a:pt x="76200" y="245533"/>
                </a:lnTo>
                <a:lnTo>
                  <a:pt x="76200" y="270933"/>
                </a:lnTo>
                <a:lnTo>
                  <a:pt x="84666" y="287866"/>
                </a:lnTo>
                <a:lnTo>
                  <a:pt x="84666" y="287866"/>
                </a:lnTo>
                <a:lnTo>
                  <a:pt x="76200" y="304800"/>
                </a:lnTo>
                <a:lnTo>
                  <a:pt x="76200"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9177866" y="4021667"/>
            <a:ext cx="465669" cy="8467"/>
          </a:xfrm>
          <a:custGeom>
            <a:avLst/>
            <a:gdLst/>
            <a:ahLst/>
            <a:cxnLst/>
            <a:rect l="0" t="0" r="0" b="0"/>
            <a:pathLst>
              <a:path w="465669" h="8467">
                <a:moveTo>
                  <a:pt x="0" y="0"/>
                </a:moveTo>
                <a:lnTo>
                  <a:pt x="0" y="0"/>
                </a:lnTo>
                <a:lnTo>
                  <a:pt x="0" y="0"/>
                </a:lnTo>
                <a:lnTo>
                  <a:pt x="8468" y="0"/>
                </a:lnTo>
                <a:lnTo>
                  <a:pt x="8468" y="0"/>
                </a:lnTo>
                <a:lnTo>
                  <a:pt x="33867" y="0"/>
                </a:lnTo>
                <a:lnTo>
                  <a:pt x="50801" y="8466"/>
                </a:lnTo>
                <a:lnTo>
                  <a:pt x="76200" y="8466"/>
                </a:lnTo>
                <a:lnTo>
                  <a:pt x="110067" y="8466"/>
                </a:lnTo>
                <a:lnTo>
                  <a:pt x="143934" y="8466"/>
                </a:lnTo>
                <a:lnTo>
                  <a:pt x="177801" y="8466"/>
                </a:lnTo>
                <a:lnTo>
                  <a:pt x="211667" y="8466"/>
                </a:lnTo>
                <a:lnTo>
                  <a:pt x="254001" y="0"/>
                </a:lnTo>
                <a:lnTo>
                  <a:pt x="287867" y="0"/>
                </a:lnTo>
                <a:lnTo>
                  <a:pt x="321734" y="0"/>
                </a:lnTo>
                <a:lnTo>
                  <a:pt x="355601" y="0"/>
                </a:lnTo>
                <a:lnTo>
                  <a:pt x="389468" y="0"/>
                </a:lnTo>
                <a:lnTo>
                  <a:pt x="414867" y="0"/>
                </a:lnTo>
                <a:lnTo>
                  <a:pt x="440267" y="8466"/>
                </a:lnTo>
                <a:lnTo>
                  <a:pt x="457200" y="8466"/>
                </a:lnTo>
                <a:lnTo>
                  <a:pt x="457200" y="8466"/>
                </a:lnTo>
                <a:lnTo>
                  <a:pt x="465668" y="8466"/>
                </a:lnTo>
                <a:lnTo>
                  <a:pt x="465668"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9254066" y="4080933"/>
            <a:ext cx="321735" cy="338668"/>
          </a:xfrm>
          <a:custGeom>
            <a:avLst/>
            <a:gdLst/>
            <a:ahLst/>
            <a:cxnLst/>
            <a:rect l="0" t="0" r="0" b="0"/>
            <a:pathLst>
              <a:path w="321735" h="338668">
                <a:moveTo>
                  <a:pt x="59267" y="16934"/>
                </a:moveTo>
                <a:lnTo>
                  <a:pt x="59267" y="16934"/>
                </a:lnTo>
                <a:lnTo>
                  <a:pt x="67734" y="16934"/>
                </a:lnTo>
                <a:lnTo>
                  <a:pt x="76200" y="8467"/>
                </a:lnTo>
                <a:lnTo>
                  <a:pt x="93134" y="8467"/>
                </a:lnTo>
                <a:lnTo>
                  <a:pt x="118534" y="0"/>
                </a:lnTo>
                <a:lnTo>
                  <a:pt x="135467" y="0"/>
                </a:lnTo>
                <a:lnTo>
                  <a:pt x="160868" y="0"/>
                </a:lnTo>
                <a:lnTo>
                  <a:pt x="177801" y="8467"/>
                </a:lnTo>
                <a:lnTo>
                  <a:pt x="194734" y="8467"/>
                </a:lnTo>
                <a:lnTo>
                  <a:pt x="203201" y="16934"/>
                </a:lnTo>
                <a:lnTo>
                  <a:pt x="220134" y="33867"/>
                </a:lnTo>
                <a:lnTo>
                  <a:pt x="220134" y="50800"/>
                </a:lnTo>
                <a:lnTo>
                  <a:pt x="220134" y="59267"/>
                </a:lnTo>
                <a:lnTo>
                  <a:pt x="220134" y="76200"/>
                </a:lnTo>
                <a:lnTo>
                  <a:pt x="220134" y="93134"/>
                </a:lnTo>
                <a:lnTo>
                  <a:pt x="203201" y="101600"/>
                </a:lnTo>
                <a:lnTo>
                  <a:pt x="194734" y="118534"/>
                </a:lnTo>
                <a:lnTo>
                  <a:pt x="186267" y="127000"/>
                </a:lnTo>
                <a:lnTo>
                  <a:pt x="177801" y="135467"/>
                </a:lnTo>
                <a:lnTo>
                  <a:pt x="169334" y="143934"/>
                </a:lnTo>
                <a:lnTo>
                  <a:pt x="152400" y="143934"/>
                </a:lnTo>
                <a:lnTo>
                  <a:pt x="143934" y="152400"/>
                </a:lnTo>
                <a:lnTo>
                  <a:pt x="135467" y="152400"/>
                </a:lnTo>
                <a:lnTo>
                  <a:pt x="135467" y="152400"/>
                </a:lnTo>
                <a:lnTo>
                  <a:pt x="135467" y="152400"/>
                </a:lnTo>
                <a:lnTo>
                  <a:pt x="135467" y="152400"/>
                </a:lnTo>
                <a:lnTo>
                  <a:pt x="143934" y="143934"/>
                </a:lnTo>
                <a:lnTo>
                  <a:pt x="152400" y="143934"/>
                </a:lnTo>
                <a:lnTo>
                  <a:pt x="169334" y="143934"/>
                </a:lnTo>
                <a:lnTo>
                  <a:pt x="186267" y="135467"/>
                </a:lnTo>
                <a:lnTo>
                  <a:pt x="203201" y="135467"/>
                </a:lnTo>
                <a:lnTo>
                  <a:pt x="228600" y="143934"/>
                </a:lnTo>
                <a:lnTo>
                  <a:pt x="254001" y="143934"/>
                </a:lnTo>
                <a:lnTo>
                  <a:pt x="270934" y="143934"/>
                </a:lnTo>
                <a:lnTo>
                  <a:pt x="287867" y="152400"/>
                </a:lnTo>
                <a:lnTo>
                  <a:pt x="296334" y="160867"/>
                </a:lnTo>
                <a:lnTo>
                  <a:pt x="313268" y="169334"/>
                </a:lnTo>
                <a:lnTo>
                  <a:pt x="313268" y="177800"/>
                </a:lnTo>
                <a:lnTo>
                  <a:pt x="321734" y="194734"/>
                </a:lnTo>
                <a:lnTo>
                  <a:pt x="321734" y="203200"/>
                </a:lnTo>
                <a:lnTo>
                  <a:pt x="313268" y="220134"/>
                </a:lnTo>
                <a:lnTo>
                  <a:pt x="313268" y="237067"/>
                </a:lnTo>
                <a:lnTo>
                  <a:pt x="296334" y="245534"/>
                </a:lnTo>
                <a:lnTo>
                  <a:pt x="287867" y="262467"/>
                </a:lnTo>
                <a:lnTo>
                  <a:pt x="270934" y="279400"/>
                </a:lnTo>
                <a:lnTo>
                  <a:pt x="245534" y="296334"/>
                </a:lnTo>
                <a:lnTo>
                  <a:pt x="220134" y="304800"/>
                </a:lnTo>
                <a:lnTo>
                  <a:pt x="194734" y="321734"/>
                </a:lnTo>
                <a:lnTo>
                  <a:pt x="177801" y="330200"/>
                </a:lnTo>
                <a:lnTo>
                  <a:pt x="143934" y="338667"/>
                </a:lnTo>
                <a:lnTo>
                  <a:pt x="127001" y="338667"/>
                </a:lnTo>
                <a:lnTo>
                  <a:pt x="101601" y="338667"/>
                </a:lnTo>
                <a:lnTo>
                  <a:pt x="76200" y="330200"/>
                </a:lnTo>
                <a:lnTo>
                  <a:pt x="59267" y="313267"/>
                </a:lnTo>
                <a:lnTo>
                  <a:pt x="42334" y="304800"/>
                </a:lnTo>
                <a:lnTo>
                  <a:pt x="25401" y="279400"/>
                </a:lnTo>
                <a:lnTo>
                  <a:pt x="8468" y="254000"/>
                </a:lnTo>
                <a:lnTo>
                  <a:pt x="8468" y="254000"/>
                </a:lnTo>
                <a:lnTo>
                  <a:pt x="0" y="237067"/>
                </a:lnTo>
                <a:lnTo>
                  <a:pt x="0"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0515600" y="4250267"/>
            <a:ext cx="237068" cy="355601"/>
          </a:xfrm>
          <a:custGeom>
            <a:avLst/>
            <a:gdLst/>
            <a:ahLst/>
            <a:cxnLst/>
            <a:rect l="0" t="0" r="0" b="0"/>
            <a:pathLst>
              <a:path w="237068" h="355601">
                <a:moveTo>
                  <a:pt x="8467" y="33866"/>
                </a:moveTo>
                <a:lnTo>
                  <a:pt x="8467" y="25400"/>
                </a:lnTo>
                <a:lnTo>
                  <a:pt x="8467" y="25400"/>
                </a:lnTo>
                <a:lnTo>
                  <a:pt x="0" y="25400"/>
                </a:lnTo>
                <a:lnTo>
                  <a:pt x="0" y="25400"/>
                </a:lnTo>
                <a:lnTo>
                  <a:pt x="0" y="16933"/>
                </a:lnTo>
                <a:lnTo>
                  <a:pt x="8467" y="16933"/>
                </a:lnTo>
                <a:lnTo>
                  <a:pt x="8467" y="8466"/>
                </a:lnTo>
                <a:lnTo>
                  <a:pt x="16934" y="8466"/>
                </a:lnTo>
                <a:lnTo>
                  <a:pt x="33866" y="0"/>
                </a:lnTo>
                <a:lnTo>
                  <a:pt x="50800" y="0"/>
                </a:lnTo>
                <a:lnTo>
                  <a:pt x="67733" y="0"/>
                </a:lnTo>
                <a:lnTo>
                  <a:pt x="84667" y="0"/>
                </a:lnTo>
                <a:lnTo>
                  <a:pt x="101600" y="8466"/>
                </a:lnTo>
                <a:lnTo>
                  <a:pt x="110066" y="8466"/>
                </a:lnTo>
                <a:lnTo>
                  <a:pt x="127000" y="16933"/>
                </a:lnTo>
                <a:lnTo>
                  <a:pt x="135466" y="25400"/>
                </a:lnTo>
                <a:lnTo>
                  <a:pt x="143933" y="33866"/>
                </a:lnTo>
                <a:lnTo>
                  <a:pt x="143933" y="42333"/>
                </a:lnTo>
                <a:lnTo>
                  <a:pt x="143933" y="50800"/>
                </a:lnTo>
                <a:lnTo>
                  <a:pt x="135466" y="59266"/>
                </a:lnTo>
                <a:lnTo>
                  <a:pt x="127000" y="67733"/>
                </a:lnTo>
                <a:lnTo>
                  <a:pt x="118534" y="84666"/>
                </a:lnTo>
                <a:lnTo>
                  <a:pt x="110066" y="93133"/>
                </a:lnTo>
                <a:lnTo>
                  <a:pt x="93134" y="101600"/>
                </a:lnTo>
                <a:lnTo>
                  <a:pt x="84667" y="110066"/>
                </a:lnTo>
                <a:lnTo>
                  <a:pt x="76200" y="110066"/>
                </a:lnTo>
                <a:lnTo>
                  <a:pt x="67733" y="118533"/>
                </a:lnTo>
                <a:lnTo>
                  <a:pt x="67733" y="118533"/>
                </a:lnTo>
                <a:lnTo>
                  <a:pt x="67733" y="118533"/>
                </a:lnTo>
                <a:lnTo>
                  <a:pt x="67733" y="118533"/>
                </a:lnTo>
                <a:lnTo>
                  <a:pt x="76200" y="118533"/>
                </a:lnTo>
                <a:lnTo>
                  <a:pt x="84667" y="118533"/>
                </a:lnTo>
                <a:lnTo>
                  <a:pt x="101600" y="118533"/>
                </a:lnTo>
                <a:lnTo>
                  <a:pt x="110066" y="110066"/>
                </a:lnTo>
                <a:lnTo>
                  <a:pt x="127000" y="110066"/>
                </a:lnTo>
                <a:lnTo>
                  <a:pt x="152400" y="118533"/>
                </a:lnTo>
                <a:lnTo>
                  <a:pt x="169334" y="118533"/>
                </a:lnTo>
                <a:lnTo>
                  <a:pt x="186266" y="127000"/>
                </a:lnTo>
                <a:lnTo>
                  <a:pt x="203200" y="143933"/>
                </a:lnTo>
                <a:lnTo>
                  <a:pt x="220133" y="160866"/>
                </a:lnTo>
                <a:lnTo>
                  <a:pt x="228600" y="169333"/>
                </a:lnTo>
                <a:lnTo>
                  <a:pt x="237067" y="194733"/>
                </a:lnTo>
                <a:lnTo>
                  <a:pt x="237067" y="211666"/>
                </a:lnTo>
                <a:lnTo>
                  <a:pt x="237067" y="228600"/>
                </a:lnTo>
                <a:lnTo>
                  <a:pt x="228600" y="245533"/>
                </a:lnTo>
                <a:lnTo>
                  <a:pt x="220133" y="262466"/>
                </a:lnTo>
                <a:lnTo>
                  <a:pt x="211666" y="279400"/>
                </a:lnTo>
                <a:lnTo>
                  <a:pt x="186266" y="304800"/>
                </a:lnTo>
                <a:lnTo>
                  <a:pt x="169334" y="313266"/>
                </a:lnTo>
                <a:lnTo>
                  <a:pt x="152400" y="330200"/>
                </a:lnTo>
                <a:lnTo>
                  <a:pt x="127000" y="338666"/>
                </a:lnTo>
                <a:lnTo>
                  <a:pt x="110066" y="355600"/>
                </a:lnTo>
                <a:lnTo>
                  <a:pt x="84667" y="355600"/>
                </a:lnTo>
                <a:lnTo>
                  <a:pt x="67733" y="355600"/>
                </a:lnTo>
                <a:lnTo>
                  <a:pt x="50800" y="355600"/>
                </a:lnTo>
                <a:lnTo>
                  <a:pt x="33866" y="347133"/>
                </a:lnTo>
                <a:lnTo>
                  <a:pt x="25400" y="330200"/>
                </a:lnTo>
                <a:lnTo>
                  <a:pt x="16934" y="313266"/>
                </a:lnTo>
                <a:lnTo>
                  <a:pt x="16934" y="313266"/>
                </a:lnTo>
                <a:lnTo>
                  <a:pt x="8467" y="296333"/>
                </a:lnTo>
                <a:lnTo>
                  <a:pt x="8467" y="296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0778066" y="4267200"/>
            <a:ext cx="279402" cy="296334"/>
          </a:xfrm>
          <a:custGeom>
            <a:avLst/>
            <a:gdLst/>
            <a:ahLst/>
            <a:cxnLst/>
            <a:rect l="0" t="0" r="0" b="0"/>
            <a:pathLst>
              <a:path w="279402" h="296334">
                <a:moveTo>
                  <a:pt x="0" y="8467"/>
                </a:moveTo>
                <a:lnTo>
                  <a:pt x="0" y="8467"/>
                </a:lnTo>
                <a:lnTo>
                  <a:pt x="8468" y="8467"/>
                </a:lnTo>
                <a:lnTo>
                  <a:pt x="8468" y="8467"/>
                </a:lnTo>
                <a:lnTo>
                  <a:pt x="16934" y="0"/>
                </a:lnTo>
                <a:lnTo>
                  <a:pt x="33867" y="0"/>
                </a:lnTo>
                <a:lnTo>
                  <a:pt x="50801" y="0"/>
                </a:lnTo>
                <a:lnTo>
                  <a:pt x="76200" y="0"/>
                </a:lnTo>
                <a:lnTo>
                  <a:pt x="93134" y="0"/>
                </a:lnTo>
                <a:lnTo>
                  <a:pt x="110067" y="8467"/>
                </a:lnTo>
                <a:lnTo>
                  <a:pt x="127001" y="8467"/>
                </a:lnTo>
                <a:lnTo>
                  <a:pt x="143934" y="16933"/>
                </a:lnTo>
                <a:lnTo>
                  <a:pt x="152400" y="25400"/>
                </a:lnTo>
                <a:lnTo>
                  <a:pt x="169334" y="33867"/>
                </a:lnTo>
                <a:lnTo>
                  <a:pt x="169334" y="42333"/>
                </a:lnTo>
                <a:lnTo>
                  <a:pt x="169334" y="50800"/>
                </a:lnTo>
                <a:lnTo>
                  <a:pt x="169334" y="59267"/>
                </a:lnTo>
                <a:lnTo>
                  <a:pt x="160868" y="67733"/>
                </a:lnTo>
                <a:lnTo>
                  <a:pt x="152400" y="76200"/>
                </a:lnTo>
                <a:lnTo>
                  <a:pt x="143934" y="84667"/>
                </a:lnTo>
                <a:lnTo>
                  <a:pt x="135468" y="93133"/>
                </a:lnTo>
                <a:lnTo>
                  <a:pt x="135468" y="93133"/>
                </a:lnTo>
                <a:lnTo>
                  <a:pt x="127001" y="101600"/>
                </a:lnTo>
                <a:lnTo>
                  <a:pt x="127001" y="101600"/>
                </a:lnTo>
                <a:lnTo>
                  <a:pt x="127001" y="101600"/>
                </a:lnTo>
                <a:lnTo>
                  <a:pt x="127001" y="101600"/>
                </a:lnTo>
                <a:lnTo>
                  <a:pt x="135468" y="101600"/>
                </a:lnTo>
                <a:lnTo>
                  <a:pt x="143934" y="101600"/>
                </a:lnTo>
                <a:lnTo>
                  <a:pt x="152400" y="101600"/>
                </a:lnTo>
                <a:lnTo>
                  <a:pt x="169334" y="110067"/>
                </a:lnTo>
                <a:lnTo>
                  <a:pt x="194734" y="110067"/>
                </a:lnTo>
                <a:lnTo>
                  <a:pt x="211668" y="118533"/>
                </a:lnTo>
                <a:lnTo>
                  <a:pt x="228600" y="127000"/>
                </a:lnTo>
                <a:lnTo>
                  <a:pt x="245534" y="135467"/>
                </a:lnTo>
                <a:lnTo>
                  <a:pt x="262467" y="152400"/>
                </a:lnTo>
                <a:lnTo>
                  <a:pt x="270934" y="169333"/>
                </a:lnTo>
                <a:lnTo>
                  <a:pt x="279401" y="186267"/>
                </a:lnTo>
                <a:lnTo>
                  <a:pt x="279401" y="211667"/>
                </a:lnTo>
                <a:lnTo>
                  <a:pt x="270934" y="220133"/>
                </a:lnTo>
                <a:lnTo>
                  <a:pt x="262467" y="237067"/>
                </a:lnTo>
                <a:lnTo>
                  <a:pt x="245534" y="254000"/>
                </a:lnTo>
                <a:lnTo>
                  <a:pt x="237068" y="262467"/>
                </a:lnTo>
                <a:lnTo>
                  <a:pt x="220134" y="279400"/>
                </a:lnTo>
                <a:lnTo>
                  <a:pt x="194734" y="287867"/>
                </a:lnTo>
                <a:lnTo>
                  <a:pt x="177800" y="287867"/>
                </a:lnTo>
                <a:lnTo>
                  <a:pt x="160868" y="296333"/>
                </a:lnTo>
                <a:lnTo>
                  <a:pt x="143934" y="296333"/>
                </a:lnTo>
                <a:lnTo>
                  <a:pt x="127001" y="296333"/>
                </a:lnTo>
                <a:lnTo>
                  <a:pt x="127001" y="296333"/>
                </a:lnTo>
                <a:lnTo>
                  <a:pt x="118534" y="296333"/>
                </a:lnTo>
                <a:lnTo>
                  <a:pt x="118534" y="296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11108266" y="4572000"/>
            <a:ext cx="8468" cy="8468"/>
          </a:xfrm>
          <a:custGeom>
            <a:avLst/>
            <a:gdLst/>
            <a:ahLst/>
            <a:cxnLst/>
            <a:rect l="0" t="0" r="0" b="0"/>
            <a:pathLst>
              <a:path w="8468" h="8468">
                <a:moveTo>
                  <a:pt x="8467" y="8467"/>
                </a:moveTo>
                <a:lnTo>
                  <a:pt x="8467" y="8467"/>
                </a:lnTo>
                <a:lnTo>
                  <a:pt x="0" y="8467"/>
                </a:lnTo>
                <a:lnTo>
                  <a:pt x="0" y="8467"/>
                </a:lnTo>
                <a:lnTo>
                  <a:pt x="0" y="8467"/>
                </a:lnTo>
                <a:lnTo>
                  <a:pt x="0" y="0"/>
                </a:lnTo>
                <a:lnTo>
                  <a:pt x="0" y="0"/>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1252200" y="4284133"/>
            <a:ext cx="254001" cy="338668"/>
          </a:xfrm>
          <a:custGeom>
            <a:avLst/>
            <a:gdLst/>
            <a:ahLst/>
            <a:cxnLst/>
            <a:rect l="0" t="0" r="0" b="0"/>
            <a:pathLst>
              <a:path w="254001" h="338668">
                <a:moveTo>
                  <a:pt x="0" y="25400"/>
                </a:moveTo>
                <a:lnTo>
                  <a:pt x="8466" y="16934"/>
                </a:lnTo>
                <a:lnTo>
                  <a:pt x="16933" y="16934"/>
                </a:lnTo>
                <a:lnTo>
                  <a:pt x="25400" y="8467"/>
                </a:lnTo>
                <a:lnTo>
                  <a:pt x="33867" y="8467"/>
                </a:lnTo>
                <a:lnTo>
                  <a:pt x="50800" y="0"/>
                </a:lnTo>
                <a:lnTo>
                  <a:pt x="76200" y="0"/>
                </a:lnTo>
                <a:lnTo>
                  <a:pt x="93133" y="8467"/>
                </a:lnTo>
                <a:lnTo>
                  <a:pt x="110067" y="16934"/>
                </a:lnTo>
                <a:lnTo>
                  <a:pt x="127000" y="16934"/>
                </a:lnTo>
                <a:lnTo>
                  <a:pt x="135466" y="33867"/>
                </a:lnTo>
                <a:lnTo>
                  <a:pt x="143934" y="42334"/>
                </a:lnTo>
                <a:lnTo>
                  <a:pt x="152400" y="59267"/>
                </a:lnTo>
                <a:lnTo>
                  <a:pt x="152400" y="67734"/>
                </a:lnTo>
                <a:lnTo>
                  <a:pt x="152400" y="76200"/>
                </a:lnTo>
                <a:lnTo>
                  <a:pt x="152400" y="93134"/>
                </a:lnTo>
                <a:lnTo>
                  <a:pt x="143934" y="101600"/>
                </a:lnTo>
                <a:lnTo>
                  <a:pt x="135466" y="110067"/>
                </a:lnTo>
                <a:lnTo>
                  <a:pt x="135466" y="118534"/>
                </a:lnTo>
                <a:lnTo>
                  <a:pt x="127000" y="127000"/>
                </a:lnTo>
                <a:lnTo>
                  <a:pt x="118534" y="135467"/>
                </a:lnTo>
                <a:lnTo>
                  <a:pt x="118534" y="135467"/>
                </a:lnTo>
                <a:lnTo>
                  <a:pt x="118534" y="135467"/>
                </a:lnTo>
                <a:lnTo>
                  <a:pt x="118534" y="135467"/>
                </a:lnTo>
                <a:lnTo>
                  <a:pt x="118534" y="127000"/>
                </a:lnTo>
                <a:lnTo>
                  <a:pt x="127000" y="127000"/>
                </a:lnTo>
                <a:lnTo>
                  <a:pt x="135466" y="118534"/>
                </a:lnTo>
                <a:lnTo>
                  <a:pt x="143934" y="118534"/>
                </a:lnTo>
                <a:lnTo>
                  <a:pt x="160866" y="118534"/>
                </a:lnTo>
                <a:lnTo>
                  <a:pt x="177800" y="118534"/>
                </a:lnTo>
                <a:lnTo>
                  <a:pt x="194734" y="127000"/>
                </a:lnTo>
                <a:lnTo>
                  <a:pt x="211666" y="135467"/>
                </a:lnTo>
                <a:lnTo>
                  <a:pt x="228600" y="152400"/>
                </a:lnTo>
                <a:lnTo>
                  <a:pt x="245533" y="169334"/>
                </a:lnTo>
                <a:lnTo>
                  <a:pt x="254000" y="186267"/>
                </a:lnTo>
                <a:lnTo>
                  <a:pt x="254000" y="203200"/>
                </a:lnTo>
                <a:lnTo>
                  <a:pt x="254000" y="220134"/>
                </a:lnTo>
                <a:lnTo>
                  <a:pt x="254000" y="237067"/>
                </a:lnTo>
                <a:lnTo>
                  <a:pt x="245533" y="254000"/>
                </a:lnTo>
                <a:lnTo>
                  <a:pt x="228600" y="270934"/>
                </a:lnTo>
                <a:lnTo>
                  <a:pt x="211666" y="287867"/>
                </a:lnTo>
                <a:lnTo>
                  <a:pt x="194734" y="304800"/>
                </a:lnTo>
                <a:lnTo>
                  <a:pt x="177800" y="313267"/>
                </a:lnTo>
                <a:lnTo>
                  <a:pt x="152400" y="330200"/>
                </a:lnTo>
                <a:lnTo>
                  <a:pt x="135466" y="330200"/>
                </a:lnTo>
                <a:lnTo>
                  <a:pt x="118534" y="338667"/>
                </a:lnTo>
                <a:lnTo>
                  <a:pt x="101600" y="330200"/>
                </a:lnTo>
                <a:lnTo>
                  <a:pt x="84666" y="321734"/>
                </a:lnTo>
                <a:lnTo>
                  <a:pt x="76200" y="313267"/>
                </a:lnTo>
                <a:lnTo>
                  <a:pt x="76200" y="313267"/>
                </a:lnTo>
                <a:lnTo>
                  <a:pt x="67734" y="296334"/>
                </a:lnTo>
                <a:lnTo>
                  <a:pt x="67734" y="296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1523134" y="4182533"/>
            <a:ext cx="84667" cy="127001"/>
          </a:xfrm>
          <a:custGeom>
            <a:avLst/>
            <a:gdLst/>
            <a:ahLst/>
            <a:cxnLst/>
            <a:rect l="0" t="0" r="0" b="0"/>
            <a:pathLst>
              <a:path w="84667" h="127001">
                <a:moveTo>
                  <a:pt x="25400" y="50800"/>
                </a:moveTo>
                <a:lnTo>
                  <a:pt x="25400" y="50800"/>
                </a:lnTo>
                <a:lnTo>
                  <a:pt x="16932" y="59267"/>
                </a:lnTo>
                <a:lnTo>
                  <a:pt x="8466" y="59267"/>
                </a:lnTo>
                <a:lnTo>
                  <a:pt x="8466" y="67734"/>
                </a:lnTo>
                <a:lnTo>
                  <a:pt x="0" y="84667"/>
                </a:lnTo>
                <a:lnTo>
                  <a:pt x="0" y="93134"/>
                </a:lnTo>
                <a:lnTo>
                  <a:pt x="0" y="110067"/>
                </a:lnTo>
                <a:lnTo>
                  <a:pt x="8466" y="118534"/>
                </a:lnTo>
                <a:lnTo>
                  <a:pt x="16932" y="127000"/>
                </a:lnTo>
                <a:lnTo>
                  <a:pt x="25400" y="127000"/>
                </a:lnTo>
                <a:lnTo>
                  <a:pt x="33866" y="127000"/>
                </a:lnTo>
                <a:lnTo>
                  <a:pt x="42332" y="127000"/>
                </a:lnTo>
                <a:lnTo>
                  <a:pt x="59266" y="118534"/>
                </a:lnTo>
                <a:lnTo>
                  <a:pt x="67733" y="110067"/>
                </a:lnTo>
                <a:lnTo>
                  <a:pt x="76200" y="93134"/>
                </a:lnTo>
                <a:lnTo>
                  <a:pt x="76200" y="84667"/>
                </a:lnTo>
                <a:lnTo>
                  <a:pt x="84666" y="67734"/>
                </a:lnTo>
                <a:lnTo>
                  <a:pt x="84666" y="50800"/>
                </a:lnTo>
                <a:lnTo>
                  <a:pt x="76200" y="33867"/>
                </a:lnTo>
                <a:lnTo>
                  <a:pt x="67733" y="25400"/>
                </a:lnTo>
                <a:lnTo>
                  <a:pt x="59266" y="8467"/>
                </a:lnTo>
                <a:lnTo>
                  <a:pt x="59266" y="8467"/>
                </a:lnTo>
                <a:lnTo>
                  <a:pt x="50799" y="0"/>
                </a:lnTo>
                <a:lnTo>
                  <a:pt x="42332" y="0"/>
                </a:lnTo>
                <a:lnTo>
                  <a:pt x="33866" y="8467"/>
                </a:lnTo>
                <a:lnTo>
                  <a:pt x="25400" y="8467"/>
                </a:lnTo>
                <a:lnTo>
                  <a:pt x="8466" y="16934"/>
                </a:lnTo>
                <a:lnTo>
                  <a:pt x="0" y="16934"/>
                </a:lnTo>
                <a:lnTo>
                  <a:pt x="0" y="25400"/>
                </a:lnTo>
                <a:lnTo>
                  <a:pt x="0" y="25400"/>
                </a:lnTo>
                <a:lnTo>
                  <a:pt x="0" y="25400"/>
                </a:lnTo>
                <a:lnTo>
                  <a:pt x="0"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11633200" y="4131733"/>
            <a:ext cx="143935" cy="499535"/>
          </a:xfrm>
          <a:custGeom>
            <a:avLst/>
            <a:gdLst/>
            <a:ahLst/>
            <a:cxnLst/>
            <a:rect l="0" t="0" r="0" b="0"/>
            <a:pathLst>
              <a:path w="143935" h="499535">
                <a:moveTo>
                  <a:pt x="59266" y="0"/>
                </a:moveTo>
                <a:lnTo>
                  <a:pt x="67734" y="0"/>
                </a:lnTo>
                <a:lnTo>
                  <a:pt x="76200" y="0"/>
                </a:lnTo>
                <a:lnTo>
                  <a:pt x="93133" y="0"/>
                </a:lnTo>
                <a:lnTo>
                  <a:pt x="110067" y="0"/>
                </a:lnTo>
                <a:lnTo>
                  <a:pt x="127000" y="0"/>
                </a:lnTo>
                <a:lnTo>
                  <a:pt x="135466" y="8467"/>
                </a:lnTo>
                <a:lnTo>
                  <a:pt x="143934" y="16934"/>
                </a:lnTo>
                <a:lnTo>
                  <a:pt x="143934" y="33867"/>
                </a:lnTo>
                <a:lnTo>
                  <a:pt x="143934" y="50800"/>
                </a:lnTo>
                <a:lnTo>
                  <a:pt x="143934" y="76200"/>
                </a:lnTo>
                <a:lnTo>
                  <a:pt x="135466" y="101600"/>
                </a:lnTo>
                <a:lnTo>
                  <a:pt x="127000" y="127000"/>
                </a:lnTo>
                <a:lnTo>
                  <a:pt x="110067" y="160867"/>
                </a:lnTo>
                <a:lnTo>
                  <a:pt x="101600" y="194734"/>
                </a:lnTo>
                <a:lnTo>
                  <a:pt x="84666" y="228600"/>
                </a:lnTo>
                <a:lnTo>
                  <a:pt x="76200" y="262467"/>
                </a:lnTo>
                <a:lnTo>
                  <a:pt x="59266" y="304800"/>
                </a:lnTo>
                <a:lnTo>
                  <a:pt x="42334" y="338667"/>
                </a:lnTo>
                <a:lnTo>
                  <a:pt x="33867" y="372534"/>
                </a:lnTo>
                <a:lnTo>
                  <a:pt x="25400" y="397934"/>
                </a:lnTo>
                <a:lnTo>
                  <a:pt x="16933" y="431800"/>
                </a:lnTo>
                <a:lnTo>
                  <a:pt x="8466" y="448734"/>
                </a:lnTo>
                <a:lnTo>
                  <a:pt x="0" y="474134"/>
                </a:lnTo>
                <a:lnTo>
                  <a:pt x="0" y="491067"/>
                </a:lnTo>
                <a:lnTo>
                  <a:pt x="8466" y="491067"/>
                </a:lnTo>
                <a:lnTo>
                  <a:pt x="8466" y="491067"/>
                </a:lnTo>
                <a:lnTo>
                  <a:pt x="8466" y="499534"/>
                </a:lnTo>
                <a:lnTo>
                  <a:pt x="8466" y="4995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11743267" y="4478867"/>
            <a:ext cx="118534" cy="152401"/>
          </a:xfrm>
          <a:custGeom>
            <a:avLst/>
            <a:gdLst/>
            <a:ahLst/>
            <a:cxnLst/>
            <a:rect l="0" t="0" r="0" b="0"/>
            <a:pathLst>
              <a:path w="118534" h="152401">
                <a:moveTo>
                  <a:pt x="59266" y="25400"/>
                </a:moveTo>
                <a:lnTo>
                  <a:pt x="50799" y="33866"/>
                </a:lnTo>
                <a:lnTo>
                  <a:pt x="50799" y="33866"/>
                </a:lnTo>
                <a:lnTo>
                  <a:pt x="50799" y="33866"/>
                </a:lnTo>
                <a:lnTo>
                  <a:pt x="42333" y="42333"/>
                </a:lnTo>
                <a:lnTo>
                  <a:pt x="42333" y="42333"/>
                </a:lnTo>
                <a:lnTo>
                  <a:pt x="33867" y="50800"/>
                </a:lnTo>
                <a:lnTo>
                  <a:pt x="25399" y="59266"/>
                </a:lnTo>
                <a:lnTo>
                  <a:pt x="16933" y="67733"/>
                </a:lnTo>
                <a:lnTo>
                  <a:pt x="8467" y="84666"/>
                </a:lnTo>
                <a:lnTo>
                  <a:pt x="0" y="101600"/>
                </a:lnTo>
                <a:lnTo>
                  <a:pt x="0" y="118533"/>
                </a:lnTo>
                <a:lnTo>
                  <a:pt x="0" y="127000"/>
                </a:lnTo>
                <a:lnTo>
                  <a:pt x="8467" y="143933"/>
                </a:lnTo>
                <a:lnTo>
                  <a:pt x="16933" y="152400"/>
                </a:lnTo>
                <a:lnTo>
                  <a:pt x="25399" y="152400"/>
                </a:lnTo>
                <a:lnTo>
                  <a:pt x="42333" y="152400"/>
                </a:lnTo>
                <a:lnTo>
                  <a:pt x="50799" y="143933"/>
                </a:lnTo>
                <a:lnTo>
                  <a:pt x="76200" y="135466"/>
                </a:lnTo>
                <a:lnTo>
                  <a:pt x="84667" y="127000"/>
                </a:lnTo>
                <a:lnTo>
                  <a:pt x="101599" y="110066"/>
                </a:lnTo>
                <a:lnTo>
                  <a:pt x="110067" y="93133"/>
                </a:lnTo>
                <a:lnTo>
                  <a:pt x="118533" y="67733"/>
                </a:lnTo>
                <a:lnTo>
                  <a:pt x="118533" y="50800"/>
                </a:lnTo>
                <a:lnTo>
                  <a:pt x="110067" y="33866"/>
                </a:lnTo>
                <a:lnTo>
                  <a:pt x="101599" y="16933"/>
                </a:lnTo>
                <a:lnTo>
                  <a:pt x="84667" y="8466"/>
                </a:lnTo>
                <a:lnTo>
                  <a:pt x="67733" y="0"/>
                </a:lnTo>
                <a:lnTo>
                  <a:pt x="42333" y="0"/>
                </a:lnTo>
                <a:lnTo>
                  <a:pt x="42333" y="0"/>
                </a:lnTo>
                <a:lnTo>
                  <a:pt x="25399" y="8466"/>
                </a:lnTo>
                <a:lnTo>
                  <a:pt x="25399"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4656667" y="3268133"/>
            <a:ext cx="1185334" cy="1202268"/>
          </a:xfrm>
          <a:custGeom>
            <a:avLst/>
            <a:gdLst/>
            <a:ahLst/>
            <a:cxnLst/>
            <a:rect l="0" t="0" r="0" b="0"/>
            <a:pathLst>
              <a:path w="1185334" h="1202268">
                <a:moveTo>
                  <a:pt x="1185333" y="660400"/>
                </a:moveTo>
                <a:lnTo>
                  <a:pt x="1176866" y="651934"/>
                </a:lnTo>
                <a:lnTo>
                  <a:pt x="1176866" y="651934"/>
                </a:lnTo>
                <a:lnTo>
                  <a:pt x="1176866" y="643467"/>
                </a:lnTo>
                <a:lnTo>
                  <a:pt x="1168400" y="635000"/>
                </a:lnTo>
                <a:lnTo>
                  <a:pt x="1168400" y="618067"/>
                </a:lnTo>
                <a:lnTo>
                  <a:pt x="1159933" y="609600"/>
                </a:lnTo>
                <a:lnTo>
                  <a:pt x="1159933" y="592667"/>
                </a:lnTo>
                <a:lnTo>
                  <a:pt x="1151466" y="584200"/>
                </a:lnTo>
                <a:lnTo>
                  <a:pt x="1151466" y="567267"/>
                </a:lnTo>
                <a:lnTo>
                  <a:pt x="1143000" y="550334"/>
                </a:lnTo>
                <a:lnTo>
                  <a:pt x="1143000" y="533400"/>
                </a:lnTo>
                <a:lnTo>
                  <a:pt x="1143000" y="524934"/>
                </a:lnTo>
                <a:lnTo>
                  <a:pt x="1134533" y="508000"/>
                </a:lnTo>
                <a:lnTo>
                  <a:pt x="1126066" y="482600"/>
                </a:lnTo>
                <a:lnTo>
                  <a:pt x="1126066" y="465667"/>
                </a:lnTo>
                <a:lnTo>
                  <a:pt x="1117600" y="448734"/>
                </a:lnTo>
                <a:lnTo>
                  <a:pt x="1117600" y="423334"/>
                </a:lnTo>
                <a:lnTo>
                  <a:pt x="1109133" y="406400"/>
                </a:lnTo>
                <a:lnTo>
                  <a:pt x="1100666" y="389467"/>
                </a:lnTo>
                <a:lnTo>
                  <a:pt x="1092200" y="364067"/>
                </a:lnTo>
                <a:lnTo>
                  <a:pt x="1083733" y="347134"/>
                </a:lnTo>
                <a:lnTo>
                  <a:pt x="1083733" y="321734"/>
                </a:lnTo>
                <a:lnTo>
                  <a:pt x="1075266" y="304800"/>
                </a:lnTo>
                <a:lnTo>
                  <a:pt x="1058333" y="287867"/>
                </a:lnTo>
                <a:lnTo>
                  <a:pt x="1049866" y="262467"/>
                </a:lnTo>
                <a:lnTo>
                  <a:pt x="1032933" y="245534"/>
                </a:lnTo>
                <a:lnTo>
                  <a:pt x="1024466" y="220134"/>
                </a:lnTo>
                <a:lnTo>
                  <a:pt x="1007533" y="203200"/>
                </a:lnTo>
                <a:lnTo>
                  <a:pt x="990600" y="186267"/>
                </a:lnTo>
                <a:lnTo>
                  <a:pt x="973666" y="169334"/>
                </a:lnTo>
                <a:lnTo>
                  <a:pt x="956733" y="152400"/>
                </a:lnTo>
                <a:lnTo>
                  <a:pt x="939800" y="135467"/>
                </a:lnTo>
                <a:lnTo>
                  <a:pt x="922866" y="118534"/>
                </a:lnTo>
                <a:lnTo>
                  <a:pt x="905933" y="101600"/>
                </a:lnTo>
                <a:lnTo>
                  <a:pt x="880533" y="84667"/>
                </a:lnTo>
                <a:lnTo>
                  <a:pt x="855133" y="76200"/>
                </a:lnTo>
                <a:lnTo>
                  <a:pt x="838200" y="59267"/>
                </a:lnTo>
                <a:lnTo>
                  <a:pt x="812800" y="50800"/>
                </a:lnTo>
                <a:lnTo>
                  <a:pt x="795866" y="42334"/>
                </a:lnTo>
                <a:lnTo>
                  <a:pt x="770466" y="33867"/>
                </a:lnTo>
                <a:lnTo>
                  <a:pt x="745066" y="25400"/>
                </a:lnTo>
                <a:lnTo>
                  <a:pt x="719666" y="16934"/>
                </a:lnTo>
                <a:lnTo>
                  <a:pt x="694266" y="8467"/>
                </a:lnTo>
                <a:lnTo>
                  <a:pt x="668866" y="8467"/>
                </a:lnTo>
                <a:lnTo>
                  <a:pt x="643466" y="0"/>
                </a:lnTo>
                <a:lnTo>
                  <a:pt x="618066" y="0"/>
                </a:lnTo>
                <a:lnTo>
                  <a:pt x="592666" y="0"/>
                </a:lnTo>
                <a:lnTo>
                  <a:pt x="567266" y="0"/>
                </a:lnTo>
                <a:lnTo>
                  <a:pt x="541866" y="0"/>
                </a:lnTo>
                <a:lnTo>
                  <a:pt x="516466" y="0"/>
                </a:lnTo>
                <a:lnTo>
                  <a:pt x="491066" y="8467"/>
                </a:lnTo>
                <a:lnTo>
                  <a:pt x="457200" y="8467"/>
                </a:lnTo>
                <a:lnTo>
                  <a:pt x="431800" y="16934"/>
                </a:lnTo>
                <a:lnTo>
                  <a:pt x="414866" y="16934"/>
                </a:lnTo>
                <a:lnTo>
                  <a:pt x="381000" y="25400"/>
                </a:lnTo>
                <a:lnTo>
                  <a:pt x="364066" y="33867"/>
                </a:lnTo>
                <a:lnTo>
                  <a:pt x="338666" y="50800"/>
                </a:lnTo>
                <a:lnTo>
                  <a:pt x="313266" y="59267"/>
                </a:lnTo>
                <a:lnTo>
                  <a:pt x="287866" y="67734"/>
                </a:lnTo>
                <a:lnTo>
                  <a:pt x="262466" y="84667"/>
                </a:lnTo>
                <a:lnTo>
                  <a:pt x="245533" y="93134"/>
                </a:lnTo>
                <a:lnTo>
                  <a:pt x="220133" y="110067"/>
                </a:lnTo>
                <a:lnTo>
                  <a:pt x="203200" y="127000"/>
                </a:lnTo>
                <a:lnTo>
                  <a:pt x="177800" y="143934"/>
                </a:lnTo>
                <a:lnTo>
                  <a:pt x="160866" y="160867"/>
                </a:lnTo>
                <a:lnTo>
                  <a:pt x="143933" y="177800"/>
                </a:lnTo>
                <a:lnTo>
                  <a:pt x="127000" y="203200"/>
                </a:lnTo>
                <a:lnTo>
                  <a:pt x="110066" y="220134"/>
                </a:lnTo>
                <a:lnTo>
                  <a:pt x="93133" y="237067"/>
                </a:lnTo>
                <a:lnTo>
                  <a:pt x="84666" y="262467"/>
                </a:lnTo>
                <a:lnTo>
                  <a:pt x="67733" y="279400"/>
                </a:lnTo>
                <a:lnTo>
                  <a:pt x="59266" y="304800"/>
                </a:lnTo>
                <a:lnTo>
                  <a:pt x="50800" y="330200"/>
                </a:lnTo>
                <a:lnTo>
                  <a:pt x="33866" y="355600"/>
                </a:lnTo>
                <a:lnTo>
                  <a:pt x="25400" y="372534"/>
                </a:lnTo>
                <a:lnTo>
                  <a:pt x="25400" y="397934"/>
                </a:lnTo>
                <a:lnTo>
                  <a:pt x="16933" y="423334"/>
                </a:lnTo>
                <a:lnTo>
                  <a:pt x="8466" y="448734"/>
                </a:lnTo>
                <a:lnTo>
                  <a:pt x="8466" y="474134"/>
                </a:lnTo>
                <a:lnTo>
                  <a:pt x="0" y="499534"/>
                </a:lnTo>
                <a:lnTo>
                  <a:pt x="0" y="524934"/>
                </a:lnTo>
                <a:lnTo>
                  <a:pt x="0" y="550334"/>
                </a:lnTo>
                <a:lnTo>
                  <a:pt x="0" y="575734"/>
                </a:lnTo>
                <a:lnTo>
                  <a:pt x="0" y="592667"/>
                </a:lnTo>
                <a:lnTo>
                  <a:pt x="0" y="618067"/>
                </a:lnTo>
                <a:lnTo>
                  <a:pt x="8466" y="643467"/>
                </a:lnTo>
                <a:lnTo>
                  <a:pt x="8466" y="668867"/>
                </a:lnTo>
                <a:lnTo>
                  <a:pt x="16933" y="694267"/>
                </a:lnTo>
                <a:lnTo>
                  <a:pt x="25400" y="719667"/>
                </a:lnTo>
                <a:lnTo>
                  <a:pt x="25400" y="736600"/>
                </a:lnTo>
                <a:lnTo>
                  <a:pt x="42333" y="762000"/>
                </a:lnTo>
                <a:lnTo>
                  <a:pt x="50800" y="787400"/>
                </a:lnTo>
                <a:lnTo>
                  <a:pt x="59266" y="812800"/>
                </a:lnTo>
                <a:lnTo>
                  <a:pt x="67733" y="829734"/>
                </a:lnTo>
                <a:lnTo>
                  <a:pt x="76200" y="855134"/>
                </a:lnTo>
                <a:lnTo>
                  <a:pt x="93133" y="872067"/>
                </a:lnTo>
                <a:lnTo>
                  <a:pt x="101600" y="897467"/>
                </a:lnTo>
                <a:lnTo>
                  <a:pt x="110066" y="914400"/>
                </a:lnTo>
                <a:lnTo>
                  <a:pt x="127000" y="931334"/>
                </a:lnTo>
                <a:lnTo>
                  <a:pt x="135466" y="956734"/>
                </a:lnTo>
                <a:lnTo>
                  <a:pt x="152400" y="973667"/>
                </a:lnTo>
                <a:lnTo>
                  <a:pt x="160866" y="990600"/>
                </a:lnTo>
                <a:lnTo>
                  <a:pt x="177800" y="1007534"/>
                </a:lnTo>
                <a:lnTo>
                  <a:pt x="194733" y="1024467"/>
                </a:lnTo>
                <a:lnTo>
                  <a:pt x="203200" y="1041400"/>
                </a:lnTo>
                <a:lnTo>
                  <a:pt x="220133" y="1058334"/>
                </a:lnTo>
                <a:lnTo>
                  <a:pt x="237066" y="1075267"/>
                </a:lnTo>
                <a:lnTo>
                  <a:pt x="254000" y="1083734"/>
                </a:lnTo>
                <a:lnTo>
                  <a:pt x="270933" y="1100667"/>
                </a:lnTo>
                <a:lnTo>
                  <a:pt x="287866" y="1117600"/>
                </a:lnTo>
                <a:lnTo>
                  <a:pt x="304800" y="1126067"/>
                </a:lnTo>
                <a:lnTo>
                  <a:pt x="321733" y="1143000"/>
                </a:lnTo>
                <a:lnTo>
                  <a:pt x="347133" y="1151467"/>
                </a:lnTo>
                <a:lnTo>
                  <a:pt x="364066" y="1159934"/>
                </a:lnTo>
                <a:lnTo>
                  <a:pt x="381000" y="1168400"/>
                </a:lnTo>
                <a:lnTo>
                  <a:pt x="406400" y="1176867"/>
                </a:lnTo>
                <a:lnTo>
                  <a:pt x="423333" y="1176867"/>
                </a:lnTo>
                <a:lnTo>
                  <a:pt x="448733" y="1185334"/>
                </a:lnTo>
                <a:lnTo>
                  <a:pt x="474133" y="1193800"/>
                </a:lnTo>
                <a:lnTo>
                  <a:pt x="491066" y="1193800"/>
                </a:lnTo>
                <a:lnTo>
                  <a:pt x="524933" y="1202267"/>
                </a:lnTo>
                <a:lnTo>
                  <a:pt x="541866" y="1202267"/>
                </a:lnTo>
                <a:lnTo>
                  <a:pt x="567266" y="1202267"/>
                </a:lnTo>
                <a:lnTo>
                  <a:pt x="592666" y="1202267"/>
                </a:lnTo>
                <a:lnTo>
                  <a:pt x="618066" y="1202267"/>
                </a:lnTo>
                <a:lnTo>
                  <a:pt x="643466" y="1202267"/>
                </a:lnTo>
                <a:lnTo>
                  <a:pt x="677333" y="1193800"/>
                </a:lnTo>
                <a:lnTo>
                  <a:pt x="694266" y="1193800"/>
                </a:lnTo>
                <a:lnTo>
                  <a:pt x="719666" y="1185334"/>
                </a:lnTo>
                <a:lnTo>
                  <a:pt x="753533" y="1185334"/>
                </a:lnTo>
                <a:lnTo>
                  <a:pt x="778933" y="1176867"/>
                </a:lnTo>
                <a:lnTo>
                  <a:pt x="804333" y="1168400"/>
                </a:lnTo>
                <a:lnTo>
                  <a:pt x="829733" y="1159934"/>
                </a:lnTo>
                <a:lnTo>
                  <a:pt x="855133" y="1151467"/>
                </a:lnTo>
                <a:lnTo>
                  <a:pt x="880533" y="1143000"/>
                </a:lnTo>
                <a:lnTo>
                  <a:pt x="914400" y="1126067"/>
                </a:lnTo>
                <a:lnTo>
                  <a:pt x="931333" y="1117600"/>
                </a:lnTo>
                <a:lnTo>
                  <a:pt x="965200" y="1100667"/>
                </a:lnTo>
                <a:lnTo>
                  <a:pt x="982133" y="1092200"/>
                </a:lnTo>
                <a:lnTo>
                  <a:pt x="1007533" y="1075267"/>
                </a:lnTo>
                <a:lnTo>
                  <a:pt x="1032933" y="1058334"/>
                </a:lnTo>
                <a:lnTo>
                  <a:pt x="1058333" y="1041400"/>
                </a:lnTo>
                <a:lnTo>
                  <a:pt x="1075266" y="1016000"/>
                </a:lnTo>
                <a:lnTo>
                  <a:pt x="1092200" y="999067"/>
                </a:lnTo>
                <a:lnTo>
                  <a:pt x="1117600" y="973667"/>
                </a:lnTo>
                <a:lnTo>
                  <a:pt x="1134533" y="948267"/>
                </a:lnTo>
                <a:lnTo>
                  <a:pt x="1143000" y="922867"/>
                </a:lnTo>
                <a:lnTo>
                  <a:pt x="1159933" y="905934"/>
                </a:lnTo>
                <a:lnTo>
                  <a:pt x="1168400" y="880534"/>
                </a:lnTo>
                <a:lnTo>
                  <a:pt x="1176866" y="855134"/>
                </a:lnTo>
                <a:lnTo>
                  <a:pt x="1176866" y="829734"/>
                </a:lnTo>
                <a:lnTo>
                  <a:pt x="1185333" y="804334"/>
                </a:lnTo>
                <a:lnTo>
                  <a:pt x="1185333" y="778934"/>
                </a:lnTo>
                <a:lnTo>
                  <a:pt x="1176866" y="753534"/>
                </a:lnTo>
                <a:lnTo>
                  <a:pt x="1176866" y="728134"/>
                </a:lnTo>
                <a:lnTo>
                  <a:pt x="1168400" y="711200"/>
                </a:lnTo>
                <a:lnTo>
                  <a:pt x="1168400" y="694267"/>
                </a:lnTo>
                <a:lnTo>
                  <a:pt x="1159933" y="668867"/>
                </a:lnTo>
                <a:lnTo>
                  <a:pt x="1151466" y="651934"/>
                </a:lnTo>
                <a:lnTo>
                  <a:pt x="1143000" y="643467"/>
                </a:lnTo>
                <a:lnTo>
                  <a:pt x="1143000" y="626534"/>
                </a:lnTo>
                <a:lnTo>
                  <a:pt x="1143000" y="626534"/>
                </a:lnTo>
                <a:lnTo>
                  <a:pt x="1134533" y="618067"/>
                </a:lnTo>
                <a:lnTo>
                  <a:pt x="1134533" y="618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5655733" y="3124200"/>
            <a:ext cx="220135" cy="397934"/>
          </a:xfrm>
          <a:custGeom>
            <a:avLst/>
            <a:gdLst/>
            <a:ahLst/>
            <a:cxnLst/>
            <a:rect l="0" t="0" r="0" b="0"/>
            <a:pathLst>
              <a:path w="220135" h="397934">
                <a:moveTo>
                  <a:pt x="0" y="397933"/>
                </a:moveTo>
                <a:lnTo>
                  <a:pt x="0" y="397933"/>
                </a:lnTo>
                <a:lnTo>
                  <a:pt x="0" y="397933"/>
                </a:lnTo>
                <a:lnTo>
                  <a:pt x="0" y="397933"/>
                </a:lnTo>
                <a:lnTo>
                  <a:pt x="0" y="389467"/>
                </a:lnTo>
                <a:lnTo>
                  <a:pt x="0" y="389467"/>
                </a:lnTo>
                <a:lnTo>
                  <a:pt x="0" y="389467"/>
                </a:lnTo>
                <a:lnTo>
                  <a:pt x="0" y="381000"/>
                </a:lnTo>
                <a:lnTo>
                  <a:pt x="0" y="381000"/>
                </a:lnTo>
                <a:lnTo>
                  <a:pt x="8467" y="372533"/>
                </a:lnTo>
                <a:lnTo>
                  <a:pt x="8467" y="364067"/>
                </a:lnTo>
                <a:lnTo>
                  <a:pt x="16934" y="355600"/>
                </a:lnTo>
                <a:lnTo>
                  <a:pt x="25400" y="347133"/>
                </a:lnTo>
                <a:lnTo>
                  <a:pt x="25400" y="330200"/>
                </a:lnTo>
                <a:lnTo>
                  <a:pt x="33867" y="321733"/>
                </a:lnTo>
                <a:lnTo>
                  <a:pt x="42334" y="304800"/>
                </a:lnTo>
                <a:lnTo>
                  <a:pt x="50800" y="287867"/>
                </a:lnTo>
                <a:lnTo>
                  <a:pt x="59267" y="270933"/>
                </a:lnTo>
                <a:lnTo>
                  <a:pt x="67734" y="254000"/>
                </a:lnTo>
                <a:lnTo>
                  <a:pt x="76200" y="237067"/>
                </a:lnTo>
                <a:lnTo>
                  <a:pt x="93134" y="220133"/>
                </a:lnTo>
                <a:lnTo>
                  <a:pt x="101600" y="194733"/>
                </a:lnTo>
                <a:lnTo>
                  <a:pt x="110067" y="177800"/>
                </a:lnTo>
                <a:lnTo>
                  <a:pt x="127000" y="152400"/>
                </a:lnTo>
                <a:lnTo>
                  <a:pt x="135467" y="135467"/>
                </a:lnTo>
                <a:lnTo>
                  <a:pt x="152400" y="110067"/>
                </a:lnTo>
                <a:lnTo>
                  <a:pt x="169334" y="93133"/>
                </a:lnTo>
                <a:lnTo>
                  <a:pt x="177800" y="76200"/>
                </a:lnTo>
                <a:lnTo>
                  <a:pt x="186267" y="59267"/>
                </a:lnTo>
                <a:lnTo>
                  <a:pt x="194734" y="42333"/>
                </a:lnTo>
                <a:lnTo>
                  <a:pt x="194734" y="33867"/>
                </a:lnTo>
                <a:lnTo>
                  <a:pt x="203200" y="25400"/>
                </a:lnTo>
                <a:lnTo>
                  <a:pt x="211667" y="8467"/>
                </a:lnTo>
                <a:lnTo>
                  <a:pt x="211667" y="8467"/>
                </a:lnTo>
                <a:lnTo>
                  <a:pt x="220134" y="8467"/>
                </a:lnTo>
                <a:lnTo>
                  <a:pt x="220134" y="0"/>
                </a:lnTo>
                <a:lnTo>
                  <a:pt x="220134" y="0"/>
                </a:lnTo>
                <a:lnTo>
                  <a:pt x="211667" y="0"/>
                </a:lnTo>
                <a:lnTo>
                  <a:pt x="2116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5706533" y="3107267"/>
            <a:ext cx="220135" cy="211667"/>
          </a:xfrm>
          <a:custGeom>
            <a:avLst/>
            <a:gdLst/>
            <a:ahLst/>
            <a:cxnLst/>
            <a:rect l="0" t="0" r="0" b="0"/>
            <a:pathLst>
              <a:path w="220135" h="211667">
                <a:moveTo>
                  <a:pt x="152400" y="8466"/>
                </a:moveTo>
                <a:lnTo>
                  <a:pt x="152400" y="8466"/>
                </a:lnTo>
                <a:lnTo>
                  <a:pt x="152400" y="8466"/>
                </a:lnTo>
                <a:lnTo>
                  <a:pt x="143934" y="8466"/>
                </a:lnTo>
                <a:lnTo>
                  <a:pt x="143934" y="8466"/>
                </a:lnTo>
                <a:lnTo>
                  <a:pt x="143934" y="8466"/>
                </a:lnTo>
                <a:lnTo>
                  <a:pt x="135467" y="8466"/>
                </a:lnTo>
                <a:lnTo>
                  <a:pt x="127000" y="8466"/>
                </a:lnTo>
                <a:lnTo>
                  <a:pt x="118534" y="16933"/>
                </a:lnTo>
                <a:lnTo>
                  <a:pt x="110067" y="16933"/>
                </a:lnTo>
                <a:lnTo>
                  <a:pt x="101600" y="25400"/>
                </a:lnTo>
                <a:lnTo>
                  <a:pt x="93134" y="33866"/>
                </a:lnTo>
                <a:lnTo>
                  <a:pt x="84667" y="42333"/>
                </a:lnTo>
                <a:lnTo>
                  <a:pt x="67734" y="42333"/>
                </a:lnTo>
                <a:lnTo>
                  <a:pt x="59267" y="50800"/>
                </a:lnTo>
                <a:lnTo>
                  <a:pt x="42334" y="59266"/>
                </a:lnTo>
                <a:lnTo>
                  <a:pt x="33867" y="67733"/>
                </a:lnTo>
                <a:lnTo>
                  <a:pt x="25400" y="67733"/>
                </a:lnTo>
                <a:lnTo>
                  <a:pt x="16934" y="76200"/>
                </a:lnTo>
                <a:lnTo>
                  <a:pt x="8467" y="76200"/>
                </a:lnTo>
                <a:lnTo>
                  <a:pt x="8467" y="84666"/>
                </a:lnTo>
                <a:lnTo>
                  <a:pt x="8467" y="84666"/>
                </a:lnTo>
                <a:lnTo>
                  <a:pt x="8467" y="84666"/>
                </a:lnTo>
                <a:lnTo>
                  <a:pt x="0" y="84666"/>
                </a:lnTo>
                <a:lnTo>
                  <a:pt x="8467" y="84666"/>
                </a:lnTo>
                <a:lnTo>
                  <a:pt x="8467" y="84666"/>
                </a:lnTo>
                <a:lnTo>
                  <a:pt x="16934" y="76200"/>
                </a:lnTo>
                <a:lnTo>
                  <a:pt x="25400" y="76200"/>
                </a:lnTo>
                <a:lnTo>
                  <a:pt x="33867" y="67733"/>
                </a:lnTo>
                <a:lnTo>
                  <a:pt x="42334" y="59266"/>
                </a:lnTo>
                <a:lnTo>
                  <a:pt x="50800" y="50800"/>
                </a:lnTo>
                <a:lnTo>
                  <a:pt x="67734" y="42333"/>
                </a:lnTo>
                <a:lnTo>
                  <a:pt x="76200" y="33866"/>
                </a:lnTo>
                <a:lnTo>
                  <a:pt x="93134" y="25400"/>
                </a:lnTo>
                <a:lnTo>
                  <a:pt x="101600" y="25400"/>
                </a:lnTo>
                <a:lnTo>
                  <a:pt x="118534" y="16933"/>
                </a:lnTo>
                <a:lnTo>
                  <a:pt x="127000" y="8466"/>
                </a:lnTo>
                <a:lnTo>
                  <a:pt x="135467" y="8466"/>
                </a:lnTo>
                <a:lnTo>
                  <a:pt x="143934" y="0"/>
                </a:lnTo>
                <a:lnTo>
                  <a:pt x="152400" y="8466"/>
                </a:lnTo>
                <a:lnTo>
                  <a:pt x="160867" y="8466"/>
                </a:lnTo>
                <a:lnTo>
                  <a:pt x="169334" y="16933"/>
                </a:lnTo>
                <a:lnTo>
                  <a:pt x="177800" y="16933"/>
                </a:lnTo>
                <a:lnTo>
                  <a:pt x="186267" y="25400"/>
                </a:lnTo>
                <a:lnTo>
                  <a:pt x="194734" y="33866"/>
                </a:lnTo>
                <a:lnTo>
                  <a:pt x="194734" y="42333"/>
                </a:lnTo>
                <a:lnTo>
                  <a:pt x="203200" y="50800"/>
                </a:lnTo>
                <a:lnTo>
                  <a:pt x="211667" y="59266"/>
                </a:lnTo>
                <a:lnTo>
                  <a:pt x="211667" y="67733"/>
                </a:lnTo>
                <a:lnTo>
                  <a:pt x="211667" y="84666"/>
                </a:lnTo>
                <a:lnTo>
                  <a:pt x="220134" y="101600"/>
                </a:lnTo>
                <a:lnTo>
                  <a:pt x="220134" y="118533"/>
                </a:lnTo>
                <a:lnTo>
                  <a:pt x="220134" y="135466"/>
                </a:lnTo>
                <a:lnTo>
                  <a:pt x="220134" y="160866"/>
                </a:lnTo>
                <a:lnTo>
                  <a:pt x="220134" y="186266"/>
                </a:lnTo>
                <a:lnTo>
                  <a:pt x="220134" y="186266"/>
                </a:lnTo>
                <a:lnTo>
                  <a:pt x="220134" y="211666"/>
                </a:lnTo>
                <a:lnTo>
                  <a:pt x="220134" y="211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74123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520" y="185904"/>
            <a:ext cx="5931624"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rPr>
              <a:t>Practice for 12.4 Example 3</a:t>
            </a:r>
            <a:endParaRPr lang="en-US" sz="4000" b="1" dirty="0">
              <a:ln/>
              <a:solidFill>
                <a:schemeClr val="accent4"/>
              </a:solidFill>
            </a:endParaRPr>
          </a:p>
        </p:txBody>
      </p:sp>
      <p:sp>
        <p:nvSpPr>
          <p:cNvPr id="3" name="TextBox 2"/>
          <p:cNvSpPr txBox="1"/>
          <p:nvPr/>
        </p:nvSpPr>
        <p:spPr>
          <a:xfrm>
            <a:off x="266724" y="1179631"/>
            <a:ext cx="11593972" cy="1938992"/>
          </a:xfrm>
          <a:prstGeom prst="rect">
            <a:avLst/>
          </a:prstGeom>
          <a:noFill/>
        </p:spPr>
        <p:txBody>
          <a:bodyPr wrap="square" rtlCol="0">
            <a:spAutoFit/>
          </a:bodyPr>
          <a:lstStyle/>
          <a:p>
            <a:r>
              <a:rPr lang="en-US" sz="2400" dirty="0" smtClean="0"/>
              <a:t>The following week, the host of the game show draws from a bag of 20 chips, of which 11 say </a:t>
            </a:r>
            <a:r>
              <a:rPr lang="en-US" sz="2400" i="1" dirty="0" smtClean="0"/>
              <a:t>computer</a:t>
            </a:r>
            <a:r>
              <a:rPr lang="en-US" sz="2400" dirty="0" smtClean="0"/>
              <a:t>, 8 say </a:t>
            </a:r>
            <a:r>
              <a:rPr lang="en-US" sz="2400" i="1" dirty="0" smtClean="0"/>
              <a:t>trip</a:t>
            </a:r>
            <a:r>
              <a:rPr lang="en-US" sz="2400" dirty="0" smtClean="0"/>
              <a:t>, and 1 says </a:t>
            </a:r>
            <a:r>
              <a:rPr lang="en-US" sz="2400" i="1" dirty="0" smtClean="0"/>
              <a:t>truck</a:t>
            </a:r>
            <a:r>
              <a:rPr lang="en-US" sz="2400" dirty="0" smtClean="0"/>
              <a:t>.  </a:t>
            </a:r>
            <a:endParaRPr lang="en-US" sz="2400" dirty="0"/>
          </a:p>
          <a:p>
            <a:endParaRPr lang="en-US" sz="2400" dirty="0" smtClean="0"/>
          </a:p>
          <a:p>
            <a:r>
              <a:rPr lang="en-US" sz="2400" dirty="0" smtClean="0"/>
              <a:t>If chips are drawn at random and without replacement, find the probability of drawing a computer, then a truck.</a:t>
            </a:r>
            <a:endParaRPr lang="en-US" sz="2400" dirty="0"/>
          </a:p>
        </p:txBody>
      </p:sp>
      <p:sp>
        <p:nvSpPr>
          <p:cNvPr id="4" name="Freeform 3"/>
          <p:cNvSpPr/>
          <p:nvPr/>
        </p:nvSpPr>
        <p:spPr>
          <a:xfrm>
            <a:off x="2429933" y="4309533"/>
            <a:ext cx="1024468" cy="59268"/>
          </a:xfrm>
          <a:custGeom>
            <a:avLst/>
            <a:gdLst/>
            <a:ahLst/>
            <a:cxnLst/>
            <a:rect l="0" t="0" r="0" b="0"/>
            <a:pathLst>
              <a:path w="1024468" h="59268">
                <a:moveTo>
                  <a:pt x="0" y="50800"/>
                </a:moveTo>
                <a:lnTo>
                  <a:pt x="8467" y="50800"/>
                </a:lnTo>
                <a:lnTo>
                  <a:pt x="8467" y="50800"/>
                </a:lnTo>
                <a:lnTo>
                  <a:pt x="25400" y="50800"/>
                </a:lnTo>
                <a:lnTo>
                  <a:pt x="33867" y="59267"/>
                </a:lnTo>
                <a:lnTo>
                  <a:pt x="50800" y="59267"/>
                </a:lnTo>
                <a:lnTo>
                  <a:pt x="59267" y="59267"/>
                </a:lnTo>
                <a:lnTo>
                  <a:pt x="84667" y="59267"/>
                </a:lnTo>
                <a:lnTo>
                  <a:pt x="101600" y="59267"/>
                </a:lnTo>
                <a:lnTo>
                  <a:pt x="118534" y="59267"/>
                </a:lnTo>
                <a:lnTo>
                  <a:pt x="143934" y="59267"/>
                </a:lnTo>
                <a:lnTo>
                  <a:pt x="169334" y="59267"/>
                </a:lnTo>
                <a:lnTo>
                  <a:pt x="194734" y="59267"/>
                </a:lnTo>
                <a:lnTo>
                  <a:pt x="220134" y="59267"/>
                </a:lnTo>
                <a:lnTo>
                  <a:pt x="254000" y="50800"/>
                </a:lnTo>
                <a:lnTo>
                  <a:pt x="279400" y="50800"/>
                </a:lnTo>
                <a:lnTo>
                  <a:pt x="313267" y="50800"/>
                </a:lnTo>
                <a:lnTo>
                  <a:pt x="338667" y="50800"/>
                </a:lnTo>
                <a:lnTo>
                  <a:pt x="372534" y="50800"/>
                </a:lnTo>
                <a:lnTo>
                  <a:pt x="406400" y="42334"/>
                </a:lnTo>
                <a:lnTo>
                  <a:pt x="431800" y="42334"/>
                </a:lnTo>
                <a:lnTo>
                  <a:pt x="465667" y="42334"/>
                </a:lnTo>
                <a:lnTo>
                  <a:pt x="499534" y="33867"/>
                </a:lnTo>
                <a:lnTo>
                  <a:pt x="533400" y="33867"/>
                </a:lnTo>
                <a:lnTo>
                  <a:pt x="567267" y="33867"/>
                </a:lnTo>
                <a:lnTo>
                  <a:pt x="601134" y="33867"/>
                </a:lnTo>
                <a:lnTo>
                  <a:pt x="635000" y="25400"/>
                </a:lnTo>
                <a:lnTo>
                  <a:pt x="677334" y="25400"/>
                </a:lnTo>
                <a:lnTo>
                  <a:pt x="702734" y="25400"/>
                </a:lnTo>
                <a:lnTo>
                  <a:pt x="745067" y="25400"/>
                </a:lnTo>
                <a:lnTo>
                  <a:pt x="770467" y="16934"/>
                </a:lnTo>
                <a:lnTo>
                  <a:pt x="804334" y="16934"/>
                </a:lnTo>
                <a:lnTo>
                  <a:pt x="838200" y="16934"/>
                </a:lnTo>
                <a:lnTo>
                  <a:pt x="863600" y="16934"/>
                </a:lnTo>
                <a:lnTo>
                  <a:pt x="897467" y="16934"/>
                </a:lnTo>
                <a:lnTo>
                  <a:pt x="914400" y="8467"/>
                </a:lnTo>
                <a:lnTo>
                  <a:pt x="939800" y="8467"/>
                </a:lnTo>
                <a:lnTo>
                  <a:pt x="965200" y="8467"/>
                </a:lnTo>
                <a:lnTo>
                  <a:pt x="982134" y="8467"/>
                </a:lnTo>
                <a:lnTo>
                  <a:pt x="999067" y="8467"/>
                </a:lnTo>
                <a:lnTo>
                  <a:pt x="1016000" y="0"/>
                </a:lnTo>
                <a:lnTo>
                  <a:pt x="1016000" y="0"/>
                </a:lnTo>
                <a:lnTo>
                  <a:pt x="1024467" y="0"/>
                </a:lnTo>
                <a:lnTo>
                  <a:pt x="10244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523067" y="4504267"/>
            <a:ext cx="33867" cy="296334"/>
          </a:xfrm>
          <a:custGeom>
            <a:avLst/>
            <a:gdLst/>
            <a:ahLst/>
            <a:cxnLst/>
            <a:rect l="0" t="0" r="0" b="0"/>
            <a:pathLst>
              <a:path w="33867" h="296334">
                <a:moveTo>
                  <a:pt x="0" y="0"/>
                </a:moveTo>
                <a:lnTo>
                  <a:pt x="0" y="0"/>
                </a:lnTo>
                <a:lnTo>
                  <a:pt x="0" y="8466"/>
                </a:lnTo>
                <a:lnTo>
                  <a:pt x="0" y="16933"/>
                </a:lnTo>
                <a:lnTo>
                  <a:pt x="8466" y="25400"/>
                </a:lnTo>
                <a:lnTo>
                  <a:pt x="8466" y="42333"/>
                </a:lnTo>
                <a:lnTo>
                  <a:pt x="8466" y="59266"/>
                </a:lnTo>
                <a:lnTo>
                  <a:pt x="16933" y="84666"/>
                </a:lnTo>
                <a:lnTo>
                  <a:pt x="16933" y="101600"/>
                </a:lnTo>
                <a:lnTo>
                  <a:pt x="16933" y="127000"/>
                </a:lnTo>
                <a:lnTo>
                  <a:pt x="25400" y="152400"/>
                </a:lnTo>
                <a:lnTo>
                  <a:pt x="25400" y="177800"/>
                </a:lnTo>
                <a:lnTo>
                  <a:pt x="25400" y="194733"/>
                </a:lnTo>
                <a:lnTo>
                  <a:pt x="25400" y="220133"/>
                </a:lnTo>
                <a:lnTo>
                  <a:pt x="25400" y="245533"/>
                </a:lnTo>
                <a:lnTo>
                  <a:pt x="25400" y="254000"/>
                </a:lnTo>
                <a:lnTo>
                  <a:pt x="33866" y="270933"/>
                </a:lnTo>
                <a:lnTo>
                  <a:pt x="33866" y="287866"/>
                </a:lnTo>
                <a:lnTo>
                  <a:pt x="33866" y="296333"/>
                </a:lnTo>
                <a:lnTo>
                  <a:pt x="33866" y="296333"/>
                </a:lnTo>
                <a:lnTo>
                  <a:pt x="33866" y="296333"/>
                </a:lnTo>
                <a:lnTo>
                  <a:pt x="33866" y="296333"/>
                </a:lnTo>
                <a:lnTo>
                  <a:pt x="33866" y="296333"/>
                </a:lnTo>
                <a:lnTo>
                  <a:pt x="33866" y="296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523067" y="4478867"/>
            <a:ext cx="186267" cy="330201"/>
          </a:xfrm>
          <a:custGeom>
            <a:avLst/>
            <a:gdLst/>
            <a:ahLst/>
            <a:cxnLst/>
            <a:rect l="0" t="0" r="0" b="0"/>
            <a:pathLst>
              <a:path w="186267" h="330201">
                <a:moveTo>
                  <a:pt x="0" y="0"/>
                </a:moveTo>
                <a:lnTo>
                  <a:pt x="0" y="0"/>
                </a:lnTo>
                <a:lnTo>
                  <a:pt x="0" y="0"/>
                </a:lnTo>
                <a:lnTo>
                  <a:pt x="8466" y="0"/>
                </a:lnTo>
                <a:lnTo>
                  <a:pt x="8466" y="0"/>
                </a:lnTo>
                <a:lnTo>
                  <a:pt x="16933" y="0"/>
                </a:lnTo>
                <a:lnTo>
                  <a:pt x="33866" y="8466"/>
                </a:lnTo>
                <a:lnTo>
                  <a:pt x="50800" y="8466"/>
                </a:lnTo>
                <a:lnTo>
                  <a:pt x="59266" y="16933"/>
                </a:lnTo>
                <a:lnTo>
                  <a:pt x="76200" y="25400"/>
                </a:lnTo>
                <a:lnTo>
                  <a:pt x="93133" y="42333"/>
                </a:lnTo>
                <a:lnTo>
                  <a:pt x="110066" y="59266"/>
                </a:lnTo>
                <a:lnTo>
                  <a:pt x="127000" y="76200"/>
                </a:lnTo>
                <a:lnTo>
                  <a:pt x="143933" y="93133"/>
                </a:lnTo>
                <a:lnTo>
                  <a:pt x="152400" y="110066"/>
                </a:lnTo>
                <a:lnTo>
                  <a:pt x="169333" y="135466"/>
                </a:lnTo>
                <a:lnTo>
                  <a:pt x="177800" y="160866"/>
                </a:lnTo>
                <a:lnTo>
                  <a:pt x="186266" y="186266"/>
                </a:lnTo>
                <a:lnTo>
                  <a:pt x="186266" y="203200"/>
                </a:lnTo>
                <a:lnTo>
                  <a:pt x="186266" y="228600"/>
                </a:lnTo>
                <a:lnTo>
                  <a:pt x="186266" y="245533"/>
                </a:lnTo>
                <a:lnTo>
                  <a:pt x="177800" y="262466"/>
                </a:lnTo>
                <a:lnTo>
                  <a:pt x="169333" y="279400"/>
                </a:lnTo>
                <a:lnTo>
                  <a:pt x="160866" y="296333"/>
                </a:lnTo>
                <a:lnTo>
                  <a:pt x="143933" y="304800"/>
                </a:lnTo>
                <a:lnTo>
                  <a:pt x="118533" y="313266"/>
                </a:lnTo>
                <a:lnTo>
                  <a:pt x="101600" y="321733"/>
                </a:lnTo>
                <a:lnTo>
                  <a:pt x="76200" y="330200"/>
                </a:lnTo>
                <a:lnTo>
                  <a:pt x="59266" y="330200"/>
                </a:lnTo>
                <a:lnTo>
                  <a:pt x="42333" y="330200"/>
                </a:lnTo>
                <a:lnTo>
                  <a:pt x="25400" y="330200"/>
                </a:lnTo>
                <a:lnTo>
                  <a:pt x="16933" y="321733"/>
                </a:lnTo>
                <a:lnTo>
                  <a:pt x="8466" y="321733"/>
                </a:lnTo>
                <a:lnTo>
                  <a:pt x="8466" y="313266"/>
                </a:lnTo>
                <a:lnTo>
                  <a:pt x="8466" y="313266"/>
                </a:lnTo>
                <a:lnTo>
                  <a:pt x="8466" y="304800"/>
                </a:lnTo>
                <a:lnTo>
                  <a:pt x="8466" y="304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760133" y="4614333"/>
            <a:ext cx="160868" cy="177801"/>
          </a:xfrm>
          <a:custGeom>
            <a:avLst/>
            <a:gdLst/>
            <a:ahLst/>
            <a:cxnLst/>
            <a:rect l="0" t="0" r="0" b="0"/>
            <a:pathLst>
              <a:path w="160868" h="177801">
                <a:moveTo>
                  <a:pt x="0" y="8467"/>
                </a:moveTo>
                <a:lnTo>
                  <a:pt x="8467" y="8467"/>
                </a:lnTo>
                <a:lnTo>
                  <a:pt x="8467" y="16934"/>
                </a:lnTo>
                <a:lnTo>
                  <a:pt x="8467" y="25400"/>
                </a:lnTo>
                <a:lnTo>
                  <a:pt x="16934" y="33867"/>
                </a:lnTo>
                <a:lnTo>
                  <a:pt x="25400" y="42334"/>
                </a:lnTo>
                <a:lnTo>
                  <a:pt x="25400" y="50800"/>
                </a:lnTo>
                <a:lnTo>
                  <a:pt x="33867" y="67734"/>
                </a:lnTo>
                <a:lnTo>
                  <a:pt x="33867" y="84667"/>
                </a:lnTo>
                <a:lnTo>
                  <a:pt x="42334" y="101600"/>
                </a:lnTo>
                <a:lnTo>
                  <a:pt x="42334" y="118534"/>
                </a:lnTo>
                <a:lnTo>
                  <a:pt x="42334" y="143934"/>
                </a:lnTo>
                <a:lnTo>
                  <a:pt x="50800" y="152400"/>
                </a:lnTo>
                <a:lnTo>
                  <a:pt x="50800" y="160867"/>
                </a:lnTo>
                <a:lnTo>
                  <a:pt x="50800" y="169334"/>
                </a:lnTo>
                <a:lnTo>
                  <a:pt x="50800" y="177800"/>
                </a:lnTo>
                <a:lnTo>
                  <a:pt x="50800" y="177800"/>
                </a:lnTo>
                <a:lnTo>
                  <a:pt x="50800" y="177800"/>
                </a:lnTo>
                <a:lnTo>
                  <a:pt x="50800" y="177800"/>
                </a:lnTo>
                <a:lnTo>
                  <a:pt x="42334" y="169334"/>
                </a:lnTo>
                <a:lnTo>
                  <a:pt x="42334" y="160867"/>
                </a:lnTo>
                <a:lnTo>
                  <a:pt x="42334" y="143934"/>
                </a:lnTo>
                <a:lnTo>
                  <a:pt x="33867" y="135467"/>
                </a:lnTo>
                <a:lnTo>
                  <a:pt x="33867" y="110067"/>
                </a:lnTo>
                <a:lnTo>
                  <a:pt x="33867" y="93134"/>
                </a:lnTo>
                <a:lnTo>
                  <a:pt x="33867" y="67734"/>
                </a:lnTo>
                <a:lnTo>
                  <a:pt x="33867" y="50800"/>
                </a:lnTo>
                <a:lnTo>
                  <a:pt x="33867" y="33867"/>
                </a:lnTo>
                <a:lnTo>
                  <a:pt x="33867" y="25400"/>
                </a:lnTo>
                <a:lnTo>
                  <a:pt x="33867" y="16934"/>
                </a:lnTo>
                <a:lnTo>
                  <a:pt x="42334" y="8467"/>
                </a:lnTo>
                <a:lnTo>
                  <a:pt x="50800" y="8467"/>
                </a:lnTo>
                <a:lnTo>
                  <a:pt x="67734" y="0"/>
                </a:lnTo>
                <a:lnTo>
                  <a:pt x="84667" y="0"/>
                </a:lnTo>
                <a:lnTo>
                  <a:pt x="101600" y="0"/>
                </a:lnTo>
                <a:lnTo>
                  <a:pt x="118534" y="8467"/>
                </a:lnTo>
                <a:lnTo>
                  <a:pt x="135467" y="8467"/>
                </a:lnTo>
                <a:lnTo>
                  <a:pt x="143934" y="16934"/>
                </a:lnTo>
                <a:lnTo>
                  <a:pt x="152400" y="16934"/>
                </a:lnTo>
                <a:lnTo>
                  <a:pt x="152400" y="16934"/>
                </a:lnTo>
                <a:lnTo>
                  <a:pt x="160867" y="25400"/>
                </a:lnTo>
                <a:lnTo>
                  <a:pt x="160867"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946400" y="4614333"/>
            <a:ext cx="152401" cy="194735"/>
          </a:xfrm>
          <a:custGeom>
            <a:avLst/>
            <a:gdLst/>
            <a:ahLst/>
            <a:cxnLst/>
            <a:rect l="0" t="0" r="0" b="0"/>
            <a:pathLst>
              <a:path w="152401" h="194735">
                <a:moveTo>
                  <a:pt x="101600" y="0"/>
                </a:moveTo>
                <a:lnTo>
                  <a:pt x="101600" y="0"/>
                </a:lnTo>
                <a:lnTo>
                  <a:pt x="101600" y="0"/>
                </a:lnTo>
                <a:lnTo>
                  <a:pt x="93133" y="0"/>
                </a:lnTo>
                <a:lnTo>
                  <a:pt x="84667" y="0"/>
                </a:lnTo>
                <a:lnTo>
                  <a:pt x="84667" y="0"/>
                </a:lnTo>
                <a:lnTo>
                  <a:pt x="76200" y="0"/>
                </a:lnTo>
                <a:lnTo>
                  <a:pt x="67733" y="0"/>
                </a:lnTo>
                <a:lnTo>
                  <a:pt x="59267" y="8467"/>
                </a:lnTo>
                <a:lnTo>
                  <a:pt x="50800" y="8467"/>
                </a:lnTo>
                <a:lnTo>
                  <a:pt x="42333" y="25400"/>
                </a:lnTo>
                <a:lnTo>
                  <a:pt x="33867" y="33867"/>
                </a:lnTo>
                <a:lnTo>
                  <a:pt x="25400" y="42334"/>
                </a:lnTo>
                <a:lnTo>
                  <a:pt x="16933" y="59267"/>
                </a:lnTo>
                <a:lnTo>
                  <a:pt x="8467" y="76200"/>
                </a:lnTo>
                <a:lnTo>
                  <a:pt x="8467" y="93134"/>
                </a:lnTo>
                <a:lnTo>
                  <a:pt x="0" y="110067"/>
                </a:lnTo>
                <a:lnTo>
                  <a:pt x="0" y="127000"/>
                </a:lnTo>
                <a:lnTo>
                  <a:pt x="0" y="143934"/>
                </a:lnTo>
                <a:lnTo>
                  <a:pt x="8467" y="152400"/>
                </a:lnTo>
                <a:lnTo>
                  <a:pt x="16933" y="169334"/>
                </a:lnTo>
                <a:lnTo>
                  <a:pt x="25400" y="177800"/>
                </a:lnTo>
                <a:lnTo>
                  <a:pt x="33867" y="177800"/>
                </a:lnTo>
                <a:lnTo>
                  <a:pt x="50800" y="186267"/>
                </a:lnTo>
                <a:lnTo>
                  <a:pt x="59267" y="186267"/>
                </a:lnTo>
                <a:lnTo>
                  <a:pt x="67733" y="177800"/>
                </a:lnTo>
                <a:lnTo>
                  <a:pt x="76200" y="177800"/>
                </a:lnTo>
                <a:lnTo>
                  <a:pt x="76200" y="169334"/>
                </a:lnTo>
                <a:lnTo>
                  <a:pt x="84667" y="152400"/>
                </a:lnTo>
                <a:lnTo>
                  <a:pt x="84667" y="135467"/>
                </a:lnTo>
                <a:lnTo>
                  <a:pt x="93133" y="118534"/>
                </a:lnTo>
                <a:lnTo>
                  <a:pt x="93133" y="101600"/>
                </a:lnTo>
                <a:lnTo>
                  <a:pt x="93133" y="76200"/>
                </a:lnTo>
                <a:lnTo>
                  <a:pt x="84667" y="59267"/>
                </a:lnTo>
                <a:lnTo>
                  <a:pt x="84667" y="42334"/>
                </a:lnTo>
                <a:lnTo>
                  <a:pt x="84667" y="25400"/>
                </a:lnTo>
                <a:lnTo>
                  <a:pt x="84667" y="8467"/>
                </a:lnTo>
                <a:lnTo>
                  <a:pt x="84667" y="8467"/>
                </a:lnTo>
                <a:lnTo>
                  <a:pt x="84667" y="0"/>
                </a:lnTo>
                <a:lnTo>
                  <a:pt x="76200" y="0"/>
                </a:lnTo>
                <a:lnTo>
                  <a:pt x="76200" y="0"/>
                </a:lnTo>
                <a:lnTo>
                  <a:pt x="84667" y="0"/>
                </a:lnTo>
                <a:lnTo>
                  <a:pt x="84667" y="8467"/>
                </a:lnTo>
                <a:lnTo>
                  <a:pt x="84667" y="25400"/>
                </a:lnTo>
                <a:lnTo>
                  <a:pt x="84667" y="42334"/>
                </a:lnTo>
                <a:lnTo>
                  <a:pt x="93133" y="67734"/>
                </a:lnTo>
                <a:lnTo>
                  <a:pt x="101600" y="84667"/>
                </a:lnTo>
                <a:lnTo>
                  <a:pt x="101600" y="101600"/>
                </a:lnTo>
                <a:lnTo>
                  <a:pt x="110067" y="127000"/>
                </a:lnTo>
                <a:lnTo>
                  <a:pt x="110067" y="143934"/>
                </a:lnTo>
                <a:lnTo>
                  <a:pt x="118533" y="160867"/>
                </a:lnTo>
                <a:lnTo>
                  <a:pt x="127000" y="177800"/>
                </a:lnTo>
                <a:lnTo>
                  <a:pt x="127000" y="186267"/>
                </a:lnTo>
                <a:lnTo>
                  <a:pt x="135467" y="194734"/>
                </a:lnTo>
                <a:lnTo>
                  <a:pt x="143933" y="194734"/>
                </a:lnTo>
                <a:lnTo>
                  <a:pt x="143933" y="186267"/>
                </a:lnTo>
                <a:lnTo>
                  <a:pt x="143933" y="186267"/>
                </a:lnTo>
                <a:lnTo>
                  <a:pt x="152400" y="186267"/>
                </a:lnTo>
                <a:lnTo>
                  <a:pt x="152400" y="186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132667" y="4563533"/>
            <a:ext cx="220134" cy="237068"/>
          </a:xfrm>
          <a:custGeom>
            <a:avLst/>
            <a:gdLst/>
            <a:ahLst/>
            <a:cxnLst/>
            <a:rect l="0" t="0" r="0" b="0"/>
            <a:pathLst>
              <a:path w="220134" h="237068">
                <a:moveTo>
                  <a:pt x="0" y="33867"/>
                </a:moveTo>
                <a:lnTo>
                  <a:pt x="0" y="33867"/>
                </a:lnTo>
                <a:lnTo>
                  <a:pt x="0" y="42334"/>
                </a:lnTo>
                <a:lnTo>
                  <a:pt x="0" y="42334"/>
                </a:lnTo>
                <a:lnTo>
                  <a:pt x="0" y="50800"/>
                </a:lnTo>
                <a:lnTo>
                  <a:pt x="0" y="67734"/>
                </a:lnTo>
                <a:lnTo>
                  <a:pt x="0" y="76200"/>
                </a:lnTo>
                <a:lnTo>
                  <a:pt x="0" y="93134"/>
                </a:lnTo>
                <a:lnTo>
                  <a:pt x="0" y="110067"/>
                </a:lnTo>
                <a:lnTo>
                  <a:pt x="8466" y="127000"/>
                </a:lnTo>
                <a:lnTo>
                  <a:pt x="8466" y="143934"/>
                </a:lnTo>
                <a:lnTo>
                  <a:pt x="8466" y="160867"/>
                </a:lnTo>
                <a:lnTo>
                  <a:pt x="16933" y="169334"/>
                </a:lnTo>
                <a:lnTo>
                  <a:pt x="25400" y="186267"/>
                </a:lnTo>
                <a:lnTo>
                  <a:pt x="25400" y="186267"/>
                </a:lnTo>
                <a:lnTo>
                  <a:pt x="33866" y="194734"/>
                </a:lnTo>
                <a:lnTo>
                  <a:pt x="42333" y="203200"/>
                </a:lnTo>
                <a:lnTo>
                  <a:pt x="50800" y="203200"/>
                </a:lnTo>
                <a:lnTo>
                  <a:pt x="50800" y="194734"/>
                </a:lnTo>
                <a:lnTo>
                  <a:pt x="59266" y="194734"/>
                </a:lnTo>
                <a:lnTo>
                  <a:pt x="67733" y="186267"/>
                </a:lnTo>
                <a:lnTo>
                  <a:pt x="67733" y="177800"/>
                </a:lnTo>
                <a:lnTo>
                  <a:pt x="76200" y="169334"/>
                </a:lnTo>
                <a:lnTo>
                  <a:pt x="84666" y="152400"/>
                </a:lnTo>
                <a:lnTo>
                  <a:pt x="84666" y="135467"/>
                </a:lnTo>
                <a:lnTo>
                  <a:pt x="84666" y="127000"/>
                </a:lnTo>
                <a:lnTo>
                  <a:pt x="84666" y="110067"/>
                </a:lnTo>
                <a:lnTo>
                  <a:pt x="93133" y="101600"/>
                </a:lnTo>
                <a:lnTo>
                  <a:pt x="93133" y="93134"/>
                </a:lnTo>
                <a:lnTo>
                  <a:pt x="93133" y="93134"/>
                </a:lnTo>
                <a:lnTo>
                  <a:pt x="93133" y="93134"/>
                </a:lnTo>
                <a:lnTo>
                  <a:pt x="93133" y="93134"/>
                </a:lnTo>
                <a:lnTo>
                  <a:pt x="93133" y="93134"/>
                </a:lnTo>
                <a:lnTo>
                  <a:pt x="93133" y="101600"/>
                </a:lnTo>
                <a:lnTo>
                  <a:pt x="93133" y="110067"/>
                </a:lnTo>
                <a:lnTo>
                  <a:pt x="101600" y="118534"/>
                </a:lnTo>
                <a:lnTo>
                  <a:pt x="101600" y="135467"/>
                </a:lnTo>
                <a:lnTo>
                  <a:pt x="110066" y="152400"/>
                </a:lnTo>
                <a:lnTo>
                  <a:pt x="118533" y="169334"/>
                </a:lnTo>
                <a:lnTo>
                  <a:pt x="127000" y="177800"/>
                </a:lnTo>
                <a:lnTo>
                  <a:pt x="135466" y="194734"/>
                </a:lnTo>
                <a:lnTo>
                  <a:pt x="143933" y="203200"/>
                </a:lnTo>
                <a:lnTo>
                  <a:pt x="152400" y="211667"/>
                </a:lnTo>
                <a:lnTo>
                  <a:pt x="160866" y="220134"/>
                </a:lnTo>
                <a:lnTo>
                  <a:pt x="169333" y="228600"/>
                </a:lnTo>
                <a:lnTo>
                  <a:pt x="186266" y="237067"/>
                </a:lnTo>
                <a:lnTo>
                  <a:pt x="194733" y="237067"/>
                </a:lnTo>
                <a:lnTo>
                  <a:pt x="203200" y="237067"/>
                </a:lnTo>
                <a:lnTo>
                  <a:pt x="211666" y="228600"/>
                </a:lnTo>
                <a:lnTo>
                  <a:pt x="211666" y="220134"/>
                </a:lnTo>
                <a:lnTo>
                  <a:pt x="220133" y="211667"/>
                </a:lnTo>
                <a:lnTo>
                  <a:pt x="220133" y="194734"/>
                </a:lnTo>
                <a:lnTo>
                  <a:pt x="220133" y="177800"/>
                </a:lnTo>
                <a:lnTo>
                  <a:pt x="220133" y="160867"/>
                </a:lnTo>
                <a:lnTo>
                  <a:pt x="211666" y="135467"/>
                </a:lnTo>
                <a:lnTo>
                  <a:pt x="203200" y="118534"/>
                </a:lnTo>
                <a:lnTo>
                  <a:pt x="194733" y="93134"/>
                </a:lnTo>
                <a:lnTo>
                  <a:pt x="194733" y="76200"/>
                </a:lnTo>
                <a:lnTo>
                  <a:pt x="177800" y="59267"/>
                </a:lnTo>
                <a:lnTo>
                  <a:pt x="169333" y="50800"/>
                </a:lnTo>
                <a:lnTo>
                  <a:pt x="160866" y="33867"/>
                </a:lnTo>
                <a:lnTo>
                  <a:pt x="152400" y="25400"/>
                </a:lnTo>
                <a:lnTo>
                  <a:pt x="152400" y="16934"/>
                </a:lnTo>
                <a:lnTo>
                  <a:pt x="143933" y="8467"/>
                </a:lnTo>
                <a:lnTo>
                  <a:pt x="143933" y="8467"/>
                </a:lnTo>
                <a:lnTo>
                  <a:pt x="143933" y="0"/>
                </a:lnTo>
                <a:lnTo>
                  <a:pt x="143933" y="0"/>
                </a:lnTo>
                <a:lnTo>
                  <a:pt x="152400" y="0"/>
                </a:lnTo>
                <a:lnTo>
                  <a:pt x="152400" y="0"/>
                </a:lnTo>
                <a:lnTo>
                  <a:pt x="152400" y="0"/>
                </a:lnTo>
                <a:lnTo>
                  <a:pt x="1524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462867" y="4445000"/>
            <a:ext cx="59267" cy="372534"/>
          </a:xfrm>
          <a:custGeom>
            <a:avLst/>
            <a:gdLst/>
            <a:ahLst/>
            <a:cxnLst/>
            <a:rect l="0" t="0" r="0" b="0"/>
            <a:pathLst>
              <a:path w="59267" h="372534">
                <a:moveTo>
                  <a:pt x="0" y="0"/>
                </a:moveTo>
                <a:lnTo>
                  <a:pt x="0" y="8467"/>
                </a:lnTo>
                <a:lnTo>
                  <a:pt x="0" y="8467"/>
                </a:lnTo>
                <a:lnTo>
                  <a:pt x="8466" y="16933"/>
                </a:lnTo>
                <a:lnTo>
                  <a:pt x="8466" y="25400"/>
                </a:lnTo>
                <a:lnTo>
                  <a:pt x="8466" y="33867"/>
                </a:lnTo>
                <a:lnTo>
                  <a:pt x="16933" y="50800"/>
                </a:lnTo>
                <a:lnTo>
                  <a:pt x="25400" y="67733"/>
                </a:lnTo>
                <a:lnTo>
                  <a:pt x="25400" y="93133"/>
                </a:lnTo>
                <a:lnTo>
                  <a:pt x="33866" y="118533"/>
                </a:lnTo>
                <a:lnTo>
                  <a:pt x="33866" y="135467"/>
                </a:lnTo>
                <a:lnTo>
                  <a:pt x="42333" y="169333"/>
                </a:lnTo>
                <a:lnTo>
                  <a:pt x="50800" y="194733"/>
                </a:lnTo>
                <a:lnTo>
                  <a:pt x="50800" y="228600"/>
                </a:lnTo>
                <a:lnTo>
                  <a:pt x="59266" y="254000"/>
                </a:lnTo>
                <a:lnTo>
                  <a:pt x="59266" y="287867"/>
                </a:lnTo>
                <a:lnTo>
                  <a:pt x="59266" y="321733"/>
                </a:lnTo>
                <a:lnTo>
                  <a:pt x="59266" y="347133"/>
                </a:lnTo>
                <a:lnTo>
                  <a:pt x="59266" y="347133"/>
                </a:lnTo>
                <a:lnTo>
                  <a:pt x="59266" y="372533"/>
                </a:lnTo>
                <a:lnTo>
                  <a:pt x="59266" y="372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675467" y="5096933"/>
            <a:ext cx="59267" cy="397935"/>
          </a:xfrm>
          <a:custGeom>
            <a:avLst/>
            <a:gdLst/>
            <a:ahLst/>
            <a:cxnLst/>
            <a:rect l="0" t="0" r="0" b="0"/>
            <a:pathLst>
              <a:path w="59267" h="397935">
                <a:moveTo>
                  <a:pt x="0" y="8467"/>
                </a:moveTo>
                <a:lnTo>
                  <a:pt x="0" y="8467"/>
                </a:lnTo>
                <a:lnTo>
                  <a:pt x="0" y="8467"/>
                </a:lnTo>
                <a:lnTo>
                  <a:pt x="0" y="0"/>
                </a:lnTo>
                <a:lnTo>
                  <a:pt x="0" y="0"/>
                </a:lnTo>
                <a:lnTo>
                  <a:pt x="0" y="0"/>
                </a:lnTo>
                <a:lnTo>
                  <a:pt x="0" y="0"/>
                </a:lnTo>
                <a:lnTo>
                  <a:pt x="8466" y="8467"/>
                </a:lnTo>
                <a:lnTo>
                  <a:pt x="8466" y="16934"/>
                </a:lnTo>
                <a:lnTo>
                  <a:pt x="8466" y="25400"/>
                </a:lnTo>
                <a:lnTo>
                  <a:pt x="8466" y="33867"/>
                </a:lnTo>
                <a:lnTo>
                  <a:pt x="16933" y="50800"/>
                </a:lnTo>
                <a:lnTo>
                  <a:pt x="16933" y="76200"/>
                </a:lnTo>
                <a:lnTo>
                  <a:pt x="16933" y="93134"/>
                </a:lnTo>
                <a:lnTo>
                  <a:pt x="16933" y="118534"/>
                </a:lnTo>
                <a:lnTo>
                  <a:pt x="25400" y="143934"/>
                </a:lnTo>
                <a:lnTo>
                  <a:pt x="25400" y="177800"/>
                </a:lnTo>
                <a:lnTo>
                  <a:pt x="25400" y="203200"/>
                </a:lnTo>
                <a:lnTo>
                  <a:pt x="25400" y="237067"/>
                </a:lnTo>
                <a:lnTo>
                  <a:pt x="33866" y="270934"/>
                </a:lnTo>
                <a:lnTo>
                  <a:pt x="33866" y="304800"/>
                </a:lnTo>
                <a:lnTo>
                  <a:pt x="42333" y="330200"/>
                </a:lnTo>
                <a:lnTo>
                  <a:pt x="50800" y="355600"/>
                </a:lnTo>
                <a:lnTo>
                  <a:pt x="50800" y="372534"/>
                </a:lnTo>
                <a:lnTo>
                  <a:pt x="59266" y="389467"/>
                </a:lnTo>
                <a:lnTo>
                  <a:pt x="59266" y="397934"/>
                </a:lnTo>
                <a:lnTo>
                  <a:pt x="59266" y="397934"/>
                </a:lnTo>
                <a:lnTo>
                  <a:pt x="59266" y="397934"/>
                </a:lnTo>
                <a:lnTo>
                  <a:pt x="59266" y="397934"/>
                </a:lnTo>
                <a:lnTo>
                  <a:pt x="59266" y="389467"/>
                </a:lnTo>
                <a:lnTo>
                  <a:pt x="59266" y="389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650067" y="5054600"/>
            <a:ext cx="203201" cy="270934"/>
          </a:xfrm>
          <a:custGeom>
            <a:avLst/>
            <a:gdLst/>
            <a:ahLst/>
            <a:cxnLst/>
            <a:rect l="0" t="0" r="0" b="0"/>
            <a:pathLst>
              <a:path w="203201" h="270934">
                <a:moveTo>
                  <a:pt x="16933" y="33867"/>
                </a:moveTo>
                <a:lnTo>
                  <a:pt x="16933" y="25400"/>
                </a:lnTo>
                <a:lnTo>
                  <a:pt x="16933" y="25400"/>
                </a:lnTo>
                <a:lnTo>
                  <a:pt x="16933" y="16933"/>
                </a:lnTo>
                <a:lnTo>
                  <a:pt x="25400" y="8467"/>
                </a:lnTo>
                <a:lnTo>
                  <a:pt x="25400" y="0"/>
                </a:lnTo>
                <a:lnTo>
                  <a:pt x="33866" y="0"/>
                </a:lnTo>
                <a:lnTo>
                  <a:pt x="42333" y="0"/>
                </a:lnTo>
                <a:lnTo>
                  <a:pt x="59266" y="0"/>
                </a:lnTo>
                <a:lnTo>
                  <a:pt x="76200" y="8467"/>
                </a:lnTo>
                <a:lnTo>
                  <a:pt x="84666" y="16933"/>
                </a:lnTo>
                <a:lnTo>
                  <a:pt x="101600" y="25400"/>
                </a:lnTo>
                <a:lnTo>
                  <a:pt x="127000" y="33867"/>
                </a:lnTo>
                <a:lnTo>
                  <a:pt x="143933" y="50800"/>
                </a:lnTo>
                <a:lnTo>
                  <a:pt x="160866" y="67733"/>
                </a:lnTo>
                <a:lnTo>
                  <a:pt x="169333" y="84667"/>
                </a:lnTo>
                <a:lnTo>
                  <a:pt x="186266" y="101600"/>
                </a:lnTo>
                <a:lnTo>
                  <a:pt x="194733" y="127000"/>
                </a:lnTo>
                <a:lnTo>
                  <a:pt x="203200" y="143933"/>
                </a:lnTo>
                <a:lnTo>
                  <a:pt x="203200" y="160867"/>
                </a:lnTo>
                <a:lnTo>
                  <a:pt x="203200" y="177800"/>
                </a:lnTo>
                <a:lnTo>
                  <a:pt x="194733" y="194733"/>
                </a:lnTo>
                <a:lnTo>
                  <a:pt x="186266" y="211667"/>
                </a:lnTo>
                <a:lnTo>
                  <a:pt x="177800" y="228600"/>
                </a:lnTo>
                <a:lnTo>
                  <a:pt x="160866" y="237067"/>
                </a:lnTo>
                <a:lnTo>
                  <a:pt x="143933" y="245533"/>
                </a:lnTo>
                <a:lnTo>
                  <a:pt x="127000" y="262467"/>
                </a:lnTo>
                <a:lnTo>
                  <a:pt x="101600" y="262467"/>
                </a:lnTo>
                <a:lnTo>
                  <a:pt x="84666" y="270933"/>
                </a:lnTo>
                <a:lnTo>
                  <a:pt x="59266" y="270933"/>
                </a:lnTo>
                <a:lnTo>
                  <a:pt x="42333" y="270933"/>
                </a:lnTo>
                <a:lnTo>
                  <a:pt x="33866" y="270933"/>
                </a:lnTo>
                <a:lnTo>
                  <a:pt x="16933" y="270933"/>
                </a:lnTo>
                <a:lnTo>
                  <a:pt x="8466" y="270933"/>
                </a:lnTo>
                <a:lnTo>
                  <a:pt x="8466" y="270933"/>
                </a:lnTo>
                <a:lnTo>
                  <a:pt x="0" y="262467"/>
                </a:lnTo>
                <a:lnTo>
                  <a:pt x="0"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912533" y="5080000"/>
            <a:ext cx="118535" cy="431801"/>
          </a:xfrm>
          <a:custGeom>
            <a:avLst/>
            <a:gdLst/>
            <a:ahLst/>
            <a:cxnLst/>
            <a:rect l="0" t="0" r="0" b="0"/>
            <a:pathLst>
              <a:path w="118535" h="431801">
                <a:moveTo>
                  <a:pt x="118534" y="0"/>
                </a:moveTo>
                <a:lnTo>
                  <a:pt x="118534" y="0"/>
                </a:lnTo>
                <a:lnTo>
                  <a:pt x="110067" y="8467"/>
                </a:lnTo>
                <a:lnTo>
                  <a:pt x="101600" y="16933"/>
                </a:lnTo>
                <a:lnTo>
                  <a:pt x="84667" y="16933"/>
                </a:lnTo>
                <a:lnTo>
                  <a:pt x="67734" y="33867"/>
                </a:lnTo>
                <a:lnTo>
                  <a:pt x="59267" y="42333"/>
                </a:lnTo>
                <a:lnTo>
                  <a:pt x="50800" y="59267"/>
                </a:lnTo>
                <a:lnTo>
                  <a:pt x="42334" y="76200"/>
                </a:lnTo>
                <a:lnTo>
                  <a:pt x="33867" y="93133"/>
                </a:lnTo>
                <a:lnTo>
                  <a:pt x="25400" y="118533"/>
                </a:lnTo>
                <a:lnTo>
                  <a:pt x="16934" y="143933"/>
                </a:lnTo>
                <a:lnTo>
                  <a:pt x="8467" y="160867"/>
                </a:lnTo>
                <a:lnTo>
                  <a:pt x="0" y="194733"/>
                </a:lnTo>
                <a:lnTo>
                  <a:pt x="0" y="220133"/>
                </a:lnTo>
                <a:lnTo>
                  <a:pt x="0" y="245533"/>
                </a:lnTo>
                <a:lnTo>
                  <a:pt x="0" y="270933"/>
                </a:lnTo>
                <a:lnTo>
                  <a:pt x="0" y="296333"/>
                </a:lnTo>
                <a:lnTo>
                  <a:pt x="0" y="321733"/>
                </a:lnTo>
                <a:lnTo>
                  <a:pt x="8467" y="338667"/>
                </a:lnTo>
                <a:lnTo>
                  <a:pt x="16934" y="364067"/>
                </a:lnTo>
                <a:lnTo>
                  <a:pt x="33867" y="381000"/>
                </a:lnTo>
                <a:lnTo>
                  <a:pt x="50800" y="397933"/>
                </a:lnTo>
                <a:lnTo>
                  <a:pt x="67734" y="414867"/>
                </a:lnTo>
                <a:lnTo>
                  <a:pt x="93134" y="423333"/>
                </a:lnTo>
                <a:lnTo>
                  <a:pt x="110067" y="431800"/>
                </a:lnTo>
                <a:lnTo>
                  <a:pt x="110067" y="431800"/>
                </a:lnTo>
                <a:lnTo>
                  <a:pt x="118534" y="431800"/>
                </a:lnTo>
                <a:lnTo>
                  <a:pt x="118534" y="431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997200" y="5198533"/>
            <a:ext cx="177801" cy="254001"/>
          </a:xfrm>
          <a:custGeom>
            <a:avLst/>
            <a:gdLst/>
            <a:ahLst/>
            <a:cxnLst/>
            <a:rect l="0" t="0" r="0" b="0"/>
            <a:pathLst>
              <a:path w="177801" h="254001">
                <a:moveTo>
                  <a:pt x="143933" y="33867"/>
                </a:moveTo>
                <a:lnTo>
                  <a:pt x="143933" y="33867"/>
                </a:lnTo>
                <a:lnTo>
                  <a:pt x="143933" y="33867"/>
                </a:lnTo>
                <a:lnTo>
                  <a:pt x="143933" y="33867"/>
                </a:lnTo>
                <a:lnTo>
                  <a:pt x="143933" y="33867"/>
                </a:lnTo>
                <a:lnTo>
                  <a:pt x="152400" y="42334"/>
                </a:lnTo>
                <a:lnTo>
                  <a:pt x="152400" y="42334"/>
                </a:lnTo>
                <a:lnTo>
                  <a:pt x="152400" y="50800"/>
                </a:lnTo>
                <a:lnTo>
                  <a:pt x="160867" y="50800"/>
                </a:lnTo>
                <a:lnTo>
                  <a:pt x="160867" y="50800"/>
                </a:lnTo>
                <a:lnTo>
                  <a:pt x="160867" y="50800"/>
                </a:lnTo>
                <a:lnTo>
                  <a:pt x="160867" y="50800"/>
                </a:lnTo>
                <a:lnTo>
                  <a:pt x="152400" y="42334"/>
                </a:lnTo>
                <a:lnTo>
                  <a:pt x="143933" y="33867"/>
                </a:lnTo>
                <a:lnTo>
                  <a:pt x="143933" y="25400"/>
                </a:lnTo>
                <a:lnTo>
                  <a:pt x="135467" y="25400"/>
                </a:lnTo>
                <a:lnTo>
                  <a:pt x="118533" y="16934"/>
                </a:lnTo>
                <a:lnTo>
                  <a:pt x="110067" y="8467"/>
                </a:lnTo>
                <a:lnTo>
                  <a:pt x="93133" y="8467"/>
                </a:lnTo>
                <a:lnTo>
                  <a:pt x="76200" y="0"/>
                </a:lnTo>
                <a:lnTo>
                  <a:pt x="59267" y="0"/>
                </a:lnTo>
                <a:lnTo>
                  <a:pt x="50800" y="0"/>
                </a:lnTo>
                <a:lnTo>
                  <a:pt x="33867" y="0"/>
                </a:lnTo>
                <a:lnTo>
                  <a:pt x="25400" y="8467"/>
                </a:lnTo>
                <a:lnTo>
                  <a:pt x="16933" y="16934"/>
                </a:lnTo>
                <a:lnTo>
                  <a:pt x="8467" y="25400"/>
                </a:lnTo>
                <a:lnTo>
                  <a:pt x="0" y="42334"/>
                </a:lnTo>
                <a:lnTo>
                  <a:pt x="0" y="50800"/>
                </a:lnTo>
                <a:lnTo>
                  <a:pt x="0" y="67734"/>
                </a:lnTo>
                <a:lnTo>
                  <a:pt x="0" y="84667"/>
                </a:lnTo>
                <a:lnTo>
                  <a:pt x="0" y="101600"/>
                </a:lnTo>
                <a:lnTo>
                  <a:pt x="8467" y="127000"/>
                </a:lnTo>
                <a:lnTo>
                  <a:pt x="16933" y="143934"/>
                </a:lnTo>
                <a:lnTo>
                  <a:pt x="25400" y="160867"/>
                </a:lnTo>
                <a:lnTo>
                  <a:pt x="42333" y="186267"/>
                </a:lnTo>
                <a:lnTo>
                  <a:pt x="50800" y="203200"/>
                </a:lnTo>
                <a:lnTo>
                  <a:pt x="67733" y="220134"/>
                </a:lnTo>
                <a:lnTo>
                  <a:pt x="84667" y="228600"/>
                </a:lnTo>
                <a:lnTo>
                  <a:pt x="101600" y="245534"/>
                </a:lnTo>
                <a:lnTo>
                  <a:pt x="118533" y="254000"/>
                </a:lnTo>
                <a:lnTo>
                  <a:pt x="127000" y="254000"/>
                </a:lnTo>
                <a:lnTo>
                  <a:pt x="143933" y="254000"/>
                </a:lnTo>
                <a:lnTo>
                  <a:pt x="160867" y="245534"/>
                </a:lnTo>
                <a:lnTo>
                  <a:pt x="169333" y="237067"/>
                </a:lnTo>
                <a:lnTo>
                  <a:pt x="169333" y="237067"/>
                </a:lnTo>
                <a:lnTo>
                  <a:pt x="177800" y="228600"/>
                </a:lnTo>
                <a:lnTo>
                  <a:pt x="177800"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234267" y="5207000"/>
            <a:ext cx="118534" cy="245534"/>
          </a:xfrm>
          <a:custGeom>
            <a:avLst/>
            <a:gdLst/>
            <a:ahLst/>
            <a:cxnLst/>
            <a:rect l="0" t="0" r="0" b="0"/>
            <a:pathLst>
              <a:path w="118534" h="245534">
                <a:moveTo>
                  <a:pt x="33866" y="25400"/>
                </a:moveTo>
                <a:lnTo>
                  <a:pt x="33866" y="25400"/>
                </a:lnTo>
                <a:lnTo>
                  <a:pt x="33866" y="25400"/>
                </a:lnTo>
                <a:lnTo>
                  <a:pt x="33866" y="25400"/>
                </a:lnTo>
                <a:lnTo>
                  <a:pt x="33866" y="33867"/>
                </a:lnTo>
                <a:lnTo>
                  <a:pt x="25400" y="33867"/>
                </a:lnTo>
                <a:lnTo>
                  <a:pt x="25400" y="33867"/>
                </a:lnTo>
                <a:lnTo>
                  <a:pt x="16933" y="42333"/>
                </a:lnTo>
                <a:lnTo>
                  <a:pt x="16933" y="50800"/>
                </a:lnTo>
                <a:lnTo>
                  <a:pt x="8466" y="67733"/>
                </a:lnTo>
                <a:lnTo>
                  <a:pt x="8466" y="76200"/>
                </a:lnTo>
                <a:lnTo>
                  <a:pt x="8466" y="93133"/>
                </a:lnTo>
                <a:lnTo>
                  <a:pt x="0" y="110067"/>
                </a:lnTo>
                <a:lnTo>
                  <a:pt x="0" y="127000"/>
                </a:lnTo>
                <a:lnTo>
                  <a:pt x="8466" y="143933"/>
                </a:lnTo>
                <a:lnTo>
                  <a:pt x="8466" y="152400"/>
                </a:lnTo>
                <a:lnTo>
                  <a:pt x="8466" y="169333"/>
                </a:lnTo>
                <a:lnTo>
                  <a:pt x="8466" y="186267"/>
                </a:lnTo>
                <a:lnTo>
                  <a:pt x="16933" y="203200"/>
                </a:lnTo>
                <a:lnTo>
                  <a:pt x="33866" y="211667"/>
                </a:lnTo>
                <a:lnTo>
                  <a:pt x="42333" y="228600"/>
                </a:lnTo>
                <a:lnTo>
                  <a:pt x="50800" y="237067"/>
                </a:lnTo>
                <a:lnTo>
                  <a:pt x="67733" y="245533"/>
                </a:lnTo>
                <a:lnTo>
                  <a:pt x="76200" y="245533"/>
                </a:lnTo>
                <a:lnTo>
                  <a:pt x="93133" y="245533"/>
                </a:lnTo>
                <a:lnTo>
                  <a:pt x="101600" y="245533"/>
                </a:lnTo>
                <a:lnTo>
                  <a:pt x="110066" y="237067"/>
                </a:lnTo>
                <a:lnTo>
                  <a:pt x="118533" y="220133"/>
                </a:lnTo>
                <a:lnTo>
                  <a:pt x="118533" y="211667"/>
                </a:lnTo>
                <a:lnTo>
                  <a:pt x="118533" y="194733"/>
                </a:lnTo>
                <a:lnTo>
                  <a:pt x="118533" y="169333"/>
                </a:lnTo>
                <a:lnTo>
                  <a:pt x="118533" y="152400"/>
                </a:lnTo>
                <a:lnTo>
                  <a:pt x="110066" y="127000"/>
                </a:lnTo>
                <a:lnTo>
                  <a:pt x="110066" y="110067"/>
                </a:lnTo>
                <a:lnTo>
                  <a:pt x="101600" y="93133"/>
                </a:lnTo>
                <a:lnTo>
                  <a:pt x="93133" y="76200"/>
                </a:lnTo>
                <a:lnTo>
                  <a:pt x="84666" y="59267"/>
                </a:lnTo>
                <a:lnTo>
                  <a:pt x="76200" y="50800"/>
                </a:lnTo>
                <a:lnTo>
                  <a:pt x="67733" y="33867"/>
                </a:lnTo>
                <a:lnTo>
                  <a:pt x="59266" y="25400"/>
                </a:lnTo>
                <a:lnTo>
                  <a:pt x="59266" y="16933"/>
                </a:lnTo>
                <a:lnTo>
                  <a:pt x="59266" y="8467"/>
                </a:lnTo>
                <a:lnTo>
                  <a:pt x="59266" y="8467"/>
                </a:lnTo>
                <a:lnTo>
                  <a:pt x="59266" y="0"/>
                </a:lnTo>
                <a:lnTo>
                  <a:pt x="5926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412067" y="5173133"/>
            <a:ext cx="279401" cy="245535"/>
          </a:xfrm>
          <a:custGeom>
            <a:avLst/>
            <a:gdLst/>
            <a:ahLst/>
            <a:cxnLst/>
            <a:rect l="0" t="0" r="0" b="0"/>
            <a:pathLst>
              <a:path w="279401" h="245535">
                <a:moveTo>
                  <a:pt x="8466" y="67734"/>
                </a:moveTo>
                <a:lnTo>
                  <a:pt x="8466" y="67734"/>
                </a:lnTo>
                <a:lnTo>
                  <a:pt x="8466" y="76200"/>
                </a:lnTo>
                <a:lnTo>
                  <a:pt x="8466" y="93134"/>
                </a:lnTo>
                <a:lnTo>
                  <a:pt x="8466" y="101600"/>
                </a:lnTo>
                <a:lnTo>
                  <a:pt x="16933" y="118534"/>
                </a:lnTo>
                <a:lnTo>
                  <a:pt x="25400" y="143934"/>
                </a:lnTo>
                <a:lnTo>
                  <a:pt x="33866" y="160867"/>
                </a:lnTo>
                <a:lnTo>
                  <a:pt x="42333" y="177800"/>
                </a:lnTo>
                <a:lnTo>
                  <a:pt x="42333" y="194734"/>
                </a:lnTo>
                <a:lnTo>
                  <a:pt x="50800" y="211667"/>
                </a:lnTo>
                <a:lnTo>
                  <a:pt x="59266" y="228600"/>
                </a:lnTo>
                <a:lnTo>
                  <a:pt x="59266" y="237067"/>
                </a:lnTo>
                <a:lnTo>
                  <a:pt x="67733" y="237067"/>
                </a:lnTo>
                <a:lnTo>
                  <a:pt x="67733" y="245534"/>
                </a:lnTo>
                <a:lnTo>
                  <a:pt x="59266" y="245534"/>
                </a:lnTo>
                <a:lnTo>
                  <a:pt x="59266" y="237067"/>
                </a:lnTo>
                <a:lnTo>
                  <a:pt x="50800" y="228600"/>
                </a:lnTo>
                <a:lnTo>
                  <a:pt x="50800" y="211667"/>
                </a:lnTo>
                <a:lnTo>
                  <a:pt x="42333" y="194734"/>
                </a:lnTo>
                <a:lnTo>
                  <a:pt x="33866" y="177800"/>
                </a:lnTo>
                <a:lnTo>
                  <a:pt x="16933" y="152400"/>
                </a:lnTo>
                <a:lnTo>
                  <a:pt x="8466" y="135467"/>
                </a:lnTo>
                <a:lnTo>
                  <a:pt x="0" y="110067"/>
                </a:lnTo>
                <a:lnTo>
                  <a:pt x="0" y="93134"/>
                </a:lnTo>
                <a:lnTo>
                  <a:pt x="0" y="76200"/>
                </a:lnTo>
                <a:lnTo>
                  <a:pt x="0" y="59267"/>
                </a:lnTo>
                <a:lnTo>
                  <a:pt x="8466" y="50800"/>
                </a:lnTo>
                <a:lnTo>
                  <a:pt x="16933" y="42334"/>
                </a:lnTo>
                <a:lnTo>
                  <a:pt x="25400" y="33867"/>
                </a:lnTo>
                <a:lnTo>
                  <a:pt x="33866" y="33867"/>
                </a:lnTo>
                <a:lnTo>
                  <a:pt x="42333" y="33867"/>
                </a:lnTo>
                <a:lnTo>
                  <a:pt x="59266" y="42334"/>
                </a:lnTo>
                <a:lnTo>
                  <a:pt x="76200" y="42334"/>
                </a:lnTo>
                <a:lnTo>
                  <a:pt x="84666" y="59267"/>
                </a:lnTo>
                <a:lnTo>
                  <a:pt x="93133" y="76200"/>
                </a:lnTo>
                <a:lnTo>
                  <a:pt x="110066" y="93134"/>
                </a:lnTo>
                <a:lnTo>
                  <a:pt x="118533" y="110067"/>
                </a:lnTo>
                <a:lnTo>
                  <a:pt x="127000" y="127000"/>
                </a:lnTo>
                <a:lnTo>
                  <a:pt x="135466" y="143934"/>
                </a:lnTo>
                <a:lnTo>
                  <a:pt x="143933" y="169334"/>
                </a:lnTo>
                <a:lnTo>
                  <a:pt x="143933" y="186267"/>
                </a:lnTo>
                <a:lnTo>
                  <a:pt x="152400" y="194734"/>
                </a:lnTo>
                <a:lnTo>
                  <a:pt x="152400" y="211667"/>
                </a:lnTo>
                <a:lnTo>
                  <a:pt x="152400" y="220134"/>
                </a:lnTo>
                <a:lnTo>
                  <a:pt x="152400" y="220134"/>
                </a:lnTo>
                <a:lnTo>
                  <a:pt x="152400" y="228600"/>
                </a:lnTo>
                <a:lnTo>
                  <a:pt x="160866" y="228600"/>
                </a:lnTo>
                <a:lnTo>
                  <a:pt x="152400" y="220134"/>
                </a:lnTo>
                <a:lnTo>
                  <a:pt x="152400" y="211667"/>
                </a:lnTo>
                <a:lnTo>
                  <a:pt x="152400" y="203200"/>
                </a:lnTo>
                <a:lnTo>
                  <a:pt x="152400" y="186267"/>
                </a:lnTo>
                <a:lnTo>
                  <a:pt x="152400" y="169334"/>
                </a:lnTo>
                <a:lnTo>
                  <a:pt x="152400" y="152400"/>
                </a:lnTo>
                <a:lnTo>
                  <a:pt x="143933" y="127000"/>
                </a:lnTo>
                <a:lnTo>
                  <a:pt x="143933" y="110067"/>
                </a:lnTo>
                <a:lnTo>
                  <a:pt x="143933" y="93134"/>
                </a:lnTo>
                <a:lnTo>
                  <a:pt x="135466" y="67734"/>
                </a:lnTo>
                <a:lnTo>
                  <a:pt x="135466" y="50800"/>
                </a:lnTo>
                <a:lnTo>
                  <a:pt x="135466" y="33867"/>
                </a:lnTo>
                <a:lnTo>
                  <a:pt x="135466" y="25400"/>
                </a:lnTo>
                <a:lnTo>
                  <a:pt x="135466" y="16934"/>
                </a:lnTo>
                <a:lnTo>
                  <a:pt x="143933" y="8467"/>
                </a:lnTo>
                <a:lnTo>
                  <a:pt x="143933" y="8467"/>
                </a:lnTo>
                <a:lnTo>
                  <a:pt x="143933" y="0"/>
                </a:lnTo>
                <a:lnTo>
                  <a:pt x="152400" y="8467"/>
                </a:lnTo>
                <a:lnTo>
                  <a:pt x="152400" y="8467"/>
                </a:lnTo>
                <a:lnTo>
                  <a:pt x="160866" y="25400"/>
                </a:lnTo>
                <a:lnTo>
                  <a:pt x="169333" y="33867"/>
                </a:lnTo>
                <a:lnTo>
                  <a:pt x="177800" y="50800"/>
                </a:lnTo>
                <a:lnTo>
                  <a:pt x="186266" y="67734"/>
                </a:lnTo>
                <a:lnTo>
                  <a:pt x="194733" y="84667"/>
                </a:lnTo>
                <a:lnTo>
                  <a:pt x="203200" y="110067"/>
                </a:lnTo>
                <a:lnTo>
                  <a:pt x="211666" y="127000"/>
                </a:lnTo>
                <a:lnTo>
                  <a:pt x="220133" y="143934"/>
                </a:lnTo>
                <a:lnTo>
                  <a:pt x="228600" y="160867"/>
                </a:lnTo>
                <a:lnTo>
                  <a:pt x="237066" y="169334"/>
                </a:lnTo>
                <a:lnTo>
                  <a:pt x="245533" y="177800"/>
                </a:lnTo>
                <a:lnTo>
                  <a:pt x="254000" y="194734"/>
                </a:lnTo>
                <a:lnTo>
                  <a:pt x="262466" y="203200"/>
                </a:lnTo>
                <a:lnTo>
                  <a:pt x="270933" y="203200"/>
                </a:lnTo>
                <a:lnTo>
                  <a:pt x="279400" y="203200"/>
                </a:lnTo>
                <a:lnTo>
                  <a:pt x="279400" y="194734"/>
                </a:lnTo>
                <a:lnTo>
                  <a:pt x="279400" y="186267"/>
                </a:lnTo>
                <a:lnTo>
                  <a:pt x="279400" y="186267"/>
                </a:lnTo>
                <a:lnTo>
                  <a:pt x="279400" y="177800"/>
                </a:lnTo>
                <a:lnTo>
                  <a:pt x="279400" y="177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683000" y="5173133"/>
            <a:ext cx="152401" cy="440268"/>
          </a:xfrm>
          <a:custGeom>
            <a:avLst/>
            <a:gdLst/>
            <a:ahLst/>
            <a:cxnLst/>
            <a:rect l="0" t="0" r="0" b="0"/>
            <a:pathLst>
              <a:path w="152401" h="440268">
                <a:moveTo>
                  <a:pt x="0" y="33867"/>
                </a:moveTo>
                <a:lnTo>
                  <a:pt x="0" y="33867"/>
                </a:lnTo>
                <a:lnTo>
                  <a:pt x="0" y="33867"/>
                </a:lnTo>
                <a:lnTo>
                  <a:pt x="0" y="42334"/>
                </a:lnTo>
                <a:lnTo>
                  <a:pt x="0" y="42334"/>
                </a:lnTo>
                <a:lnTo>
                  <a:pt x="0" y="50800"/>
                </a:lnTo>
                <a:lnTo>
                  <a:pt x="8467" y="67734"/>
                </a:lnTo>
                <a:lnTo>
                  <a:pt x="16933" y="84667"/>
                </a:lnTo>
                <a:lnTo>
                  <a:pt x="25400" y="101600"/>
                </a:lnTo>
                <a:lnTo>
                  <a:pt x="33867" y="127000"/>
                </a:lnTo>
                <a:lnTo>
                  <a:pt x="42333" y="152400"/>
                </a:lnTo>
                <a:lnTo>
                  <a:pt x="42333" y="186267"/>
                </a:lnTo>
                <a:lnTo>
                  <a:pt x="50800" y="211667"/>
                </a:lnTo>
                <a:lnTo>
                  <a:pt x="50800" y="237067"/>
                </a:lnTo>
                <a:lnTo>
                  <a:pt x="59267" y="270934"/>
                </a:lnTo>
                <a:lnTo>
                  <a:pt x="59267" y="304800"/>
                </a:lnTo>
                <a:lnTo>
                  <a:pt x="67733" y="330200"/>
                </a:lnTo>
                <a:lnTo>
                  <a:pt x="76200" y="364067"/>
                </a:lnTo>
                <a:lnTo>
                  <a:pt x="84667" y="381000"/>
                </a:lnTo>
                <a:lnTo>
                  <a:pt x="84667" y="406400"/>
                </a:lnTo>
                <a:lnTo>
                  <a:pt x="93133" y="423334"/>
                </a:lnTo>
                <a:lnTo>
                  <a:pt x="93133" y="431800"/>
                </a:lnTo>
                <a:lnTo>
                  <a:pt x="93133" y="440267"/>
                </a:lnTo>
                <a:lnTo>
                  <a:pt x="93133" y="440267"/>
                </a:lnTo>
                <a:lnTo>
                  <a:pt x="93133" y="431800"/>
                </a:lnTo>
                <a:lnTo>
                  <a:pt x="93133" y="423334"/>
                </a:lnTo>
                <a:lnTo>
                  <a:pt x="84667" y="414867"/>
                </a:lnTo>
                <a:lnTo>
                  <a:pt x="84667" y="389467"/>
                </a:lnTo>
                <a:lnTo>
                  <a:pt x="76200" y="372534"/>
                </a:lnTo>
                <a:lnTo>
                  <a:pt x="67733" y="338667"/>
                </a:lnTo>
                <a:lnTo>
                  <a:pt x="59267" y="313267"/>
                </a:lnTo>
                <a:lnTo>
                  <a:pt x="59267" y="279400"/>
                </a:lnTo>
                <a:lnTo>
                  <a:pt x="50800" y="245534"/>
                </a:lnTo>
                <a:lnTo>
                  <a:pt x="42333" y="220134"/>
                </a:lnTo>
                <a:lnTo>
                  <a:pt x="33867" y="186267"/>
                </a:lnTo>
                <a:lnTo>
                  <a:pt x="33867" y="152400"/>
                </a:lnTo>
                <a:lnTo>
                  <a:pt x="25400" y="118534"/>
                </a:lnTo>
                <a:lnTo>
                  <a:pt x="25400" y="93134"/>
                </a:lnTo>
                <a:lnTo>
                  <a:pt x="16933" y="67734"/>
                </a:lnTo>
                <a:lnTo>
                  <a:pt x="16933" y="42334"/>
                </a:lnTo>
                <a:lnTo>
                  <a:pt x="16933" y="25400"/>
                </a:lnTo>
                <a:lnTo>
                  <a:pt x="16933" y="16934"/>
                </a:lnTo>
                <a:lnTo>
                  <a:pt x="25400" y="8467"/>
                </a:lnTo>
                <a:lnTo>
                  <a:pt x="33867" y="0"/>
                </a:lnTo>
                <a:lnTo>
                  <a:pt x="42333" y="0"/>
                </a:lnTo>
                <a:lnTo>
                  <a:pt x="50800" y="0"/>
                </a:lnTo>
                <a:lnTo>
                  <a:pt x="59267" y="8467"/>
                </a:lnTo>
                <a:lnTo>
                  <a:pt x="76200" y="16934"/>
                </a:lnTo>
                <a:lnTo>
                  <a:pt x="93133" y="33867"/>
                </a:lnTo>
                <a:lnTo>
                  <a:pt x="110067" y="50800"/>
                </a:lnTo>
                <a:lnTo>
                  <a:pt x="127000" y="67734"/>
                </a:lnTo>
                <a:lnTo>
                  <a:pt x="135467" y="93134"/>
                </a:lnTo>
                <a:lnTo>
                  <a:pt x="143933" y="110067"/>
                </a:lnTo>
                <a:lnTo>
                  <a:pt x="152400" y="135467"/>
                </a:lnTo>
                <a:lnTo>
                  <a:pt x="152400" y="152400"/>
                </a:lnTo>
                <a:lnTo>
                  <a:pt x="152400" y="169334"/>
                </a:lnTo>
                <a:lnTo>
                  <a:pt x="152400" y="186267"/>
                </a:lnTo>
                <a:lnTo>
                  <a:pt x="152400" y="203200"/>
                </a:lnTo>
                <a:lnTo>
                  <a:pt x="143933" y="211667"/>
                </a:lnTo>
                <a:lnTo>
                  <a:pt x="135467" y="220134"/>
                </a:lnTo>
                <a:lnTo>
                  <a:pt x="127000" y="228600"/>
                </a:lnTo>
                <a:lnTo>
                  <a:pt x="127000" y="228600"/>
                </a:lnTo>
                <a:lnTo>
                  <a:pt x="110067" y="220134"/>
                </a:lnTo>
                <a:lnTo>
                  <a:pt x="110067" y="220134"/>
                </a:lnTo>
                <a:lnTo>
                  <a:pt x="110067" y="220134"/>
                </a:lnTo>
                <a:lnTo>
                  <a:pt x="110067" y="2201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894667" y="5350933"/>
            <a:ext cx="33867" cy="8468"/>
          </a:xfrm>
          <a:custGeom>
            <a:avLst/>
            <a:gdLst/>
            <a:ahLst/>
            <a:cxnLst/>
            <a:rect l="0" t="0" r="0" b="0"/>
            <a:pathLst>
              <a:path w="33867" h="8468">
                <a:moveTo>
                  <a:pt x="0" y="0"/>
                </a:moveTo>
                <a:lnTo>
                  <a:pt x="0" y="0"/>
                </a:lnTo>
                <a:lnTo>
                  <a:pt x="0" y="0"/>
                </a:lnTo>
                <a:lnTo>
                  <a:pt x="8466" y="0"/>
                </a:lnTo>
                <a:lnTo>
                  <a:pt x="8466" y="8467"/>
                </a:lnTo>
                <a:lnTo>
                  <a:pt x="8466" y="8467"/>
                </a:lnTo>
                <a:lnTo>
                  <a:pt x="16933" y="8467"/>
                </a:lnTo>
                <a:lnTo>
                  <a:pt x="16933" y="8467"/>
                </a:lnTo>
                <a:lnTo>
                  <a:pt x="25400" y="8467"/>
                </a:lnTo>
                <a:lnTo>
                  <a:pt x="33866" y="8467"/>
                </a:lnTo>
                <a:lnTo>
                  <a:pt x="33866" y="8467"/>
                </a:lnTo>
                <a:lnTo>
                  <a:pt x="33866" y="0"/>
                </a:lnTo>
                <a:lnTo>
                  <a:pt x="3386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886200" y="4986867"/>
            <a:ext cx="228601" cy="694267"/>
          </a:xfrm>
          <a:custGeom>
            <a:avLst/>
            <a:gdLst/>
            <a:ahLst/>
            <a:cxnLst/>
            <a:rect l="0" t="0" r="0" b="0"/>
            <a:pathLst>
              <a:path w="228601" h="694267">
                <a:moveTo>
                  <a:pt x="0" y="0"/>
                </a:moveTo>
                <a:lnTo>
                  <a:pt x="8467" y="8466"/>
                </a:lnTo>
                <a:lnTo>
                  <a:pt x="16933" y="25400"/>
                </a:lnTo>
                <a:lnTo>
                  <a:pt x="42333" y="42333"/>
                </a:lnTo>
                <a:lnTo>
                  <a:pt x="59267" y="67733"/>
                </a:lnTo>
                <a:lnTo>
                  <a:pt x="76200" y="93133"/>
                </a:lnTo>
                <a:lnTo>
                  <a:pt x="110067" y="127000"/>
                </a:lnTo>
                <a:lnTo>
                  <a:pt x="135467" y="169333"/>
                </a:lnTo>
                <a:lnTo>
                  <a:pt x="160867" y="211666"/>
                </a:lnTo>
                <a:lnTo>
                  <a:pt x="177800" y="254000"/>
                </a:lnTo>
                <a:lnTo>
                  <a:pt x="203200" y="304800"/>
                </a:lnTo>
                <a:lnTo>
                  <a:pt x="211667" y="347133"/>
                </a:lnTo>
                <a:lnTo>
                  <a:pt x="228600" y="397933"/>
                </a:lnTo>
                <a:lnTo>
                  <a:pt x="228600" y="448733"/>
                </a:lnTo>
                <a:lnTo>
                  <a:pt x="228600" y="491066"/>
                </a:lnTo>
                <a:lnTo>
                  <a:pt x="220133" y="533400"/>
                </a:lnTo>
                <a:lnTo>
                  <a:pt x="211667" y="575733"/>
                </a:lnTo>
                <a:lnTo>
                  <a:pt x="186267" y="618066"/>
                </a:lnTo>
                <a:lnTo>
                  <a:pt x="169333" y="643466"/>
                </a:lnTo>
                <a:lnTo>
                  <a:pt x="143933" y="677333"/>
                </a:lnTo>
                <a:lnTo>
                  <a:pt x="143933" y="677333"/>
                </a:lnTo>
                <a:lnTo>
                  <a:pt x="110067" y="694266"/>
                </a:lnTo>
                <a:lnTo>
                  <a:pt x="110067" y="694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709333" y="3242733"/>
            <a:ext cx="42335" cy="220135"/>
          </a:xfrm>
          <a:custGeom>
            <a:avLst/>
            <a:gdLst/>
            <a:ahLst/>
            <a:cxnLst/>
            <a:rect l="0" t="0" r="0" b="0"/>
            <a:pathLst>
              <a:path w="42335" h="220135">
                <a:moveTo>
                  <a:pt x="0" y="0"/>
                </a:moveTo>
                <a:lnTo>
                  <a:pt x="0" y="0"/>
                </a:lnTo>
                <a:lnTo>
                  <a:pt x="0" y="8467"/>
                </a:lnTo>
                <a:lnTo>
                  <a:pt x="0" y="8467"/>
                </a:lnTo>
                <a:lnTo>
                  <a:pt x="0" y="16934"/>
                </a:lnTo>
                <a:lnTo>
                  <a:pt x="0" y="25400"/>
                </a:lnTo>
                <a:lnTo>
                  <a:pt x="0" y="25400"/>
                </a:lnTo>
                <a:lnTo>
                  <a:pt x="0" y="33867"/>
                </a:lnTo>
                <a:lnTo>
                  <a:pt x="0" y="50800"/>
                </a:lnTo>
                <a:lnTo>
                  <a:pt x="0" y="59267"/>
                </a:lnTo>
                <a:lnTo>
                  <a:pt x="8467" y="76200"/>
                </a:lnTo>
                <a:lnTo>
                  <a:pt x="8467" y="84667"/>
                </a:lnTo>
                <a:lnTo>
                  <a:pt x="16934" y="101600"/>
                </a:lnTo>
                <a:lnTo>
                  <a:pt x="16934" y="118534"/>
                </a:lnTo>
                <a:lnTo>
                  <a:pt x="25400" y="135467"/>
                </a:lnTo>
                <a:lnTo>
                  <a:pt x="25400" y="143934"/>
                </a:lnTo>
                <a:lnTo>
                  <a:pt x="25400" y="160867"/>
                </a:lnTo>
                <a:lnTo>
                  <a:pt x="25400" y="177800"/>
                </a:lnTo>
                <a:lnTo>
                  <a:pt x="33867" y="186267"/>
                </a:lnTo>
                <a:lnTo>
                  <a:pt x="33867" y="194734"/>
                </a:lnTo>
                <a:lnTo>
                  <a:pt x="33867" y="203200"/>
                </a:lnTo>
                <a:lnTo>
                  <a:pt x="33867" y="211667"/>
                </a:lnTo>
                <a:lnTo>
                  <a:pt x="33867" y="211667"/>
                </a:lnTo>
                <a:lnTo>
                  <a:pt x="42334" y="220134"/>
                </a:lnTo>
                <a:lnTo>
                  <a:pt x="42334" y="220134"/>
                </a:lnTo>
                <a:lnTo>
                  <a:pt x="42334" y="211667"/>
                </a:lnTo>
                <a:lnTo>
                  <a:pt x="42334" y="211667"/>
                </a:lnTo>
                <a:lnTo>
                  <a:pt x="42334" y="211667"/>
                </a:lnTo>
                <a:lnTo>
                  <a:pt x="42334"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887133" y="3217333"/>
            <a:ext cx="50801" cy="279401"/>
          </a:xfrm>
          <a:custGeom>
            <a:avLst/>
            <a:gdLst/>
            <a:ahLst/>
            <a:cxnLst/>
            <a:rect l="0" t="0" r="0" b="0"/>
            <a:pathLst>
              <a:path w="50801" h="279401">
                <a:moveTo>
                  <a:pt x="0" y="0"/>
                </a:moveTo>
                <a:lnTo>
                  <a:pt x="0" y="8467"/>
                </a:lnTo>
                <a:lnTo>
                  <a:pt x="0" y="8467"/>
                </a:lnTo>
                <a:lnTo>
                  <a:pt x="8467" y="8467"/>
                </a:lnTo>
                <a:lnTo>
                  <a:pt x="8467" y="8467"/>
                </a:lnTo>
                <a:lnTo>
                  <a:pt x="8467" y="16934"/>
                </a:lnTo>
                <a:lnTo>
                  <a:pt x="8467" y="25400"/>
                </a:lnTo>
                <a:lnTo>
                  <a:pt x="8467" y="33867"/>
                </a:lnTo>
                <a:lnTo>
                  <a:pt x="8467" y="50800"/>
                </a:lnTo>
                <a:lnTo>
                  <a:pt x="8467" y="67734"/>
                </a:lnTo>
                <a:lnTo>
                  <a:pt x="16934" y="84667"/>
                </a:lnTo>
                <a:lnTo>
                  <a:pt x="16934" y="101600"/>
                </a:lnTo>
                <a:lnTo>
                  <a:pt x="16934" y="118534"/>
                </a:lnTo>
                <a:lnTo>
                  <a:pt x="25400" y="143934"/>
                </a:lnTo>
                <a:lnTo>
                  <a:pt x="25400" y="160867"/>
                </a:lnTo>
                <a:lnTo>
                  <a:pt x="33867" y="177800"/>
                </a:lnTo>
                <a:lnTo>
                  <a:pt x="42334" y="203200"/>
                </a:lnTo>
                <a:lnTo>
                  <a:pt x="42334" y="220134"/>
                </a:lnTo>
                <a:lnTo>
                  <a:pt x="50800" y="237067"/>
                </a:lnTo>
                <a:lnTo>
                  <a:pt x="50800" y="254000"/>
                </a:lnTo>
                <a:lnTo>
                  <a:pt x="50800" y="270934"/>
                </a:lnTo>
                <a:lnTo>
                  <a:pt x="50800" y="270934"/>
                </a:lnTo>
                <a:lnTo>
                  <a:pt x="50800" y="279400"/>
                </a:lnTo>
                <a:lnTo>
                  <a:pt x="50800" y="279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489200" y="3589867"/>
            <a:ext cx="711201" cy="25401"/>
          </a:xfrm>
          <a:custGeom>
            <a:avLst/>
            <a:gdLst/>
            <a:ahLst/>
            <a:cxnLst/>
            <a:rect l="0" t="0" r="0" b="0"/>
            <a:pathLst>
              <a:path w="711201" h="25401">
                <a:moveTo>
                  <a:pt x="0" y="16933"/>
                </a:moveTo>
                <a:lnTo>
                  <a:pt x="8467" y="16933"/>
                </a:lnTo>
                <a:lnTo>
                  <a:pt x="8467" y="16933"/>
                </a:lnTo>
                <a:lnTo>
                  <a:pt x="16933" y="25400"/>
                </a:lnTo>
                <a:lnTo>
                  <a:pt x="25400" y="25400"/>
                </a:lnTo>
                <a:lnTo>
                  <a:pt x="33867" y="25400"/>
                </a:lnTo>
                <a:lnTo>
                  <a:pt x="42333" y="25400"/>
                </a:lnTo>
                <a:lnTo>
                  <a:pt x="59267" y="25400"/>
                </a:lnTo>
                <a:lnTo>
                  <a:pt x="76200" y="25400"/>
                </a:lnTo>
                <a:lnTo>
                  <a:pt x="93133" y="25400"/>
                </a:lnTo>
                <a:lnTo>
                  <a:pt x="110067" y="25400"/>
                </a:lnTo>
                <a:lnTo>
                  <a:pt x="135467" y="25400"/>
                </a:lnTo>
                <a:lnTo>
                  <a:pt x="160867" y="25400"/>
                </a:lnTo>
                <a:lnTo>
                  <a:pt x="186267" y="25400"/>
                </a:lnTo>
                <a:lnTo>
                  <a:pt x="211667" y="16933"/>
                </a:lnTo>
                <a:lnTo>
                  <a:pt x="245533" y="16933"/>
                </a:lnTo>
                <a:lnTo>
                  <a:pt x="270933" y="16933"/>
                </a:lnTo>
                <a:lnTo>
                  <a:pt x="304800" y="8466"/>
                </a:lnTo>
                <a:lnTo>
                  <a:pt x="330200" y="8466"/>
                </a:lnTo>
                <a:lnTo>
                  <a:pt x="364067" y="8466"/>
                </a:lnTo>
                <a:lnTo>
                  <a:pt x="397933" y="0"/>
                </a:lnTo>
                <a:lnTo>
                  <a:pt x="431800" y="0"/>
                </a:lnTo>
                <a:lnTo>
                  <a:pt x="465667" y="0"/>
                </a:lnTo>
                <a:lnTo>
                  <a:pt x="508000" y="0"/>
                </a:lnTo>
                <a:lnTo>
                  <a:pt x="533400" y="0"/>
                </a:lnTo>
                <a:lnTo>
                  <a:pt x="575733" y="8466"/>
                </a:lnTo>
                <a:lnTo>
                  <a:pt x="601133" y="8466"/>
                </a:lnTo>
                <a:lnTo>
                  <a:pt x="635000" y="8466"/>
                </a:lnTo>
                <a:lnTo>
                  <a:pt x="660400" y="16933"/>
                </a:lnTo>
                <a:lnTo>
                  <a:pt x="685800" y="16933"/>
                </a:lnTo>
                <a:lnTo>
                  <a:pt x="702733" y="25400"/>
                </a:lnTo>
                <a:lnTo>
                  <a:pt x="702733" y="25400"/>
                </a:lnTo>
                <a:lnTo>
                  <a:pt x="711200" y="25400"/>
                </a:lnTo>
                <a:lnTo>
                  <a:pt x="711200"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692400" y="3776133"/>
            <a:ext cx="254001" cy="262468"/>
          </a:xfrm>
          <a:custGeom>
            <a:avLst/>
            <a:gdLst/>
            <a:ahLst/>
            <a:cxnLst/>
            <a:rect l="0" t="0" r="0" b="0"/>
            <a:pathLst>
              <a:path w="254001" h="262468">
                <a:moveTo>
                  <a:pt x="33867" y="59267"/>
                </a:moveTo>
                <a:lnTo>
                  <a:pt x="33867" y="59267"/>
                </a:lnTo>
                <a:lnTo>
                  <a:pt x="33867" y="50800"/>
                </a:lnTo>
                <a:lnTo>
                  <a:pt x="33867" y="50800"/>
                </a:lnTo>
                <a:lnTo>
                  <a:pt x="33867" y="50800"/>
                </a:lnTo>
                <a:lnTo>
                  <a:pt x="33867" y="42334"/>
                </a:lnTo>
                <a:lnTo>
                  <a:pt x="33867" y="33867"/>
                </a:lnTo>
                <a:lnTo>
                  <a:pt x="33867" y="25400"/>
                </a:lnTo>
                <a:lnTo>
                  <a:pt x="33867" y="16934"/>
                </a:lnTo>
                <a:lnTo>
                  <a:pt x="42333" y="16934"/>
                </a:lnTo>
                <a:lnTo>
                  <a:pt x="50800" y="8467"/>
                </a:lnTo>
                <a:lnTo>
                  <a:pt x="59267" y="8467"/>
                </a:lnTo>
                <a:lnTo>
                  <a:pt x="67733" y="8467"/>
                </a:lnTo>
                <a:lnTo>
                  <a:pt x="84667" y="0"/>
                </a:lnTo>
                <a:lnTo>
                  <a:pt x="101600" y="0"/>
                </a:lnTo>
                <a:lnTo>
                  <a:pt x="110067" y="8467"/>
                </a:lnTo>
                <a:lnTo>
                  <a:pt x="127000" y="8467"/>
                </a:lnTo>
                <a:lnTo>
                  <a:pt x="143933" y="16934"/>
                </a:lnTo>
                <a:lnTo>
                  <a:pt x="152400" y="25400"/>
                </a:lnTo>
                <a:lnTo>
                  <a:pt x="160867" y="33867"/>
                </a:lnTo>
                <a:lnTo>
                  <a:pt x="169333" y="50800"/>
                </a:lnTo>
                <a:lnTo>
                  <a:pt x="177800" y="59267"/>
                </a:lnTo>
                <a:lnTo>
                  <a:pt x="186267" y="76200"/>
                </a:lnTo>
                <a:lnTo>
                  <a:pt x="194733" y="93134"/>
                </a:lnTo>
                <a:lnTo>
                  <a:pt x="194733" y="110067"/>
                </a:lnTo>
                <a:lnTo>
                  <a:pt x="194733" y="127000"/>
                </a:lnTo>
                <a:lnTo>
                  <a:pt x="194733" y="152400"/>
                </a:lnTo>
                <a:lnTo>
                  <a:pt x="186267" y="169334"/>
                </a:lnTo>
                <a:lnTo>
                  <a:pt x="177800" y="186267"/>
                </a:lnTo>
                <a:lnTo>
                  <a:pt x="169333" y="203200"/>
                </a:lnTo>
                <a:lnTo>
                  <a:pt x="160867" y="220134"/>
                </a:lnTo>
                <a:lnTo>
                  <a:pt x="152400" y="228600"/>
                </a:lnTo>
                <a:lnTo>
                  <a:pt x="143933" y="245534"/>
                </a:lnTo>
                <a:lnTo>
                  <a:pt x="135467" y="245534"/>
                </a:lnTo>
                <a:lnTo>
                  <a:pt x="118533" y="254000"/>
                </a:lnTo>
                <a:lnTo>
                  <a:pt x="110067" y="262467"/>
                </a:lnTo>
                <a:lnTo>
                  <a:pt x="93133" y="262467"/>
                </a:lnTo>
                <a:lnTo>
                  <a:pt x="76200" y="262467"/>
                </a:lnTo>
                <a:lnTo>
                  <a:pt x="59267" y="254000"/>
                </a:lnTo>
                <a:lnTo>
                  <a:pt x="50800" y="245534"/>
                </a:lnTo>
                <a:lnTo>
                  <a:pt x="33867" y="245534"/>
                </a:lnTo>
                <a:lnTo>
                  <a:pt x="25400" y="228600"/>
                </a:lnTo>
                <a:lnTo>
                  <a:pt x="16933" y="220134"/>
                </a:lnTo>
                <a:lnTo>
                  <a:pt x="8467" y="211667"/>
                </a:lnTo>
                <a:lnTo>
                  <a:pt x="0" y="194734"/>
                </a:lnTo>
                <a:lnTo>
                  <a:pt x="0" y="177800"/>
                </a:lnTo>
                <a:lnTo>
                  <a:pt x="0" y="169334"/>
                </a:lnTo>
                <a:lnTo>
                  <a:pt x="8467" y="152400"/>
                </a:lnTo>
                <a:lnTo>
                  <a:pt x="16933" y="143934"/>
                </a:lnTo>
                <a:lnTo>
                  <a:pt x="25400" y="135467"/>
                </a:lnTo>
                <a:lnTo>
                  <a:pt x="33867" y="127000"/>
                </a:lnTo>
                <a:lnTo>
                  <a:pt x="50800" y="118534"/>
                </a:lnTo>
                <a:lnTo>
                  <a:pt x="67733" y="118534"/>
                </a:lnTo>
                <a:lnTo>
                  <a:pt x="84667" y="118534"/>
                </a:lnTo>
                <a:lnTo>
                  <a:pt x="101600" y="118534"/>
                </a:lnTo>
                <a:lnTo>
                  <a:pt x="110067" y="127000"/>
                </a:lnTo>
                <a:lnTo>
                  <a:pt x="118533" y="127000"/>
                </a:lnTo>
                <a:lnTo>
                  <a:pt x="135467" y="135467"/>
                </a:lnTo>
                <a:lnTo>
                  <a:pt x="143933" y="143934"/>
                </a:lnTo>
                <a:lnTo>
                  <a:pt x="152400" y="143934"/>
                </a:lnTo>
                <a:lnTo>
                  <a:pt x="160867" y="152400"/>
                </a:lnTo>
                <a:lnTo>
                  <a:pt x="169333" y="169334"/>
                </a:lnTo>
                <a:lnTo>
                  <a:pt x="169333" y="177800"/>
                </a:lnTo>
                <a:lnTo>
                  <a:pt x="177800" y="186267"/>
                </a:lnTo>
                <a:lnTo>
                  <a:pt x="186267" y="194734"/>
                </a:lnTo>
                <a:lnTo>
                  <a:pt x="194733" y="211667"/>
                </a:lnTo>
                <a:lnTo>
                  <a:pt x="194733" y="220134"/>
                </a:lnTo>
                <a:lnTo>
                  <a:pt x="203200" y="228600"/>
                </a:lnTo>
                <a:lnTo>
                  <a:pt x="211667" y="237067"/>
                </a:lnTo>
                <a:lnTo>
                  <a:pt x="220133" y="237067"/>
                </a:lnTo>
                <a:lnTo>
                  <a:pt x="228600" y="245534"/>
                </a:lnTo>
                <a:lnTo>
                  <a:pt x="237067" y="245534"/>
                </a:lnTo>
                <a:lnTo>
                  <a:pt x="254000" y="245534"/>
                </a:lnTo>
                <a:lnTo>
                  <a:pt x="254000" y="245534"/>
                </a:lnTo>
                <a:lnTo>
                  <a:pt x="254000" y="237067"/>
                </a:lnTo>
                <a:lnTo>
                  <a:pt x="254000" y="237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014133" y="3818467"/>
            <a:ext cx="177801" cy="194734"/>
          </a:xfrm>
          <a:custGeom>
            <a:avLst/>
            <a:gdLst/>
            <a:ahLst/>
            <a:cxnLst/>
            <a:rect l="0" t="0" r="0" b="0"/>
            <a:pathLst>
              <a:path w="177801" h="194734">
                <a:moveTo>
                  <a:pt x="33867" y="0"/>
                </a:moveTo>
                <a:lnTo>
                  <a:pt x="33867" y="0"/>
                </a:lnTo>
                <a:lnTo>
                  <a:pt x="33867" y="8466"/>
                </a:lnTo>
                <a:lnTo>
                  <a:pt x="25400" y="8466"/>
                </a:lnTo>
                <a:lnTo>
                  <a:pt x="16934" y="8466"/>
                </a:lnTo>
                <a:lnTo>
                  <a:pt x="16934" y="16933"/>
                </a:lnTo>
                <a:lnTo>
                  <a:pt x="8467" y="25400"/>
                </a:lnTo>
                <a:lnTo>
                  <a:pt x="8467" y="33866"/>
                </a:lnTo>
                <a:lnTo>
                  <a:pt x="0" y="42333"/>
                </a:lnTo>
                <a:lnTo>
                  <a:pt x="0" y="59266"/>
                </a:lnTo>
                <a:lnTo>
                  <a:pt x="0" y="67733"/>
                </a:lnTo>
                <a:lnTo>
                  <a:pt x="0" y="84666"/>
                </a:lnTo>
                <a:lnTo>
                  <a:pt x="8467" y="101600"/>
                </a:lnTo>
                <a:lnTo>
                  <a:pt x="8467" y="118533"/>
                </a:lnTo>
                <a:lnTo>
                  <a:pt x="16934" y="127000"/>
                </a:lnTo>
                <a:lnTo>
                  <a:pt x="25400" y="143933"/>
                </a:lnTo>
                <a:lnTo>
                  <a:pt x="33867" y="160866"/>
                </a:lnTo>
                <a:lnTo>
                  <a:pt x="42334" y="169333"/>
                </a:lnTo>
                <a:lnTo>
                  <a:pt x="50800" y="177800"/>
                </a:lnTo>
                <a:lnTo>
                  <a:pt x="67734" y="186266"/>
                </a:lnTo>
                <a:lnTo>
                  <a:pt x="76200" y="194733"/>
                </a:lnTo>
                <a:lnTo>
                  <a:pt x="93134" y="194733"/>
                </a:lnTo>
                <a:lnTo>
                  <a:pt x="110067" y="194733"/>
                </a:lnTo>
                <a:lnTo>
                  <a:pt x="127000" y="194733"/>
                </a:lnTo>
                <a:lnTo>
                  <a:pt x="135467" y="194733"/>
                </a:lnTo>
                <a:lnTo>
                  <a:pt x="152400" y="186266"/>
                </a:lnTo>
                <a:lnTo>
                  <a:pt x="160867" y="177800"/>
                </a:lnTo>
                <a:lnTo>
                  <a:pt x="169334" y="169333"/>
                </a:lnTo>
                <a:lnTo>
                  <a:pt x="169334" y="152400"/>
                </a:lnTo>
                <a:lnTo>
                  <a:pt x="177800" y="143933"/>
                </a:lnTo>
                <a:lnTo>
                  <a:pt x="177800" y="127000"/>
                </a:lnTo>
                <a:lnTo>
                  <a:pt x="169334" y="110066"/>
                </a:lnTo>
                <a:lnTo>
                  <a:pt x="169334" y="93133"/>
                </a:lnTo>
                <a:lnTo>
                  <a:pt x="160867" y="67733"/>
                </a:lnTo>
                <a:lnTo>
                  <a:pt x="152400" y="59266"/>
                </a:lnTo>
                <a:lnTo>
                  <a:pt x="143934" y="42333"/>
                </a:lnTo>
                <a:lnTo>
                  <a:pt x="127000" y="25400"/>
                </a:lnTo>
                <a:lnTo>
                  <a:pt x="110067" y="16933"/>
                </a:lnTo>
                <a:lnTo>
                  <a:pt x="93134" y="8466"/>
                </a:lnTo>
                <a:lnTo>
                  <a:pt x="76200" y="0"/>
                </a:lnTo>
                <a:lnTo>
                  <a:pt x="59267" y="0"/>
                </a:lnTo>
                <a:lnTo>
                  <a:pt x="42334" y="8466"/>
                </a:lnTo>
                <a:lnTo>
                  <a:pt x="25400" y="8466"/>
                </a:lnTo>
                <a:lnTo>
                  <a:pt x="8467" y="25400"/>
                </a:lnTo>
                <a:lnTo>
                  <a:pt x="8467" y="25400"/>
                </a:lnTo>
                <a:lnTo>
                  <a:pt x="0" y="42333"/>
                </a:lnTo>
                <a:lnTo>
                  <a:pt x="0" y="42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233333" y="4275667"/>
            <a:ext cx="1329268" cy="59267"/>
          </a:xfrm>
          <a:custGeom>
            <a:avLst/>
            <a:gdLst/>
            <a:ahLst/>
            <a:cxnLst/>
            <a:rect l="0" t="0" r="0" b="0"/>
            <a:pathLst>
              <a:path w="1329268" h="59267">
                <a:moveTo>
                  <a:pt x="0" y="59266"/>
                </a:moveTo>
                <a:lnTo>
                  <a:pt x="0" y="59266"/>
                </a:lnTo>
                <a:lnTo>
                  <a:pt x="0" y="59266"/>
                </a:lnTo>
                <a:lnTo>
                  <a:pt x="0" y="59266"/>
                </a:lnTo>
                <a:lnTo>
                  <a:pt x="0" y="59266"/>
                </a:lnTo>
                <a:lnTo>
                  <a:pt x="0" y="59266"/>
                </a:lnTo>
                <a:lnTo>
                  <a:pt x="8467" y="59266"/>
                </a:lnTo>
                <a:lnTo>
                  <a:pt x="16934" y="59266"/>
                </a:lnTo>
                <a:lnTo>
                  <a:pt x="25400" y="59266"/>
                </a:lnTo>
                <a:lnTo>
                  <a:pt x="42334" y="59266"/>
                </a:lnTo>
                <a:lnTo>
                  <a:pt x="59267" y="59266"/>
                </a:lnTo>
                <a:lnTo>
                  <a:pt x="76200" y="59266"/>
                </a:lnTo>
                <a:lnTo>
                  <a:pt x="101600" y="59266"/>
                </a:lnTo>
                <a:lnTo>
                  <a:pt x="127000" y="50800"/>
                </a:lnTo>
                <a:lnTo>
                  <a:pt x="152400" y="50800"/>
                </a:lnTo>
                <a:lnTo>
                  <a:pt x="186267" y="50800"/>
                </a:lnTo>
                <a:lnTo>
                  <a:pt x="211667" y="42333"/>
                </a:lnTo>
                <a:lnTo>
                  <a:pt x="245534" y="42333"/>
                </a:lnTo>
                <a:lnTo>
                  <a:pt x="287867" y="33866"/>
                </a:lnTo>
                <a:lnTo>
                  <a:pt x="321734" y="33866"/>
                </a:lnTo>
                <a:lnTo>
                  <a:pt x="355600" y="25400"/>
                </a:lnTo>
                <a:lnTo>
                  <a:pt x="397934" y="16933"/>
                </a:lnTo>
                <a:lnTo>
                  <a:pt x="440267" y="16933"/>
                </a:lnTo>
                <a:lnTo>
                  <a:pt x="482600" y="8466"/>
                </a:lnTo>
                <a:lnTo>
                  <a:pt x="533400" y="8466"/>
                </a:lnTo>
                <a:lnTo>
                  <a:pt x="575734" y="8466"/>
                </a:lnTo>
                <a:lnTo>
                  <a:pt x="626534" y="8466"/>
                </a:lnTo>
                <a:lnTo>
                  <a:pt x="677334" y="0"/>
                </a:lnTo>
                <a:lnTo>
                  <a:pt x="719667" y="0"/>
                </a:lnTo>
                <a:lnTo>
                  <a:pt x="770467" y="0"/>
                </a:lnTo>
                <a:lnTo>
                  <a:pt x="829734" y="0"/>
                </a:lnTo>
                <a:lnTo>
                  <a:pt x="872067" y="0"/>
                </a:lnTo>
                <a:lnTo>
                  <a:pt x="922867" y="0"/>
                </a:lnTo>
                <a:lnTo>
                  <a:pt x="973667" y="0"/>
                </a:lnTo>
                <a:lnTo>
                  <a:pt x="1024467" y="0"/>
                </a:lnTo>
                <a:lnTo>
                  <a:pt x="1083734" y="8466"/>
                </a:lnTo>
                <a:lnTo>
                  <a:pt x="1126067" y="8466"/>
                </a:lnTo>
                <a:lnTo>
                  <a:pt x="1176867" y="16933"/>
                </a:lnTo>
                <a:lnTo>
                  <a:pt x="1219200" y="16933"/>
                </a:lnTo>
                <a:lnTo>
                  <a:pt x="1253067" y="25400"/>
                </a:lnTo>
                <a:lnTo>
                  <a:pt x="1295400" y="25400"/>
                </a:lnTo>
                <a:lnTo>
                  <a:pt x="1295400" y="25400"/>
                </a:lnTo>
                <a:lnTo>
                  <a:pt x="1329267" y="25400"/>
                </a:lnTo>
                <a:lnTo>
                  <a:pt x="1329267"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614333" y="4478867"/>
            <a:ext cx="50801" cy="381001"/>
          </a:xfrm>
          <a:custGeom>
            <a:avLst/>
            <a:gdLst/>
            <a:ahLst/>
            <a:cxnLst/>
            <a:rect l="0" t="0" r="0" b="0"/>
            <a:pathLst>
              <a:path w="50801" h="381001">
                <a:moveTo>
                  <a:pt x="0" y="0"/>
                </a:moveTo>
                <a:lnTo>
                  <a:pt x="0" y="0"/>
                </a:lnTo>
                <a:lnTo>
                  <a:pt x="0" y="8466"/>
                </a:lnTo>
                <a:lnTo>
                  <a:pt x="0" y="16933"/>
                </a:lnTo>
                <a:lnTo>
                  <a:pt x="0" y="25400"/>
                </a:lnTo>
                <a:lnTo>
                  <a:pt x="0" y="33866"/>
                </a:lnTo>
                <a:lnTo>
                  <a:pt x="0" y="50800"/>
                </a:lnTo>
                <a:lnTo>
                  <a:pt x="0" y="67733"/>
                </a:lnTo>
                <a:lnTo>
                  <a:pt x="8467" y="84666"/>
                </a:lnTo>
                <a:lnTo>
                  <a:pt x="8467" y="101600"/>
                </a:lnTo>
                <a:lnTo>
                  <a:pt x="8467" y="118533"/>
                </a:lnTo>
                <a:lnTo>
                  <a:pt x="8467" y="143933"/>
                </a:lnTo>
                <a:lnTo>
                  <a:pt x="16934" y="160866"/>
                </a:lnTo>
                <a:lnTo>
                  <a:pt x="16934" y="186266"/>
                </a:lnTo>
                <a:lnTo>
                  <a:pt x="25400" y="211666"/>
                </a:lnTo>
                <a:lnTo>
                  <a:pt x="25400" y="237066"/>
                </a:lnTo>
                <a:lnTo>
                  <a:pt x="33867" y="262466"/>
                </a:lnTo>
                <a:lnTo>
                  <a:pt x="33867" y="279400"/>
                </a:lnTo>
                <a:lnTo>
                  <a:pt x="42334" y="304800"/>
                </a:lnTo>
                <a:lnTo>
                  <a:pt x="42334" y="321733"/>
                </a:lnTo>
                <a:lnTo>
                  <a:pt x="42334" y="338666"/>
                </a:lnTo>
                <a:lnTo>
                  <a:pt x="50800" y="355600"/>
                </a:lnTo>
                <a:lnTo>
                  <a:pt x="42334" y="372533"/>
                </a:lnTo>
                <a:lnTo>
                  <a:pt x="42334" y="372533"/>
                </a:lnTo>
                <a:lnTo>
                  <a:pt x="42334" y="381000"/>
                </a:lnTo>
                <a:lnTo>
                  <a:pt x="33867" y="381000"/>
                </a:lnTo>
                <a:lnTo>
                  <a:pt x="33867" y="381000"/>
                </a:lnTo>
                <a:lnTo>
                  <a:pt x="25400" y="372533"/>
                </a:lnTo>
                <a:lnTo>
                  <a:pt x="25400" y="372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4546600" y="4453467"/>
            <a:ext cx="254001" cy="372534"/>
          </a:xfrm>
          <a:custGeom>
            <a:avLst/>
            <a:gdLst/>
            <a:ahLst/>
            <a:cxnLst/>
            <a:rect l="0" t="0" r="0" b="0"/>
            <a:pathLst>
              <a:path w="254001" h="372534">
                <a:moveTo>
                  <a:pt x="0" y="33866"/>
                </a:moveTo>
                <a:lnTo>
                  <a:pt x="0" y="25400"/>
                </a:lnTo>
                <a:lnTo>
                  <a:pt x="0" y="16933"/>
                </a:lnTo>
                <a:lnTo>
                  <a:pt x="8467" y="16933"/>
                </a:lnTo>
                <a:lnTo>
                  <a:pt x="8467" y="8466"/>
                </a:lnTo>
                <a:lnTo>
                  <a:pt x="16933" y="0"/>
                </a:lnTo>
                <a:lnTo>
                  <a:pt x="25400" y="0"/>
                </a:lnTo>
                <a:lnTo>
                  <a:pt x="42333" y="0"/>
                </a:lnTo>
                <a:lnTo>
                  <a:pt x="50800" y="0"/>
                </a:lnTo>
                <a:lnTo>
                  <a:pt x="67733" y="0"/>
                </a:lnTo>
                <a:lnTo>
                  <a:pt x="84667" y="8466"/>
                </a:lnTo>
                <a:lnTo>
                  <a:pt x="101600" y="16933"/>
                </a:lnTo>
                <a:lnTo>
                  <a:pt x="118533" y="33866"/>
                </a:lnTo>
                <a:lnTo>
                  <a:pt x="143933" y="42333"/>
                </a:lnTo>
                <a:lnTo>
                  <a:pt x="160867" y="67733"/>
                </a:lnTo>
                <a:lnTo>
                  <a:pt x="177800" y="84666"/>
                </a:lnTo>
                <a:lnTo>
                  <a:pt x="203200" y="110066"/>
                </a:lnTo>
                <a:lnTo>
                  <a:pt x="220133" y="127000"/>
                </a:lnTo>
                <a:lnTo>
                  <a:pt x="228600" y="152400"/>
                </a:lnTo>
                <a:lnTo>
                  <a:pt x="245533" y="177800"/>
                </a:lnTo>
                <a:lnTo>
                  <a:pt x="245533" y="203200"/>
                </a:lnTo>
                <a:lnTo>
                  <a:pt x="254000" y="228600"/>
                </a:lnTo>
                <a:lnTo>
                  <a:pt x="254000" y="254000"/>
                </a:lnTo>
                <a:lnTo>
                  <a:pt x="245533" y="270933"/>
                </a:lnTo>
                <a:lnTo>
                  <a:pt x="245533" y="296333"/>
                </a:lnTo>
                <a:lnTo>
                  <a:pt x="228600" y="313266"/>
                </a:lnTo>
                <a:lnTo>
                  <a:pt x="220133" y="330200"/>
                </a:lnTo>
                <a:lnTo>
                  <a:pt x="211667" y="347133"/>
                </a:lnTo>
                <a:lnTo>
                  <a:pt x="194733" y="355600"/>
                </a:lnTo>
                <a:lnTo>
                  <a:pt x="177800" y="364066"/>
                </a:lnTo>
                <a:lnTo>
                  <a:pt x="160867" y="372533"/>
                </a:lnTo>
                <a:lnTo>
                  <a:pt x="152400" y="372533"/>
                </a:lnTo>
                <a:lnTo>
                  <a:pt x="135467" y="372533"/>
                </a:lnTo>
                <a:lnTo>
                  <a:pt x="127000" y="372533"/>
                </a:lnTo>
                <a:lnTo>
                  <a:pt x="118533" y="372533"/>
                </a:lnTo>
                <a:lnTo>
                  <a:pt x="110067" y="364066"/>
                </a:lnTo>
                <a:lnTo>
                  <a:pt x="101600" y="355600"/>
                </a:lnTo>
                <a:lnTo>
                  <a:pt x="101600" y="355600"/>
                </a:lnTo>
                <a:lnTo>
                  <a:pt x="93133" y="338666"/>
                </a:lnTo>
                <a:lnTo>
                  <a:pt x="93133" y="338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868333" y="4605867"/>
            <a:ext cx="203201" cy="254001"/>
          </a:xfrm>
          <a:custGeom>
            <a:avLst/>
            <a:gdLst/>
            <a:ahLst/>
            <a:cxnLst/>
            <a:rect l="0" t="0" r="0" b="0"/>
            <a:pathLst>
              <a:path w="203201" h="254001">
                <a:moveTo>
                  <a:pt x="0" y="0"/>
                </a:moveTo>
                <a:lnTo>
                  <a:pt x="0" y="8466"/>
                </a:lnTo>
                <a:lnTo>
                  <a:pt x="0" y="16933"/>
                </a:lnTo>
                <a:lnTo>
                  <a:pt x="0" y="16933"/>
                </a:lnTo>
                <a:lnTo>
                  <a:pt x="8467" y="33866"/>
                </a:lnTo>
                <a:lnTo>
                  <a:pt x="8467" y="42333"/>
                </a:lnTo>
                <a:lnTo>
                  <a:pt x="8467" y="50800"/>
                </a:lnTo>
                <a:lnTo>
                  <a:pt x="8467" y="67733"/>
                </a:lnTo>
                <a:lnTo>
                  <a:pt x="16934" y="84666"/>
                </a:lnTo>
                <a:lnTo>
                  <a:pt x="16934" y="110066"/>
                </a:lnTo>
                <a:lnTo>
                  <a:pt x="25400" y="127000"/>
                </a:lnTo>
                <a:lnTo>
                  <a:pt x="33867" y="143933"/>
                </a:lnTo>
                <a:lnTo>
                  <a:pt x="33867" y="169333"/>
                </a:lnTo>
                <a:lnTo>
                  <a:pt x="33867" y="186266"/>
                </a:lnTo>
                <a:lnTo>
                  <a:pt x="42334" y="203200"/>
                </a:lnTo>
                <a:lnTo>
                  <a:pt x="42334" y="220133"/>
                </a:lnTo>
                <a:lnTo>
                  <a:pt x="42334" y="228600"/>
                </a:lnTo>
                <a:lnTo>
                  <a:pt x="50800" y="237066"/>
                </a:lnTo>
                <a:lnTo>
                  <a:pt x="50800" y="245533"/>
                </a:lnTo>
                <a:lnTo>
                  <a:pt x="50800" y="245533"/>
                </a:lnTo>
                <a:lnTo>
                  <a:pt x="50800" y="254000"/>
                </a:lnTo>
                <a:lnTo>
                  <a:pt x="50800" y="245533"/>
                </a:lnTo>
                <a:lnTo>
                  <a:pt x="42334" y="245533"/>
                </a:lnTo>
                <a:lnTo>
                  <a:pt x="42334" y="237066"/>
                </a:lnTo>
                <a:lnTo>
                  <a:pt x="33867" y="228600"/>
                </a:lnTo>
                <a:lnTo>
                  <a:pt x="33867" y="220133"/>
                </a:lnTo>
                <a:lnTo>
                  <a:pt x="25400" y="203200"/>
                </a:lnTo>
                <a:lnTo>
                  <a:pt x="16934" y="186266"/>
                </a:lnTo>
                <a:lnTo>
                  <a:pt x="16934" y="169333"/>
                </a:lnTo>
                <a:lnTo>
                  <a:pt x="8467" y="143933"/>
                </a:lnTo>
                <a:lnTo>
                  <a:pt x="0" y="127000"/>
                </a:lnTo>
                <a:lnTo>
                  <a:pt x="0" y="110066"/>
                </a:lnTo>
                <a:lnTo>
                  <a:pt x="0" y="93133"/>
                </a:lnTo>
                <a:lnTo>
                  <a:pt x="0" y="67733"/>
                </a:lnTo>
                <a:lnTo>
                  <a:pt x="0" y="50800"/>
                </a:lnTo>
                <a:lnTo>
                  <a:pt x="8467" y="42333"/>
                </a:lnTo>
                <a:lnTo>
                  <a:pt x="8467" y="25400"/>
                </a:lnTo>
                <a:lnTo>
                  <a:pt x="16934" y="16933"/>
                </a:lnTo>
                <a:lnTo>
                  <a:pt x="33867" y="8466"/>
                </a:lnTo>
                <a:lnTo>
                  <a:pt x="50800" y="8466"/>
                </a:lnTo>
                <a:lnTo>
                  <a:pt x="59267" y="0"/>
                </a:lnTo>
                <a:lnTo>
                  <a:pt x="84667" y="8466"/>
                </a:lnTo>
                <a:lnTo>
                  <a:pt x="93134" y="8466"/>
                </a:lnTo>
                <a:lnTo>
                  <a:pt x="110067" y="8466"/>
                </a:lnTo>
                <a:lnTo>
                  <a:pt x="127000" y="16933"/>
                </a:lnTo>
                <a:lnTo>
                  <a:pt x="143934" y="25400"/>
                </a:lnTo>
                <a:lnTo>
                  <a:pt x="160867" y="33866"/>
                </a:lnTo>
                <a:lnTo>
                  <a:pt x="177800" y="33866"/>
                </a:lnTo>
                <a:lnTo>
                  <a:pt x="186267" y="42333"/>
                </a:lnTo>
                <a:lnTo>
                  <a:pt x="194734" y="50800"/>
                </a:lnTo>
                <a:lnTo>
                  <a:pt x="194734" y="50800"/>
                </a:lnTo>
                <a:lnTo>
                  <a:pt x="203200" y="50800"/>
                </a:lnTo>
                <a:lnTo>
                  <a:pt x="203200" y="50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046133" y="4648200"/>
            <a:ext cx="160868" cy="186268"/>
          </a:xfrm>
          <a:custGeom>
            <a:avLst/>
            <a:gdLst/>
            <a:ahLst/>
            <a:cxnLst/>
            <a:rect l="0" t="0" r="0" b="0"/>
            <a:pathLst>
              <a:path w="160868" h="186268">
                <a:moveTo>
                  <a:pt x="101600" y="8467"/>
                </a:moveTo>
                <a:lnTo>
                  <a:pt x="101600" y="8467"/>
                </a:lnTo>
                <a:lnTo>
                  <a:pt x="101600" y="8467"/>
                </a:lnTo>
                <a:lnTo>
                  <a:pt x="93134" y="8467"/>
                </a:lnTo>
                <a:lnTo>
                  <a:pt x="84667" y="0"/>
                </a:lnTo>
                <a:lnTo>
                  <a:pt x="84667" y="0"/>
                </a:lnTo>
                <a:lnTo>
                  <a:pt x="76200" y="0"/>
                </a:lnTo>
                <a:lnTo>
                  <a:pt x="59267" y="0"/>
                </a:lnTo>
                <a:lnTo>
                  <a:pt x="59267" y="8467"/>
                </a:lnTo>
                <a:lnTo>
                  <a:pt x="50800" y="8467"/>
                </a:lnTo>
                <a:lnTo>
                  <a:pt x="42334" y="16933"/>
                </a:lnTo>
                <a:lnTo>
                  <a:pt x="33867" y="25400"/>
                </a:lnTo>
                <a:lnTo>
                  <a:pt x="25400" y="33867"/>
                </a:lnTo>
                <a:lnTo>
                  <a:pt x="16934" y="42333"/>
                </a:lnTo>
                <a:lnTo>
                  <a:pt x="16934" y="50800"/>
                </a:lnTo>
                <a:lnTo>
                  <a:pt x="8467" y="67733"/>
                </a:lnTo>
                <a:lnTo>
                  <a:pt x="0" y="76200"/>
                </a:lnTo>
                <a:lnTo>
                  <a:pt x="0" y="93133"/>
                </a:lnTo>
                <a:lnTo>
                  <a:pt x="0" y="101600"/>
                </a:lnTo>
                <a:lnTo>
                  <a:pt x="0" y="118533"/>
                </a:lnTo>
                <a:lnTo>
                  <a:pt x="8467" y="127000"/>
                </a:lnTo>
                <a:lnTo>
                  <a:pt x="8467" y="135467"/>
                </a:lnTo>
                <a:lnTo>
                  <a:pt x="16934" y="143933"/>
                </a:lnTo>
                <a:lnTo>
                  <a:pt x="25400" y="152400"/>
                </a:lnTo>
                <a:lnTo>
                  <a:pt x="25400" y="152400"/>
                </a:lnTo>
                <a:lnTo>
                  <a:pt x="33867" y="160867"/>
                </a:lnTo>
                <a:lnTo>
                  <a:pt x="42334" y="160867"/>
                </a:lnTo>
                <a:lnTo>
                  <a:pt x="50800" y="152400"/>
                </a:lnTo>
                <a:lnTo>
                  <a:pt x="50800" y="152400"/>
                </a:lnTo>
                <a:lnTo>
                  <a:pt x="59267" y="143933"/>
                </a:lnTo>
                <a:lnTo>
                  <a:pt x="67734" y="135467"/>
                </a:lnTo>
                <a:lnTo>
                  <a:pt x="67734" y="127000"/>
                </a:lnTo>
                <a:lnTo>
                  <a:pt x="76200" y="110067"/>
                </a:lnTo>
                <a:lnTo>
                  <a:pt x="76200" y="101600"/>
                </a:lnTo>
                <a:lnTo>
                  <a:pt x="76200" y="93133"/>
                </a:lnTo>
                <a:lnTo>
                  <a:pt x="76200" y="76200"/>
                </a:lnTo>
                <a:lnTo>
                  <a:pt x="76200" y="67733"/>
                </a:lnTo>
                <a:lnTo>
                  <a:pt x="76200" y="59267"/>
                </a:lnTo>
                <a:lnTo>
                  <a:pt x="76200" y="50800"/>
                </a:lnTo>
                <a:lnTo>
                  <a:pt x="76200" y="42333"/>
                </a:lnTo>
                <a:lnTo>
                  <a:pt x="76200" y="42333"/>
                </a:lnTo>
                <a:lnTo>
                  <a:pt x="76200" y="33867"/>
                </a:lnTo>
                <a:lnTo>
                  <a:pt x="76200" y="33867"/>
                </a:lnTo>
                <a:lnTo>
                  <a:pt x="76200" y="33867"/>
                </a:lnTo>
                <a:lnTo>
                  <a:pt x="76200" y="33867"/>
                </a:lnTo>
                <a:lnTo>
                  <a:pt x="76200" y="42333"/>
                </a:lnTo>
                <a:lnTo>
                  <a:pt x="76200" y="50800"/>
                </a:lnTo>
                <a:lnTo>
                  <a:pt x="76200" y="59267"/>
                </a:lnTo>
                <a:lnTo>
                  <a:pt x="84667" y="67733"/>
                </a:lnTo>
                <a:lnTo>
                  <a:pt x="84667" y="76200"/>
                </a:lnTo>
                <a:lnTo>
                  <a:pt x="84667" y="84667"/>
                </a:lnTo>
                <a:lnTo>
                  <a:pt x="84667" y="101600"/>
                </a:lnTo>
                <a:lnTo>
                  <a:pt x="93134" y="118533"/>
                </a:lnTo>
                <a:lnTo>
                  <a:pt x="93134" y="127000"/>
                </a:lnTo>
                <a:lnTo>
                  <a:pt x="101600" y="143933"/>
                </a:lnTo>
                <a:lnTo>
                  <a:pt x="110067" y="160867"/>
                </a:lnTo>
                <a:lnTo>
                  <a:pt x="110067" y="169333"/>
                </a:lnTo>
                <a:lnTo>
                  <a:pt x="127000" y="177800"/>
                </a:lnTo>
                <a:lnTo>
                  <a:pt x="127000" y="186267"/>
                </a:lnTo>
                <a:lnTo>
                  <a:pt x="135467" y="186267"/>
                </a:lnTo>
                <a:lnTo>
                  <a:pt x="135467" y="186267"/>
                </a:lnTo>
                <a:lnTo>
                  <a:pt x="143934" y="186267"/>
                </a:lnTo>
                <a:lnTo>
                  <a:pt x="143934" y="186267"/>
                </a:lnTo>
                <a:lnTo>
                  <a:pt x="152400" y="186267"/>
                </a:lnTo>
                <a:lnTo>
                  <a:pt x="152400" y="177800"/>
                </a:lnTo>
                <a:lnTo>
                  <a:pt x="152400" y="160867"/>
                </a:lnTo>
                <a:lnTo>
                  <a:pt x="160867" y="152400"/>
                </a:lnTo>
                <a:lnTo>
                  <a:pt x="160867" y="135467"/>
                </a:lnTo>
                <a:lnTo>
                  <a:pt x="160867" y="118533"/>
                </a:lnTo>
                <a:lnTo>
                  <a:pt x="160867" y="110067"/>
                </a:lnTo>
                <a:lnTo>
                  <a:pt x="160867" y="93133"/>
                </a:lnTo>
                <a:lnTo>
                  <a:pt x="160867" y="76200"/>
                </a:lnTo>
                <a:lnTo>
                  <a:pt x="160867" y="76200"/>
                </a:lnTo>
                <a:lnTo>
                  <a:pt x="160867" y="59267"/>
                </a:lnTo>
                <a:lnTo>
                  <a:pt x="160867" y="59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198533" y="4622800"/>
            <a:ext cx="237068" cy="203201"/>
          </a:xfrm>
          <a:custGeom>
            <a:avLst/>
            <a:gdLst/>
            <a:ahLst/>
            <a:cxnLst/>
            <a:rect l="0" t="0" r="0" b="0"/>
            <a:pathLst>
              <a:path w="237068" h="203201">
                <a:moveTo>
                  <a:pt x="8467" y="8467"/>
                </a:moveTo>
                <a:lnTo>
                  <a:pt x="8467" y="8467"/>
                </a:lnTo>
                <a:lnTo>
                  <a:pt x="8467" y="8467"/>
                </a:lnTo>
                <a:lnTo>
                  <a:pt x="8467" y="8467"/>
                </a:lnTo>
                <a:lnTo>
                  <a:pt x="8467" y="8467"/>
                </a:lnTo>
                <a:lnTo>
                  <a:pt x="0" y="16933"/>
                </a:lnTo>
                <a:lnTo>
                  <a:pt x="0" y="16933"/>
                </a:lnTo>
                <a:lnTo>
                  <a:pt x="0" y="16933"/>
                </a:lnTo>
                <a:lnTo>
                  <a:pt x="0" y="25400"/>
                </a:lnTo>
                <a:lnTo>
                  <a:pt x="0" y="33867"/>
                </a:lnTo>
                <a:lnTo>
                  <a:pt x="8467" y="42333"/>
                </a:lnTo>
                <a:lnTo>
                  <a:pt x="8467" y="50800"/>
                </a:lnTo>
                <a:lnTo>
                  <a:pt x="8467" y="59267"/>
                </a:lnTo>
                <a:lnTo>
                  <a:pt x="16934" y="76200"/>
                </a:lnTo>
                <a:lnTo>
                  <a:pt x="25400" y="93133"/>
                </a:lnTo>
                <a:lnTo>
                  <a:pt x="33867" y="110067"/>
                </a:lnTo>
                <a:lnTo>
                  <a:pt x="33867" y="127000"/>
                </a:lnTo>
                <a:lnTo>
                  <a:pt x="42334" y="135467"/>
                </a:lnTo>
                <a:lnTo>
                  <a:pt x="42334" y="152400"/>
                </a:lnTo>
                <a:lnTo>
                  <a:pt x="50800" y="160867"/>
                </a:lnTo>
                <a:lnTo>
                  <a:pt x="50800" y="177800"/>
                </a:lnTo>
                <a:lnTo>
                  <a:pt x="59267" y="186267"/>
                </a:lnTo>
                <a:lnTo>
                  <a:pt x="67734" y="186267"/>
                </a:lnTo>
                <a:lnTo>
                  <a:pt x="67734" y="194733"/>
                </a:lnTo>
                <a:lnTo>
                  <a:pt x="76200" y="203200"/>
                </a:lnTo>
                <a:lnTo>
                  <a:pt x="84667" y="203200"/>
                </a:lnTo>
                <a:lnTo>
                  <a:pt x="84667" y="203200"/>
                </a:lnTo>
                <a:lnTo>
                  <a:pt x="93134" y="194733"/>
                </a:lnTo>
                <a:lnTo>
                  <a:pt x="93134" y="186267"/>
                </a:lnTo>
                <a:lnTo>
                  <a:pt x="101600" y="177800"/>
                </a:lnTo>
                <a:lnTo>
                  <a:pt x="101600" y="169333"/>
                </a:lnTo>
                <a:lnTo>
                  <a:pt x="101600" y="152400"/>
                </a:lnTo>
                <a:lnTo>
                  <a:pt x="101600" y="143933"/>
                </a:lnTo>
                <a:lnTo>
                  <a:pt x="110067" y="127000"/>
                </a:lnTo>
                <a:lnTo>
                  <a:pt x="110067" y="110067"/>
                </a:lnTo>
                <a:lnTo>
                  <a:pt x="110067" y="93133"/>
                </a:lnTo>
                <a:lnTo>
                  <a:pt x="110067" y="84667"/>
                </a:lnTo>
                <a:lnTo>
                  <a:pt x="110067" y="67733"/>
                </a:lnTo>
                <a:lnTo>
                  <a:pt x="101600" y="59267"/>
                </a:lnTo>
                <a:lnTo>
                  <a:pt x="101600" y="42333"/>
                </a:lnTo>
                <a:lnTo>
                  <a:pt x="101600" y="33867"/>
                </a:lnTo>
                <a:lnTo>
                  <a:pt x="101600" y="33867"/>
                </a:lnTo>
                <a:lnTo>
                  <a:pt x="101600" y="25400"/>
                </a:lnTo>
                <a:lnTo>
                  <a:pt x="101600" y="25400"/>
                </a:lnTo>
                <a:lnTo>
                  <a:pt x="101600" y="16933"/>
                </a:lnTo>
                <a:lnTo>
                  <a:pt x="101600" y="25400"/>
                </a:lnTo>
                <a:lnTo>
                  <a:pt x="101600" y="25400"/>
                </a:lnTo>
                <a:lnTo>
                  <a:pt x="110067" y="33867"/>
                </a:lnTo>
                <a:lnTo>
                  <a:pt x="110067" y="42333"/>
                </a:lnTo>
                <a:lnTo>
                  <a:pt x="110067" y="50800"/>
                </a:lnTo>
                <a:lnTo>
                  <a:pt x="118534" y="59267"/>
                </a:lnTo>
                <a:lnTo>
                  <a:pt x="118534" y="76200"/>
                </a:lnTo>
                <a:lnTo>
                  <a:pt x="118534" y="93133"/>
                </a:lnTo>
                <a:lnTo>
                  <a:pt x="127000" y="101600"/>
                </a:lnTo>
                <a:lnTo>
                  <a:pt x="135467" y="118533"/>
                </a:lnTo>
                <a:lnTo>
                  <a:pt x="143934" y="135467"/>
                </a:lnTo>
                <a:lnTo>
                  <a:pt x="152400" y="152400"/>
                </a:lnTo>
                <a:lnTo>
                  <a:pt x="160867" y="169333"/>
                </a:lnTo>
                <a:lnTo>
                  <a:pt x="169334" y="177800"/>
                </a:lnTo>
                <a:lnTo>
                  <a:pt x="177800" y="186267"/>
                </a:lnTo>
                <a:lnTo>
                  <a:pt x="186267" y="194733"/>
                </a:lnTo>
                <a:lnTo>
                  <a:pt x="194734" y="203200"/>
                </a:lnTo>
                <a:lnTo>
                  <a:pt x="203200" y="203200"/>
                </a:lnTo>
                <a:lnTo>
                  <a:pt x="211667" y="203200"/>
                </a:lnTo>
                <a:lnTo>
                  <a:pt x="211667" y="203200"/>
                </a:lnTo>
                <a:lnTo>
                  <a:pt x="220134" y="203200"/>
                </a:lnTo>
                <a:lnTo>
                  <a:pt x="228600" y="194733"/>
                </a:lnTo>
                <a:lnTo>
                  <a:pt x="228600" y="186267"/>
                </a:lnTo>
                <a:lnTo>
                  <a:pt x="228600" y="169333"/>
                </a:lnTo>
                <a:lnTo>
                  <a:pt x="237067" y="160867"/>
                </a:lnTo>
                <a:lnTo>
                  <a:pt x="237067" y="143933"/>
                </a:lnTo>
                <a:lnTo>
                  <a:pt x="237067" y="127000"/>
                </a:lnTo>
                <a:lnTo>
                  <a:pt x="228600" y="110067"/>
                </a:lnTo>
                <a:lnTo>
                  <a:pt x="228600" y="93133"/>
                </a:lnTo>
                <a:lnTo>
                  <a:pt x="228600" y="76200"/>
                </a:lnTo>
                <a:lnTo>
                  <a:pt x="228600" y="59267"/>
                </a:lnTo>
                <a:lnTo>
                  <a:pt x="228600" y="42333"/>
                </a:lnTo>
                <a:lnTo>
                  <a:pt x="228600" y="25400"/>
                </a:lnTo>
                <a:lnTo>
                  <a:pt x="228600" y="16933"/>
                </a:lnTo>
                <a:lnTo>
                  <a:pt x="228600" y="16933"/>
                </a:lnTo>
                <a:lnTo>
                  <a:pt x="237067" y="0"/>
                </a:lnTo>
                <a:lnTo>
                  <a:pt x="2370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5604933" y="4495800"/>
            <a:ext cx="279401" cy="347134"/>
          </a:xfrm>
          <a:custGeom>
            <a:avLst/>
            <a:gdLst/>
            <a:ahLst/>
            <a:cxnLst/>
            <a:rect l="0" t="0" r="0" b="0"/>
            <a:pathLst>
              <a:path w="279401" h="347134">
                <a:moveTo>
                  <a:pt x="0" y="50800"/>
                </a:moveTo>
                <a:lnTo>
                  <a:pt x="0" y="42333"/>
                </a:lnTo>
                <a:lnTo>
                  <a:pt x="0" y="42333"/>
                </a:lnTo>
                <a:lnTo>
                  <a:pt x="8467" y="33867"/>
                </a:lnTo>
                <a:lnTo>
                  <a:pt x="8467" y="25400"/>
                </a:lnTo>
                <a:lnTo>
                  <a:pt x="16934" y="16933"/>
                </a:lnTo>
                <a:lnTo>
                  <a:pt x="16934" y="8467"/>
                </a:lnTo>
                <a:lnTo>
                  <a:pt x="25400" y="8467"/>
                </a:lnTo>
                <a:lnTo>
                  <a:pt x="33867" y="8467"/>
                </a:lnTo>
                <a:lnTo>
                  <a:pt x="50800" y="0"/>
                </a:lnTo>
                <a:lnTo>
                  <a:pt x="59267" y="8467"/>
                </a:lnTo>
                <a:lnTo>
                  <a:pt x="76200" y="8467"/>
                </a:lnTo>
                <a:lnTo>
                  <a:pt x="84667" y="16933"/>
                </a:lnTo>
                <a:lnTo>
                  <a:pt x="101600" y="25400"/>
                </a:lnTo>
                <a:lnTo>
                  <a:pt x="118534" y="33867"/>
                </a:lnTo>
                <a:lnTo>
                  <a:pt x="135467" y="50800"/>
                </a:lnTo>
                <a:lnTo>
                  <a:pt x="143934" y="67733"/>
                </a:lnTo>
                <a:lnTo>
                  <a:pt x="160867" y="84667"/>
                </a:lnTo>
                <a:lnTo>
                  <a:pt x="169334" y="110067"/>
                </a:lnTo>
                <a:lnTo>
                  <a:pt x="177800" y="127000"/>
                </a:lnTo>
                <a:lnTo>
                  <a:pt x="186267" y="152400"/>
                </a:lnTo>
                <a:lnTo>
                  <a:pt x="186267" y="169333"/>
                </a:lnTo>
                <a:lnTo>
                  <a:pt x="194734" y="194733"/>
                </a:lnTo>
                <a:lnTo>
                  <a:pt x="186267" y="220133"/>
                </a:lnTo>
                <a:lnTo>
                  <a:pt x="186267" y="237067"/>
                </a:lnTo>
                <a:lnTo>
                  <a:pt x="177800" y="262467"/>
                </a:lnTo>
                <a:lnTo>
                  <a:pt x="177800" y="279400"/>
                </a:lnTo>
                <a:lnTo>
                  <a:pt x="169334" y="296333"/>
                </a:lnTo>
                <a:lnTo>
                  <a:pt x="152400" y="313267"/>
                </a:lnTo>
                <a:lnTo>
                  <a:pt x="143934" y="321733"/>
                </a:lnTo>
                <a:lnTo>
                  <a:pt x="127000" y="338667"/>
                </a:lnTo>
                <a:lnTo>
                  <a:pt x="118534" y="338667"/>
                </a:lnTo>
                <a:lnTo>
                  <a:pt x="110067" y="347133"/>
                </a:lnTo>
                <a:lnTo>
                  <a:pt x="93134" y="347133"/>
                </a:lnTo>
                <a:lnTo>
                  <a:pt x="76200" y="347133"/>
                </a:lnTo>
                <a:lnTo>
                  <a:pt x="67734" y="338667"/>
                </a:lnTo>
                <a:lnTo>
                  <a:pt x="59267" y="338667"/>
                </a:lnTo>
                <a:lnTo>
                  <a:pt x="50800" y="330200"/>
                </a:lnTo>
                <a:lnTo>
                  <a:pt x="42334" y="321733"/>
                </a:lnTo>
                <a:lnTo>
                  <a:pt x="33867" y="313267"/>
                </a:lnTo>
                <a:lnTo>
                  <a:pt x="33867" y="296333"/>
                </a:lnTo>
                <a:lnTo>
                  <a:pt x="33867" y="287867"/>
                </a:lnTo>
                <a:lnTo>
                  <a:pt x="33867" y="279400"/>
                </a:lnTo>
                <a:lnTo>
                  <a:pt x="33867" y="262467"/>
                </a:lnTo>
                <a:lnTo>
                  <a:pt x="42334" y="262467"/>
                </a:lnTo>
                <a:lnTo>
                  <a:pt x="50800" y="254000"/>
                </a:lnTo>
                <a:lnTo>
                  <a:pt x="59267" y="245533"/>
                </a:lnTo>
                <a:lnTo>
                  <a:pt x="76200" y="237067"/>
                </a:lnTo>
                <a:lnTo>
                  <a:pt x="93134" y="237067"/>
                </a:lnTo>
                <a:lnTo>
                  <a:pt x="110067" y="237067"/>
                </a:lnTo>
                <a:lnTo>
                  <a:pt x="127000" y="245533"/>
                </a:lnTo>
                <a:lnTo>
                  <a:pt x="143934" y="245533"/>
                </a:lnTo>
                <a:lnTo>
                  <a:pt x="169334" y="254000"/>
                </a:lnTo>
                <a:lnTo>
                  <a:pt x="186267" y="262467"/>
                </a:lnTo>
                <a:lnTo>
                  <a:pt x="203200" y="270933"/>
                </a:lnTo>
                <a:lnTo>
                  <a:pt x="220134" y="279400"/>
                </a:lnTo>
                <a:lnTo>
                  <a:pt x="237067" y="296333"/>
                </a:lnTo>
                <a:lnTo>
                  <a:pt x="254000" y="304800"/>
                </a:lnTo>
                <a:lnTo>
                  <a:pt x="262467" y="313267"/>
                </a:lnTo>
                <a:lnTo>
                  <a:pt x="279400" y="330200"/>
                </a:lnTo>
                <a:lnTo>
                  <a:pt x="279400" y="330200"/>
                </a:lnTo>
                <a:lnTo>
                  <a:pt x="279400" y="330200"/>
                </a:lnTo>
                <a:lnTo>
                  <a:pt x="279400"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783667" y="5054600"/>
            <a:ext cx="152401" cy="677334"/>
          </a:xfrm>
          <a:custGeom>
            <a:avLst/>
            <a:gdLst/>
            <a:ahLst/>
            <a:cxnLst/>
            <a:rect l="0" t="0" r="0" b="0"/>
            <a:pathLst>
              <a:path w="152401" h="677334">
                <a:moveTo>
                  <a:pt x="152400" y="0"/>
                </a:moveTo>
                <a:lnTo>
                  <a:pt x="152400" y="0"/>
                </a:lnTo>
                <a:lnTo>
                  <a:pt x="143933" y="0"/>
                </a:lnTo>
                <a:lnTo>
                  <a:pt x="143933" y="0"/>
                </a:lnTo>
                <a:lnTo>
                  <a:pt x="135466" y="8467"/>
                </a:lnTo>
                <a:lnTo>
                  <a:pt x="127000" y="16933"/>
                </a:lnTo>
                <a:lnTo>
                  <a:pt x="118533" y="16933"/>
                </a:lnTo>
                <a:lnTo>
                  <a:pt x="101600" y="33867"/>
                </a:lnTo>
                <a:lnTo>
                  <a:pt x="93133" y="42333"/>
                </a:lnTo>
                <a:lnTo>
                  <a:pt x="84666" y="59267"/>
                </a:lnTo>
                <a:lnTo>
                  <a:pt x="76200" y="84667"/>
                </a:lnTo>
                <a:lnTo>
                  <a:pt x="67733" y="110067"/>
                </a:lnTo>
                <a:lnTo>
                  <a:pt x="50800" y="127000"/>
                </a:lnTo>
                <a:lnTo>
                  <a:pt x="42333" y="160867"/>
                </a:lnTo>
                <a:lnTo>
                  <a:pt x="33866" y="186267"/>
                </a:lnTo>
                <a:lnTo>
                  <a:pt x="25400" y="220133"/>
                </a:lnTo>
                <a:lnTo>
                  <a:pt x="16933" y="254000"/>
                </a:lnTo>
                <a:lnTo>
                  <a:pt x="8466" y="287867"/>
                </a:lnTo>
                <a:lnTo>
                  <a:pt x="8466" y="321733"/>
                </a:lnTo>
                <a:lnTo>
                  <a:pt x="0" y="355600"/>
                </a:lnTo>
                <a:lnTo>
                  <a:pt x="0" y="389467"/>
                </a:lnTo>
                <a:lnTo>
                  <a:pt x="8466" y="431800"/>
                </a:lnTo>
                <a:lnTo>
                  <a:pt x="8466" y="465667"/>
                </a:lnTo>
                <a:lnTo>
                  <a:pt x="16933" y="499533"/>
                </a:lnTo>
                <a:lnTo>
                  <a:pt x="25400" y="533400"/>
                </a:lnTo>
                <a:lnTo>
                  <a:pt x="33866" y="558800"/>
                </a:lnTo>
                <a:lnTo>
                  <a:pt x="50800" y="584200"/>
                </a:lnTo>
                <a:lnTo>
                  <a:pt x="67733" y="609600"/>
                </a:lnTo>
                <a:lnTo>
                  <a:pt x="84666" y="635000"/>
                </a:lnTo>
                <a:lnTo>
                  <a:pt x="101600" y="651933"/>
                </a:lnTo>
                <a:lnTo>
                  <a:pt x="118533" y="660400"/>
                </a:lnTo>
                <a:lnTo>
                  <a:pt x="127000" y="668867"/>
                </a:lnTo>
                <a:lnTo>
                  <a:pt x="143933" y="677333"/>
                </a:lnTo>
                <a:lnTo>
                  <a:pt x="152400" y="668867"/>
                </a:lnTo>
                <a:lnTo>
                  <a:pt x="152400" y="668867"/>
                </a:lnTo>
                <a:lnTo>
                  <a:pt x="152400" y="660400"/>
                </a:lnTo>
                <a:lnTo>
                  <a:pt x="152400" y="660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461933" y="5223933"/>
            <a:ext cx="135468" cy="491068"/>
          </a:xfrm>
          <a:custGeom>
            <a:avLst/>
            <a:gdLst/>
            <a:ahLst/>
            <a:cxnLst/>
            <a:rect l="0" t="0" r="0" b="0"/>
            <a:pathLst>
              <a:path w="135468" h="491068">
                <a:moveTo>
                  <a:pt x="0" y="0"/>
                </a:moveTo>
                <a:lnTo>
                  <a:pt x="0" y="8467"/>
                </a:lnTo>
                <a:lnTo>
                  <a:pt x="8467" y="16934"/>
                </a:lnTo>
                <a:lnTo>
                  <a:pt x="8467" y="25400"/>
                </a:lnTo>
                <a:lnTo>
                  <a:pt x="16934" y="50800"/>
                </a:lnTo>
                <a:lnTo>
                  <a:pt x="16934" y="67734"/>
                </a:lnTo>
                <a:lnTo>
                  <a:pt x="25400" y="93134"/>
                </a:lnTo>
                <a:lnTo>
                  <a:pt x="33867" y="118534"/>
                </a:lnTo>
                <a:lnTo>
                  <a:pt x="42334" y="152400"/>
                </a:lnTo>
                <a:lnTo>
                  <a:pt x="59267" y="177800"/>
                </a:lnTo>
                <a:lnTo>
                  <a:pt x="67734" y="211667"/>
                </a:lnTo>
                <a:lnTo>
                  <a:pt x="76200" y="245534"/>
                </a:lnTo>
                <a:lnTo>
                  <a:pt x="84667" y="279400"/>
                </a:lnTo>
                <a:lnTo>
                  <a:pt x="93134" y="321734"/>
                </a:lnTo>
                <a:lnTo>
                  <a:pt x="101600" y="355600"/>
                </a:lnTo>
                <a:lnTo>
                  <a:pt x="110067" y="381000"/>
                </a:lnTo>
                <a:lnTo>
                  <a:pt x="118534" y="414867"/>
                </a:lnTo>
                <a:lnTo>
                  <a:pt x="127000" y="440267"/>
                </a:lnTo>
                <a:lnTo>
                  <a:pt x="135467" y="457200"/>
                </a:lnTo>
                <a:lnTo>
                  <a:pt x="135467" y="474134"/>
                </a:lnTo>
                <a:lnTo>
                  <a:pt x="135467" y="491067"/>
                </a:lnTo>
                <a:lnTo>
                  <a:pt x="135467" y="491067"/>
                </a:lnTo>
                <a:lnTo>
                  <a:pt x="127000" y="491067"/>
                </a:lnTo>
                <a:lnTo>
                  <a:pt x="127000" y="491067"/>
                </a:lnTo>
                <a:lnTo>
                  <a:pt x="127000" y="482600"/>
                </a:lnTo>
                <a:lnTo>
                  <a:pt x="127000" y="482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470400" y="5190067"/>
            <a:ext cx="220134" cy="270934"/>
          </a:xfrm>
          <a:custGeom>
            <a:avLst/>
            <a:gdLst/>
            <a:ahLst/>
            <a:cxnLst/>
            <a:rect l="0" t="0" r="0" b="0"/>
            <a:pathLst>
              <a:path w="220134" h="270934">
                <a:moveTo>
                  <a:pt x="8467" y="143933"/>
                </a:moveTo>
                <a:lnTo>
                  <a:pt x="8467" y="135466"/>
                </a:lnTo>
                <a:lnTo>
                  <a:pt x="8467" y="118533"/>
                </a:lnTo>
                <a:lnTo>
                  <a:pt x="0" y="101600"/>
                </a:lnTo>
                <a:lnTo>
                  <a:pt x="0" y="84666"/>
                </a:lnTo>
                <a:lnTo>
                  <a:pt x="0" y="59266"/>
                </a:lnTo>
                <a:lnTo>
                  <a:pt x="0" y="50800"/>
                </a:lnTo>
                <a:lnTo>
                  <a:pt x="0" y="33866"/>
                </a:lnTo>
                <a:lnTo>
                  <a:pt x="0" y="25400"/>
                </a:lnTo>
                <a:lnTo>
                  <a:pt x="8467" y="16933"/>
                </a:lnTo>
                <a:lnTo>
                  <a:pt x="16933" y="8466"/>
                </a:lnTo>
                <a:lnTo>
                  <a:pt x="25400" y="0"/>
                </a:lnTo>
                <a:lnTo>
                  <a:pt x="42333" y="0"/>
                </a:lnTo>
                <a:lnTo>
                  <a:pt x="59267" y="8466"/>
                </a:lnTo>
                <a:lnTo>
                  <a:pt x="76200" y="8466"/>
                </a:lnTo>
                <a:lnTo>
                  <a:pt x="93133" y="16933"/>
                </a:lnTo>
                <a:lnTo>
                  <a:pt x="118533" y="33866"/>
                </a:lnTo>
                <a:lnTo>
                  <a:pt x="135467" y="50800"/>
                </a:lnTo>
                <a:lnTo>
                  <a:pt x="160867" y="67733"/>
                </a:lnTo>
                <a:lnTo>
                  <a:pt x="177800" y="93133"/>
                </a:lnTo>
                <a:lnTo>
                  <a:pt x="194733" y="110066"/>
                </a:lnTo>
                <a:lnTo>
                  <a:pt x="211667" y="135466"/>
                </a:lnTo>
                <a:lnTo>
                  <a:pt x="220133" y="152400"/>
                </a:lnTo>
                <a:lnTo>
                  <a:pt x="220133" y="177800"/>
                </a:lnTo>
                <a:lnTo>
                  <a:pt x="220133" y="194733"/>
                </a:lnTo>
                <a:lnTo>
                  <a:pt x="211667" y="211666"/>
                </a:lnTo>
                <a:lnTo>
                  <a:pt x="194733" y="228600"/>
                </a:lnTo>
                <a:lnTo>
                  <a:pt x="186267" y="237066"/>
                </a:lnTo>
                <a:lnTo>
                  <a:pt x="169333" y="254000"/>
                </a:lnTo>
                <a:lnTo>
                  <a:pt x="143933" y="262466"/>
                </a:lnTo>
                <a:lnTo>
                  <a:pt x="127000" y="262466"/>
                </a:lnTo>
                <a:lnTo>
                  <a:pt x="110067" y="270933"/>
                </a:lnTo>
                <a:lnTo>
                  <a:pt x="84667" y="270933"/>
                </a:lnTo>
                <a:lnTo>
                  <a:pt x="76200" y="270933"/>
                </a:lnTo>
                <a:lnTo>
                  <a:pt x="59267" y="262466"/>
                </a:lnTo>
                <a:lnTo>
                  <a:pt x="50800" y="262466"/>
                </a:lnTo>
                <a:lnTo>
                  <a:pt x="50800" y="262466"/>
                </a:lnTo>
                <a:lnTo>
                  <a:pt x="42333" y="254000"/>
                </a:lnTo>
                <a:lnTo>
                  <a:pt x="42333"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046133" y="5427133"/>
            <a:ext cx="84668" cy="237068"/>
          </a:xfrm>
          <a:custGeom>
            <a:avLst/>
            <a:gdLst/>
            <a:ahLst/>
            <a:cxnLst/>
            <a:rect l="0" t="0" r="0" b="0"/>
            <a:pathLst>
              <a:path w="84668" h="237068">
                <a:moveTo>
                  <a:pt x="8467" y="0"/>
                </a:moveTo>
                <a:lnTo>
                  <a:pt x="8467" y="8467"/>
                </a:lnTo>
                <a:lnTo>
                  <a:pt x="8467" y="16934"/>
                </a:lnTo>
                <a:lnTo>
                  <a:pt x="8467" y="33867"/>
                </a:lnTo>
                <a:lnTo>
                  <a:pt x="0" y="50800"/>
                </a:lnTo>
                <a:lnTo>
                  <a:pt x="8467" y="67734"/>
                </a:lnTo>
                <a:lnTo>
                  <a:pt x="16934" y="84667"/>
                </a:lnTo>
                <a:lnTo>
                  <a:pt x="16934" y="101600"/>
                </a:lnTo>
                <a:lnTo>
                  <a:pt x="25400" y="118534"/>
                </a:lnTo>
                <a:lnTo>
                  <a:pt x="33867" y="143934"/>
                </a:lnTo>
                <a:lnTo>
                  <a:pt x="42334" y="160867"/>
                </a:lnTo>
                <a:lnTo>
                  <a:pt x="50800" y="177800"/>
                </a:lnTo>
                <a:lnTo>
                  <a:pt x="59267" y="194734"/>
                </a:lnTo>
                <a:lnTo>
                  <a:pt x="67734" y="203200"/>
                </a:lnTo>
                <a:lnTo>
                  <a:pt x="76200" y="220134"/>
                </a:lnTo>
                <a:lnTo>
                  <a:pt x="84667" y="228600"/>
                </a:lnTo>
                <a:lnTo>
                  <a:pt x="84667" y="237067"/>
                </a:lnTo>
                <a:lnTo>
                  <a:pt x="84667" y="237067"/>
                </a:lnTo>
                <a:lnTo>
                  <a:pt x="84667" y="237067"/>
                </a:lnTo>
                <a:lnTo>
                  <a:pt x="84667" y="237067"/>
                </a:lnTo>
                <a:lnTo>
                  <a:pt x="84667" y="237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876800" y="5334000"/>
            <a:ext cx="321734" cy="59268"/>
          </a:xfrm>
          <a:custGeom>
            <a:avLst/>
            <a:gdLst/>
            <a:ahLst/>
            <a:cxnLst/>
            <a:rect l="0" t="0" r="0" b="0"/>
            <a:pathLst>
              <a:path w="321734" h="59268">
                <a:moveTo>
                  <a:pt x="0" y="25400"/>
                </a:moveTo>
                <a:lnTo>
                  <a:pt x="0" y="25400"/>
                </a:lnTo>
                <a:lnTo>
                  <a:pt x="0" y="25400"/>
                </a:lnTo>
                <a:lnTo>
                  <a:pt x="8467" y="16933"/>
                </a:lnTo>
                <a:lnTo>
                  <a:pt x="8467" y="8467"/>
                </a:lnTo>
                <a:lnTo>
                  <a:pt x="25400" y="8467"/>
                </a:lnTo>
                <a:lnTo>
                  <a:pt x="42333" y="8467"/>
                </a:lnTo>
                <a:lnTo>
                  <a:pt x="59267" y="0"/>
                </a:lnTo>
                <a:lnTo>
                  <a:pt x="84667" y="0"/>
                </a:lnTo>
                <a:lnTo>
                  <a:pt x="110067" y="8467"/>
                </a:lnTo>
                <a:lnTo>
                  <a:pt x="143933" y="8467"/>
                </a:lnTo>
                <a:lnTo>
                  <a:pt x="177800" y="16933"/>
                </a:lnTo>
                <a:lnTo>
                  <a:pt x="211667" y="25400"/>
                </a:lnTo>
                <a:lnTo>
                  <a:pt x="245533" y="33867"/>
                </a:lnTo>
                <a:lnTo>
                  <a:pt x="270933" y="42333"/>
                </a:lnTo>
                <a:lnTo>
                  <a:pt x="304800" y="50800"/>
                </a:lnTo>
                <a:lnTo>
                  <a:pt x="304800" y="50800"/>
                </a:lnTo>
                <a:lnTo>
                  <a:pt x="321733" y="59267"/>
                </a:lnTo>
                <a:lnTo>
                  <a:pt x="321733" y="59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164667" y="5444067"/>
            <a:ext cx="169334" cy="203201"/>
          </a:xfrm>
          <a:custGeom>
            <a:avLst/>
            <a:gdLst/>
            <a:ahLst/>
            <a:cxnLst/>
            <a:rect l="0" t="0" r="0" b="0"/>
            <a:pathLst>
              <a:path w="169334" h="203201">
                <a:moveTo>
                  <a:pt x="0" y="33866"/>
                </a:moveTo>
                <a:lnTo>
                  <a:pt x="0" y="33866"/>
                </a:lnTo>
                <a:lnTo>
                  <a:pt x="0" y="50800"/>
                </a:lnTo>
                <a:lnTo>
                  <a:pt x="0" y="59266"/>
                </a:lnTo>
                <a:lnTo>
                  <a:pt x="0" y="76200"/>
                </a:lnTo>
                <a:lnTo>
                  <a:pt x="8466" y="93133"/>
                </a:lnTo>
                <a:lnTo>
                  <a:pt x="16933" y="110066"/>
                </a:lnTo>
                <a:lnTo>
                  <a:pt x="25400" y="118533"/>
                </a:lnTo>
                <a:lnTo>
                  <a:pt x="33866" y="143933"/>
                </a:lnTo>
                <a:lnTo>
                  <a:pt x="42333" y="152400"/>
                </a:lnTo>
                <a:lnTo>
                  <a:pt x="59266" y="169333"/>
                </a:lnTo>
                <a:lnTo>
                  <a:pt x="67733" y="177800"/>
                </a:lnTo>
                <a:lnTo>
                  <a:pt x="76200" y="186266"/>
                </a:lnTo>
                <a:lnTo>
                  <a:pt x="84666" y="194733"/>
                </a:lnTo>
                <a:lnTo>
                  <a:pt x="84666" y="203200"/>
                </a:lnTo>
                <a:lnTo>
                  <a:pt x="84666" y="203200"/>
                </a:lnTo>
                <a:lnTo>
                  <a:pt x="84666" y="203200"/>
                </a:lnTo>
                <a:lnTo>
                  <a:pt x="84666" y="194733"/>
                </a:lnTo>
                <a:lnTo>
                  <a:pt x="84666" y="186266"/>
                </a:lnTo>
                <a:lnTo>
                  <a:pt x="76200" y="177800"/>
                </a:lnTo>
                <a:lnTo>
                  <a:pt x="67733" y="160866"/>
                </a:lnTo>
                <a:lnTo>
                  <a:pt x="50800" y="143933"/>
                </a:lnTo>
                <a:lnTo>
                  <a:pt x="42333" y="127000"/>
                </a:lnTo>
                <a:lnTo>
                  <a:pt x="42333" y="110066"/>
                </a:lnTo>
                <a:lnTo>
                  <a:pt x="33866" y="93133"/>
                </a:lnTo>
                <a:lnTo>
                  <a:pt x="25400" y="76200"/>
                </a:lnTo>
                <a:lnTo>
                  <a:pt x="25400" y="59266"/>
                </a:lnTo>
                <a:lnTo>
                  <a:pt x="25400" y="42333"/>
                </a:lnTo>
                <a:lnTo>
                  <a:pt x="25400" y="33866"/>
                </a:lnTo>
                <a:lnTo>
                  <a:pt x="25400" y="25400"/>
                </a:lnTo>
                <a:lnTo>
                  <a:pt x="33866" y="16933"/>
                </a:lnTo>
                <a:lnTo>
                  <a:pt x="42333" y="8466"/>
                </a:lnTo>
                <a:lnTo>
                  <a:pt x="59266" y="8466"/>
                </a:lnTo>
                <a:lnTo>
                  <a:pt x="67733" y="0"/>
                </a:lnTo>
                <a:lnTo>
                  <a:pt x="84666" y="0"/>
                </a:lnTo>
                <a:lnTo>
                  <a:pt x="101600" y="0"/>
                </a:lnTo>
                <a:lnTo>
                  <a:pt x="118533" y="0"/>
                </a:lnTo>
                <a:lnTo>
                  <a:pt x="135466" y="0"/>
                </a:lnTo>
                <a:lnTo>
                  <a:pt x="152400" y="0"/>
                </a:lnTo>
                <a:lnTo>
                  <a:pt x="152400" y="0"/>
                </a:lnTo>
                <a:lnTo>
                  <a:pt x="169333" y="0"/>
                </a:lnTo>
                <a:lnTo>
                  <a:pt x="1693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359400" y="5418667"/>
            <a:ext cx="143934" cy="237067"/>
          </a:xfrm>
          <a:custGeom>
            <a:avLst/>
            <a:gdLst/>
            <a:ahLst/>
            <a:cxnLst/>
            <a:rect l="0" t="0" r="0" b="0"/>
            <a:pathLst>
              <a:path w="143934" h="237067">
                <a:moveTo>
                  <a:pt x="8467" y="0"/>
                </a:moveTo>
                <a:lnTo>
                  <a:pt x="8467" y="0"/>
                </a:lnTo>
                <a:lnTo>
                  <a:pt x="8467" y="8466"/>
                </a:lnTo>
                <a:lnTo>
                  <a:pt x="0" y="16933"/>
                </a:lnTo>
                <a:lnTo>
                  <a:pt x="0" y="25400"/>
                </a:lnTo>
                <a:lnTo>
                  <a:pt x="0" y="33866"/>
                </a:lnTo>
                <a:lnTo>
                  <a:pt x="0" y="42333"/>
                </a:lnTo>
                <a:lnTo>
                  <a:pt x="0" y="59266"/>
                </a:lnTo>
                <a:lnTo>
                  <a:pt x="8467" y="76200"/>
                </a:lnTo>
                <a:lnTo>
                  <a:pt x="8467" y="93133"/>
                </a:lnTo>
                <a:lnTo>
                  <a:pt x="16933" y="110066"/>
                </a:lnTo>
                <a:lnTo>
                  <a:pt x="33867" y="135466"/>
                </a:lnTo>
                <a:lnTo>
                  <a:pt x="42333" y="152400"/>
                </a:lnTo>
                <a:lnTo>
                  <a:pt x="50800" y="169333"/>
                </a:lnTo>
                <a:lnTo>
                  <a:pt x="67733" y="186266"/>
                </a:lnTo>
                <a:lnTo>
                  <a:pt x="76200" y="203200"/>
                </a:lnTo>
                <a:lnTo>
                  <a:pt x="93133" y="211666"/>
                </a:lnTo>
                <a:lnTo>
                  <a:pt x="101600" y="220133"/>
                </a:lnTo>
                <a:lnTo>
                  <a:pt x="110067" y="228600"/>
                </a:lnTo>
                <a:lnTo>
                  <a:pt x="118533" y="237066"/>
                </a:lnTo>
                <a:lnTo>
                  <a:pt x="127000" y="228600"/>
                </a:lnTo>
                <a:lnTo>
                  <a:pt x="127000" y="228600"/>
                </a:lnTo>
                <a:lnTo>
                  <a:pt x="135467" y="220133"/>
                </a:lnTo>
                <a:lnTo>
                  <a:pt x="135467" y="211666"/>
                </a:lnTo>
                <a:lnTo>
                  <a:pt x="143933" y="203200"/>
                </a:lnTo>
                <a:lnTo>
                  <a:pt x="143933" y="186266"/>
                </a:lnTo>
                <a:lnTo>
                  <a:pt x="143933" y="169333"/>
                </a:lnTo>
                <a:lnTo>
                  <a:pt x="135467" y="143933"/>
                </a:lnTo>
                <a:lnTo>
                  <a:pt x="127000" y="127000"/>
                </a:lnTo>
                <a:lnTo>
                  <a:pt x="127000" y="110066"/>
                </a:lnTo>
                <a:lnTo>
                  <a:pt x="118533" y="93133"/>
                </a:lnTo>
                <a:lnTo>
                  <a:pt x="118533" y="67733"/>
                </a:lnTo>
                <a:lnTo>
                  <a:pt x="110067" y="59266"/>
                </a:lnTo>
                <a:lnTo>
                  <a:pt x="110067" y="42333"/>
                </a:lnTo>
                <a:lnTo>
                  <a:pt x="110067" y="33866"/>
                </a:lnTo>
                <a:lnTo>
                  <a:pt x="110067" y="25400"/>
                </a:lnTo>
                <a:lnTo>
                  <a:pt x="118533" y="16933"/>
                </a:lnTo>
                <a:lnTo>
                  <a:pt x="127000" y="8466"/>
                </a:lnTo>
                <a:lnTo>
                  <a:pt x="127000" y="8466"/>
                </a:lnTo>
                <a:lnTo>
                  <a:pt x="143933" y="8466"/>
                </a:lnTo>
                <a:lnTo>
                  <a:pt x="143933" y="8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571067" y="5477933"/>
            <a:ext cx="177801" cy="169335"/>
          </a:xfrm>
          <a:custGeom>
            <a:avLst/>
            <a:gdLst/>
            <a:ahLst/>
            <a:cxnLst/>
            <a:rect l="0" t="0" r="0" b="0"/>
            <a:pathLst>
              <a:path w="177801" h="169335">
                <a:moveTo>
                  <a:pt x="101600" y="8467"/>
                </a:moveTo>
                <a:lnTo>
                  <a:pt x="93133" y="8467"/>
                </a:lnTo>
                <a:lnTo>
                  <a:pt x="93133" y="8467"/>
                </a:lnTo>
                <a:lnTo>
                  <a:pt x="76200" y="8467"/>
                </a:lnTo>
                <a:lnTo>
                  <a:pt x="67733" y="8467"/>
                </a:lnTo>
                <a:lnTo>
                  <a:pt x="59266" y="0"/>
                </a:lnTo>
                <a:lnTo>
                  <a:pt x="50800" y="0"/>
                </a:lnTo>
                <a:lnTo>
                  <a:pt x="42333" y="0"/>
                </a:lnTo>
                <a:lnTo>
                  <a:pt x="25400" y="0"/>
                </a:lnTo>
                <a:lnTo>
                  <a:pt x="16933" y="0"/>
                </a:lnTo>
                <a:lnTo>
                  <a:pt x="16933" y="8467"/>
                </a:lnTo>
                <a:lnTo>
                  <a:pt x="8466" y="16934"/>
                </a:lnTo>
                <a:lnTo>
                  <a:pt x="8466" y="25400"/>
                </a:lnTo>
                <a:lnTo>
                  <a:pt x="0" y="33867"/>
                </a:lnTo>
                <a:lnTo>
                  <a:pt x="0" y="50800"/>
                </a:lnTo>
                <a:lnTo>
                  <a:pt x="8466" y="67734"/>
                </a:lnTo>
                <a:lnTo>
                  <a:pt x="8466" y="76200"/>
                </a:lnTo>
                <a:lnTo>
                  <a:pt x="16933" y="93134"/>
                </a:lnTo>
                <a:lnTo>
                  <a:pt x="25400" y="110067"/>
                </a:lnTo>
                <a:lnTo>
                  <a:pt x="42333" y="127000"/>
                </a:lnTo>
                <a:lnTo>
                  <a:pt x="50800" y="135467"/>
                </a:lnTo>
                <a:lnTo>
                  <a:pt x="67733" y="152400"/>
                </a:lnTo>
                <a:lnTo>
                  <a:pt x="84666" y="160867"/>
                </a:lnTo>
                <a:lnTo>
                  <a:pt x="101600" y="169334"/>
                </a:lnTo>
                <a:lnTo>
                  <a:pt x="118533" y="169334"/>
                </a:lnTo>
                <a:lnTo>
                  <a:pt x="127000" y="169334"/>
                </a:lnTo>
                <a:lnTo>
                  <a:pt x="143933" y="160867"/>
                </a:lnTo>
                <a:lnTo>
                  <a:pt x="152400" y="143934"/>
                </a:lnTo>
                <a:lnTo>
                  <a:pt x="160866" y="135467"/>
                </a:lnTo>
                <a:lnTo>
                  <a:pt x="169333" y="110067"/>
                </a:lnTo>
                <a:lnTo>
                  <a:pt x="177800" y="84667"/>
                </a:lnTo>
                <a:lnTo>
                  <a:pt x="177800" y="84667"/>
                </a:lnTo>
                <a:lnTo>
                  <a:pt x="177800" y="59267"/>
                </a:lnTo>
                <a:lnTo>
                  <a:pt x="177800" y="59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5715000" y="5291667"/>
            <a:ext cx="118534" cy="381001"/>
          </a:xfrm>
          <a:custGeom>
            <a:avLst/>
            <a:gdLst/>
            <a:ahLst/>
            <a:cxnLst/>
            <a:rect l="0" t="0" r="0" b="0"/>
            <a:pathLst>
              <a:path w="118534" h="381001">
                <a:moveTo>
                  <a:pt x="0" y="0"/>
                </a:moveTo>
                <a:lnTo>
                  <a:pt x="0" y="0"/>
                </a:lnTo>
                <a:lnTo>
                  <a:pt x="0" y="0"/>
                </a:lnTo>
                <a:lnTo>
                  <a:pt x="0" y="0"/>
                </a:lnTo>
                <a:lnTo>
                  <a:pt x="0" y="0"/>
                </a:lnTo>
                <a:lnTo>
                  <a:pt x="0" y="8466"/>
                </a:lnTo>
                <a:lnTo>
                  <a:pt x="0" y="16933"/>
                </a:lnTo>
                <a:lnTo>
                  <a:pt x="8467" y="33866"/>
                </a:lnTo>
                <a:lnTo>
                  <a:pt x="16933" y="50800"/>
                </a:lnTo>
                <a:lnTo>
                  <a:pt x="25400" y="76200"/>
                </a:lnTo>
                <a:lnTo>
                  <a:pt x="33867" y="101600"/>
                </a:lnTo>
                <a:lnTo>
                  <a:pt x="50800" y="135466"/>
                </a:lnTo>
                <a:lnTo>
                  <a:pt x="59267" y="169333"/>
                </a:lnTo>
                <a:lnTo>
                  <a:pt x="76200" y="203200"/>
                </a:lnTo>
                <a:lnTo>
                  <a:pt x="84667" y="237066"/>
                </a:lnTo>
                <a:lnTo>
                  <a:pt x="93133" y="262466"/>
                </a:lnTo>
                <a:lnTo>
                  <a:pt x="93133" y="296333"/>
                </a:lnTo>
                <a:lnTo>
                  <a:pt x="101600" y="321733"/>
                </a:lnTo>
                <a:lnTo>
                  <a:pt x="110067" y="347133"/>
                </a:lnTo>
                <a:lnTo>
                  <a:pt x="110067" y="364066"/>
                </a:lnTo>
                <a:lnTo>
                  <a:pt x="118533" y="372533"/>
                </a:lnTo>
                <a:lnTo>
                  <a:pt x="118533" y="381000"/>
                </a:lnTo>
                <a:lnTo>
                  <a:pt x="118533" y="381000"/>
                </a:lnTo>
                <a:lnTo>
                  <a:pt x="110067" y="372533"/>
                </a:lnTo>
                <a:lnTo>
                  <a:pt x="110067" y="372533"/>
                </a:lnTo>
                <a:lnTo>
                  <a:pt x="110067" y="364066"/>
                </a:lnTo>
                <a:lnTo>
                  <a:pt x="110067" y="364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5774267" y="5418667"/>
            <a:ext cx="228601" cy="237067"/>
          </a:xfrm>
          <a:custGeom>
            <a:avLst/>
            <a:gdLst/>
            <a:ahLst/>
            <a:cxnLst/>
            <a:rect l="0" t="0" r="0" b="0"/>
            <a:pathLst>
              <a:path w="228601" h="237067">
                <a:moveTo>
                  <a:pt x="76200" y="0"/>
                </a:moveTo>
                <a:lnTo>
                  <a:pt x="76200" y="0"/>
                </a:lnTo>
                <a:lnTo>
                  <a:pt x="76200" y="8466"/>
                </a:lnTo>
                <a:lnTo>
                  <a:pt x="76200" y="8466"/>
                </a:lnTo>
                <a:lnTo>
                  <a:pt x="76200" y="8466"/>
                </a:lnTo>
                <a:lnTo>
                  <a:pt x="76200" y="8466"/>
                </a:lnTo>
                <a:lnTo>
                  <a:pt x="76200" y="16933"/>
                </a:lnTo>
                <a:lnTo>
                  <a:pt x="67733" y="16933"/>
                </a:lnTo>
                <a:lnTo>
                  <a:pt x="67733" y="25400"/>
                </a:lnTo>
                <a:lnTo>
                  <a:pt x="59266" y="33866"/>
                </a:lnTo>
                <a:lnTo>
                  <a:pt x="50800" y="33866"/>
                </a:lnTo>
                <a:lnTo>
                  <a:pt x="33866" y="42333"/>
                </a:lnTo>
                <a:lnTo>
                  <a:pt x="25400" y="50800"/>
                </a:lnTo>
                <a:lnTo>
                  <a:pt x="16933" y="50800"/>
                </a:lnTo>
                <a:lnTo>
                  <a:pt x="8466" y="59266"/>
                </a:lnTo>
                <a:lnTo>
                  <a:pt x="0" y="67733"/>
                </a:lnTo>
                <a:lnTo>
                  <a:pt x="0" y="67733"/>
                </a:lnTo>
                <a:lnTo>
                  <a:pt x="0" y="76200"/>
                </a:lnTo>
                <a:lnTo>
                  <a:pt x="0" y="93133"/>
                </a:lnTo>
                <a:lnTo>
                  <a:pt x="0" y="101600"/>
                </a:lnTo>
                <a:lnTo>
                  <a:pt x="8466" y="110066"/>
                </a:lnTo>
                <a:lnTo>
                  <a:pt x="25400" y="118533"/>
                </a:lnTo>
                <a:lnTo>
                  <a:pt x="33866" y="127000"/>
                </a:lnTo>
                <a:lnTo>
                  <a:pt x="50800" y="143933"/>
                </a:lnTo>
                <a:lnTo>
                  <a:pt x="67733" y="152400"/>
                </a:lnTo>
                <a:lnTo>
                  <a:pt x="76200" y="160866"/>
                </a:lnTo>
                <a:lnTo>
                  <a:pt x="93133" y="169333"/>
                </a:lnTo>
                <a:lnTo>
                  <a:pt x="110066" y="186266"/>
                </a:lnTo>
                <a:lnTo>
                  <a:pt x="127000" y="194733"/>
                </a:lnTo>
                <a:lnTo>
                  <a:pt x="143933" y="211666"/>
                </a:lnTo>
                <a:lnTo>
                  <a:pt x="160866" y="220133"/>
                </a:lnTo>
                <a:lnTo>
                  <a:pt x="177800" y="228600"/>
                </a:lnTo>
                <a:lnTo>
                  <a:pt x="194733" y="237066"/>
                </a:lnTo>
                <a:lnTo>
                  <a:pt x="211666" y="228600"/>
                </a:lnTo>
                <a:lnTo>
                  <a:pt x="220133" y="220133"/>
                </a:lnTo>
                <a:lnTo>
                  <a:pt x="220133" y="220133"/>
                </a:lnTo>
                <a:lnTo>
                  <a:pt x="228600" y="211666"/>
                </a:lnTo>
                <a:lnTo>
                  <a:pt x="228600" y="211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799667" y="5164667"/>
            <a:ext cx="279401" cy="804334"/>
          </a:xfrm>
          <a:custGeom>
            <a:avLst/>
            <a:gdLst/>
            <a:ahLst/>
            <a:cxnLst/>
            <a:rect l="0" t="0" r="0" b="0"/>
            <a:pathLst>
              <a:path w="279401" h="804334">
                <a:moveTo>
                  <a:pt x="0" y="0"/>
                </a:moveTo>
                <a:lnTo>
                  <a:pt x="0" y="8466"/>
                </a:lnTo>
                <a:lnTo>
                  <a:pt x="8466" y="8466"/>
                </a:lnTo>
                <a:lnTo>
                  <a:pt x="8466" y="25400"/>
                </a:lnTo>
                <a:lnTo>
                  <a:pt x="25400" y="42333"/>
                </a:lnTo>
                <a:lnTo>
                  <a:pt x="50800" y="67733"/>
                </a:lnTo>
                <a:lnTo>
                  <a:pt x="76200" y="110066"/>
                </a:lnTo>
                <a:lnTo>
                  <a:pt x="118533" y="160866"/>
                </a:lnTo>
                <a:lnTo>
                  <a:pt x="160866" y="220133"/>
                </a:lnTo>
                <a:lnTo>
                  <a:pt x="203200" y="296333"/>
                </a:lnTo>
                <a:lnTo>
                  <a:pt x="237066" y="372533"/>
                </a:lnTo>
                <a:lnTo>
                  <a:pt x="262466" y="457200"/>
                </a:lnTo>
                <a:lnTo>
                  <a:pt x="279400" y="533400"/>
                </a:lnTo>
                <a:lnTo>
                  <a:pt x="279400" y="609600"/>
                </a:lnTo>
                <a:lnTo>
                  <a:pt x="262466" y="677333"/>
                </a:lnTo>
                <a:lnTo>
                  <a:pt x="237066" y="728133"/>
                </a:lnTo>
                <a:lnTo>
                  <a:pt x="194733" y="770466"/>
                </a:lnTo>
                <a:lnTo>
                  <a:pt x="194733" y="770466"/>
                </a:lnTo>
                <a:lnTo>
                  <a:pt x="143933" y="804333"/>
                </a:lnTo>
                <a:lnTo>
                  <a:pt x="143933" y="804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649133" y="3572933"/>
            <a:ext cx="76201" cy="33868"/>
          </a:xfrm>
          <a:custGeom>
            <a:avLst/>
            <a:gdLst/>
            <a:ahLst/>
            <a:cxnLst/>
            <a:rect l="0" t="0" r="0" b="0"/>
            <a:pathLst>
              <a:path w="76201" h="33868">
                <a:moveTo>
                  <a:pt x="76200" y="8467"/>
                </a:moveTo>
                <a:lnTo>
                  <a:pt x="76200" y="16934"/>
                </a:lnTo>
                <a:lnTo>
                  <a:pt x="76200" y="16934"/>
                </a:lnTo>
                <a:lnTo>
                  <a:pt x="76200" y="16934"/>
                </a:lnTo>
                <a:lnTo>
                  <a:pt x="76200" y="25400"/>
                </a:lnTo>
                <a:lnTo>
                  <a:pt x="67734" y="25400"/>
                </a:lnTo>
                <a:lnTo>
                  <a:pt x="59267" y="25400"/>
                </a:lnTo>
                <a:lnTo>
                  <a:pt x="59267" y="33867"/>
                </a:lnTo>
                <a:lnTo>
                  <a:pt x="59267" y="33867"/>
                </a:lnTo>
                <a:lnTo>
                  <a:pt x="50800" y="33867"/>
                </a:lnTo>
                <a:lnTo>
                  <a:pt x="50800" y="33867"/>
                </a:lnTo>
                <a:lnTo>
                  <a:pt x="50800" y="33867"/>
                </a:lnTo>
                <a:lnTo>
                  <a:pt x="50800" y="33867"/>
                </a:lnTo>
                <a:lnTo>
                  <a:pt x="59267" y="33867"/>
                </a:lnTo>
                <a:lnTo>
                  <a:pt x="59267" y="33867"/>
                </a:lnTo>
                <a:lnTo>
                  <a:pt x="59267" y="33867"/>
                </a:lnTo>
                <a:lnTo>
                  <a:pt x="59267" y="33867"/>
                </a:lnTo>
                <a:lnTo>
                  <a:pt x="59267" y="33867"/>
                </a:lnTo>
                <a:lnTo>
                  <a:pt x="59267" y="33867"/>
                </a:lnTo>
                <a:lnTo>
                  <a:pt x="59267" y="33867"/>
                </a:lnTo>
                <a:lnTo>
                  <a:pt x="50800" y="33867"/>
                </a:lnTo>
                <a:lnTo>
                  <a:pt x="50800" y="33867"/>
                </a:lnTo>
                <a:lnTo>
                  <a:pt x="42334" y="33867"/>
                </a:lnTo>
                <a:lnTo>
                  <a:pt x="33867" y="33867"/>
                </a:lnTo>
                <a:lnTo>
                  <a:pt x="25400" y="33867"/>
                </a:lnTo>
                <a:lnTo>
                  <a:pt x="16934" y="33867"/>
                </a:lnTo>
                <a:lnTo>
                  <a:pt x="8467" y="25400"/>
                </a:lnTo>
                <a:lnTo>
                  <a:pt x="8467" y="25400"/>
                </a:lnTo>
                <a:lnTo>
                  <a:pt x="0" y="25400"/>
                </a:lnTo>
                <a:lnTo>
                  <a:pt x="0" y="16934"/>
                </a:lnTo>
                <a:lnTo>
                  <a:pt x="0" y="16934"/>
                </a:lnTo>
                <a:lnTo>
                  <a:pt x="8467" y="8467"/>
                </a:lnTo>
                <a:lnTo>
                  <a:pt x="8467" y="8467"/>
                </a:lnTo>
                <a:lnTo>
                  <a:pt x="8467" y="0"/>
                </a:lnTo>
                <a:lnTo>
                  <a:pt x="84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461933" y="3124200"/>
            <a:ext cx="67735" cy="347134"/>
          </a:xfrm>
          <a:custGeom>
            <a:avLst/>
            <a:gdLst/>
            <a:ahLst/>
            <a:cxnLst/>
            <a:rect l="0" t="0" r="0" b="0"/>
            <a:pathLst>
              <a:path w="67735" h="347134">
                <a:moveTo>
                  <a:pt x="0" y="0"/>
                </a:moveTo>
                <a:lnTo>
                  <a:pt x="0" y="0"/>
                </a:lnTo>
                <a:lnTo>
                  <a:pt x="8467" y="0"/>
                </a:lnTo>
                <a:lnTo>
                  <a:pt x="8467" y="0"/>
                </a:lnTo>
                <a:lnTo>
                  <a:pt x="16934" y="0"/>
                </a:lnTo>
                <a:lnTo>
                  <a:pt x="16934" y="0"/>
                </a:lnTo>
                <a:lnTo>
                  <a:pt x="16934" y="8467"/>
                </a:lnTo>
                <a:lnTo>
                  <a:pt x="16934" y="8467"/>
                </a:lnTo>
                <a:lnTo>
                  <a:pt x="16934" y="16933"/>
                </a:lnTo>
                <a:lnTo>
                  <a:pt x="16934" y="25400"/>
                </a:lnTo>
                <a:lnTo>
                  <a:pt x="16934" y="42333"/>
                </a:lnTo>
                <a:lnTo>
                  <a:pt x="16934" y="59267"/>
                </a:lnTo>
                <a:lnTo>
                  <a:pt x="16934" y="76200"/>
                </a:lnTo>
                <a:lnTo>
                  <a:pt x="16934" y="93133"/>
                </a:lnTo>
                <a:lnTo>
                  <a:pt x="16934" y="118533"/>
                </a:lnTo>
                <a:lnTo>
                  <a:pt x="16934" y="135467"/>
                </a:lnTo>
                <a:lnTo>
                  <a:pt x="25400" y="160867"/>
                </a:lnTo>
                <a:lnTo>
                  <a:pt x="25400" y="186267"/>
                </a:lnTo>
                <a:lnTo>
                  <a:pt x="25400" y="203200"/>
                </a:lnTo>
                <a:lnTo>
                  <a:pt x="33867" y="228600"/>
                </a:lnTo>
                <a:lnTo>
                  <a:pt x="42334" y="245533"/>
                </a:lnTo>
                <a:lnTo>
                  <a:pt x="42334" y="270933"/>
                </a:lnTo>
                <a:lnTo>
                  <a:pt x="50800" y="287867"/>
                </a:lnTo>
                <a:lnTo>
                  <a:pt x="59267" y="304800"/>
                </a:lnTo>
                <a:lnTo>
                  <a:pt x="59267" y="321733"/>
                </a:lnTo>
                <a:lnTo>
                  <a:pt x="67734" y="330200"/>
                </a:lnTo>
                <a:lnTo>
                  <a:pt x="67734" y="330200"/>
                </a:lnTo>
                <a:lnTo>
                  <a:pt x="67734" y="347133"/>
                </a:lnTo>
                <a:lnTo>
                  <a:pt x="67734" y="347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241800" y="3505200"/>
            <a:ext cx="592668" cy="42334"/>
          </a:xfrm>
          <a:custGeom>
            <a:avLst/>
            <a:gdLst/>
            <a:ahLst/>
            <a:cxnLst/>
            <a:rect l="0" t="0" r="0" b="0"/>
            <a:pathLst>
              <a:path w="592668" h="42334">
                <a:moveTo>
                  <a:pt x="0" y="8467"/>
                </a:moveTo>
                <a:lnTo>
                  <a:pt x="0" y="8467"/>
                </a:lnTo>
                <a:lnTo>
                  <a:pt x="8467" y="8467"/>
                </a:lnTo>
                <a:lnTo>
                  <a:pt x="16933" y="0"/>
                </a:lnTo>
                <a:lnTo>
                  <a:pt x="33867" y="0"/>
                </a:lnTo>
                <a:lnTo>
                  <a:pt x="59267" y="0"/>
                </a:lnTo>
                <a:lnTo>
                  <a:pt x="84667" y="0"/>
                </a:lnTo>
                <a:lnTo>
                  <a:pt x="118533" y="0"/>
                </a:lnTo>
                <a:lnTo>
                  <a:pt x="152400" y="0"/>
                </a:lnTo>
                <a:lnTo>
                  <a:pt x="194733" y="0"/>
                </a:lnTo>
                <a:lnTo>
                  <a:pt x="228600" y="0"/>
                </a:lnTo>
                <a:lnTo>
                  <a:pt x="279400" y="0"/>
                </a:lnTo>
                <a:lnTo>
                  <a:pt x="321733" y="8467"/>
                </a:lnTo>
                <a:lnTo>
                  <a:pt x="364067" y="8467"/>
                </a:lnTo>
                <a:lnTo>
                  <a:pt x="414867" y="8467"/>
                </a:lnTo>
                <a:lnTo>
                  <a:pt x="457200" y="16933"/>
                </a:lnTo>
                <a:lnTo>
                  <a:pt x="499533" y="25400"/>
                </a:lnTo>
                <a:lnTo>
                  <a:pt x="533400" y="25400"/>
                </a:lnTo>
                <a:lnTo>
                  <a:pt x="567267" y="33867"/>
                </a:lnTo>
                <a:lnTo>
                  <a:pt x="567267" y="33867"/>
                </a:lnTo>
                <a:lnTo>
                  <a:pt x="592667" y="42333"/>
                </a:lnTo>
                <a:lnTo>
                  <a:pt x="592667" y="42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428067" y="3640667"/>
            <a:ext cx="59267" cy="338667"/>
          </a:xfrm>
          <a:custGeom>
            <a:avLst/>
            <a:gdLst/>
            <a:ahLst/>
            <a:cxnLst/>
            <a:rect l="0" t="0" r="0" b="0"/>
            <a:pathLst>
              <a:path w="59267" h="338667">
                <a:moveTo>
                  <a:pt x="0" y="0"/>
                </a:moveTo>
                <a:lnTo>
                  <a:pt x="0" y="8466"/>
                </a:lnTo>
                <a:lnTo>
                  <a:pt x="0" y="16933"/>
                </a:lnTo>
                <a:lnTo>
                  <a:pt x="0" y="25400"/>
                </a:lnTo>
                <a:lnTo>
                  <a:pt x="0" y="33866"/>
                </a:lnTo>
                <a:lnTo>
                  <a:pt x="8466" y="50800"/>
                </a:lnTo>
                <a:lnTo>
                  <a:pt x="8466" y="67733"/>
                </a:lnTo>
                <a:lnTo>
                  <a:pt x="16933" y="76200"/>
                </a:lnTo>
                <a:lnTo>
                  <a:pt x="25400" y="93133"/>
                </a:lnTo>
                <a:lnTo>
                  <a:pt x="25400" y="110066"/>
                </a:lnTo>
                <a:lnTo>
                  <a:pt x="33866" y="127000"/>
                </a:lnTo>
                <a:lnTo>
                  <a:pt x="42333" y="152400"/>
                </a:lnTo>
                <a:lnTo>
                  <a:pt x="42333" y="169333"/>
                </a:lnTo>
                <a:lnTo>
                  <a:pt x="42333" y="186266"/>
                </a:lnTo>
                <a:lnTo>
                  <a:pt x="50800" y="203200"/>
                </a:lnTo>
                <a:lnTo>
                  <a:pt x="50800" y="220133"/>
                </a:lnTo>
                <a:lnTo>
                  <a:pt x="50800" y="237066"/>
                </a:lnTo>
                <a:lnTo>
                  <a:pt x="59266" y="254000"/>
                </a:lnTo>
                <a:lnTo>
                  <a:pt x="59266" y="270933"/>
                </a:lnTo>
                <a:lnTo>
                  <a:pt x="59266" y="287866"/>
                </a:lnTo>
                <a:lnTo>
                  <a:pt x="59266" y="296333"/>
                </a:lnTo>
                <a:lnTo>
                  <a:pt x="59266" y="313266"/>
                </a:lnTo>
                <a:lnTo>
                  <a:pt x="59266" y="321733"/>
                </a:lnTo>
                <a:lnTo>
                  <a:pt x="59266" y="330200"/>
                </a:lnTo>
                <a:lnTo>
                  <a:pt x="59266" y="338666"/>
                </a:lnTo>
                <a:lnTo>
                  <a:pt x="50800" y="338666"/>
                </a:lnTo>
                <a:lnTo>
                  <a:pt x="50800" y="338666"/>
                </a:lnTo>
                <a:lnTo>
                  <a:pt x="50800" y="338666"/>
                </a:lnTo>
                <a:lnTo>
                  <a:pt x="50800" y="338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580467" y="3708400"/>
            <a:ext cx="245534" cy="254001"/>
          </a:xfrm>
          <a:custGeom>
            <a:avLst/>
            <a:gdLst/>
            <a:ahLst/>
            <a:cxnLst/>
            <a:rect l="0" t="0" r="0" b="0"/>
            <a:pathLst>
              <a:path w="245534" h="254001">
                <a:moveTo>
                  <a:pt x="160866" y="59267"/>
                </a:moveTo>
                <a:lnTo>
                  <a:pt x="160866" y="59267"/>
                </a:lnTo>
                <a:lnTo>
                  <a:pt x="160866" y="50800"/>
                </a:lnTo>
                <a:lnTo>
                  <a:pt x="143933" y="50800"/>
                </a:lnTo>
                <a:lnTo>
                  <a:pt x="135466" y="42333"/>
                </a:lnTo>
                <a:lnTo>
                  <a:pt x="127000" y="25400"/>
                </a:lnTo>
                <a:lnTo>
                  <a:pt x="110066" y="25400"/>
                </a:lnTo>
                <a:lnTo>
                  <a:pt x="101600" y="16933"/>
                </a:lnTo>
                <a:lnTo>
                  <a:pt x="84666" y="8467"/>
                </a:lnTo>
                <a:lnTo>
                  <a:pt x="67733" y="8467"/>
                </a:lnTo>
                <a:lnTo>
                  <a:pt x="59266" y="8467"/>
                </a:lnTo>
                <a:lnTo>
                  <a:pt x="42333" y="0"/>
                </a:lnTo>
                <a:lnTo>
                  <a:pt x="33866" y="8467"/>
                </a:lnTo>
                <a:lnTo>
                  <a:pt x="25400" y="8467"/>
                </a:lnTo>
                <a:lnTo>
                  <a:pt x="16933" y="16933"/>
                </a:lnTo>
                <a:lnTo>
                  <a:pt x="8466" y="25400"/>
                </a:lnTo>
                <a:lnTo>
                  <a:pt x="8466" y="25400"/>
                </a:lnTo>
                <a:lnTo>
                  <a:pt x="0" y="42333"/>
                </a:lnTo>
                <a:lnTo>
                  <a:pt x="0" y="50800"/>
                </a:lnTo>
                <a:lnTo>
                  <a:pt x="0" y="59267"/>
                </a:lnTo>
                <a:lnTo>
                  <a:pt x="0" y="76200"/>
                </a:lnTo>
                <a:lnTo>
                  <a:pt x="8466" y="84667"/>
                </a:lnTo>
                <a:lnTo>
                  <a:pt x="16933" y="101600"/>
                </a:lnTo>
                <a:lnTo>
                  <a:pt x="25400" y="110067"/>
                </a:lnTo>
                <a:lnTo>
                  <a:pt x="33866" y="118533"/>
                </a:lnTo>
                <a:lnTo>
                  <a:pt x="50800" y="127000"/>
                </a:lnTo>
                <a:lnTo>
                  <a:pt x="59266" y="135467"/>
                </a:lnTo>
                <a:lnTo>
                  <a:pt x="76200" y="143933"/>
                </a:lnTo>
                <a:lnTo>
                  <a:pt x="84666" y="143933"/>
                </a:lnTo>
                <a:lnTo>
                  <a:pt x="101600" y="152400"/>
                </a:lnTo>
                <a:lnTo>
                  <a:pt x="110066" y="152400"/>
                </a:lnTo>
                <a:lnTo>
                  <a:pt x="127000" y="152400"/>
                </a:lnTo>
                <a:lnTo>
                  <a:pt x="135466" y="152400"/>
                </a:lnTo>
                <a:lnTo>
                  <a:pt x="143933" y="143933"/>
                </a:lnTo>
                <a:lnTo>
                  <a:pt x="152400" y="143933"/>
                </a:lnTo>
                <a:lnTo>
                  <a:pt x="160866" y="135467"/>
                </a:lnTo>
                <a:lnTo>
                  <a:pt x="160866" y="127000"/>
                </a:lnTo>
                <a:lnTo>
                  <a:pt x="169333" y="127000"/>
                </a:lnTo>
                <a:lnTo>
                  <a:pt x="169333" y="118533"/>
                </a:lnTo>
                <a:lnTo>
                  <a:pt x="169333" y="110067"/>
                </a:lnTo>
                <a:lnTo>
                  <a:pt x="169333" y="101600"/>
                </a:lnTo>
                <a:lnTo>
                  <a:pt x="169333" y="93133"/>
                </a:lnTo>
                <a:lnTo>
                  <a:pt x="169333" y="84667"/>
                </a:lnTo>
                <a:lnTo>
                  <a:pt x="169333" y="84667"/>
                </a:lnTo>
                <a:lnTo>
                  <a:pt x="169333" y="76200"/>
                </a:lnTo>
                <a:lnTo>
                  <a:pt x="169333" y="76200"/>
                </a:lnTo>
                <a:lnTo>
                  <a:pt x="169333" y="67733"/>
                </a:lnTo>
                <a:lnTo>
                  <a:pt x="169333" y="67733"/>
                </a:lnTo>
                <a:lnTo>
                  <a:pt x="169333" y="76200"/>
                </a:lnTo>
                <a:lnTo>
                  <a:pt x="169333" y="76200"/>
                </a:lnTo>
                <a:lnTo>
                  <a:pt x="169333" y="84667"/>
                </a:lnTo>
                <a:lnTo>
                  <a:pt x="177800" y="93133"/>
                </a:lnTo>
                <a:lnTo>
                  <a:pt x="177800" y="101600"/>
                </a:lnTo>
                <a:lnTo>
                  <a:pt x="177800" y="110067"/>
                </a:lnTo>
                <a:lnTo>
                  <a:pt x="186266" y="127000"/>
                </a:lnTo>
                <a:lnTo>
                  <a:pt x="186266" y="135467"/>
                </a:lnTo>
                <a:lnTo>
                  <a:pt x="194733" y="143933"/>
                </a:lnTo>
                <a:lnTo>
                  <a:pt x="194733" y="160867"/>
                </a:lnTo>
                <a:lnTo>
                  <a:pt x="203200" y="177800"/>
                </a:lnTo>
                <a:lnTo>
                  <a:pt x="203200" y="186267"/>
                </a:lnTo>
                <a:lnTo>
                  <a:pt x="211666" y="194733"/>
                </a:lnTo>
                <a:lnTo>
                  <a:pt x="211666" y="211667"/>
                </a:lnTo>
                <a:lnTo>
                  <a:pt x="220133" y="220133"/>
                </a:lnTo>
                <a:lnTo>
                  <a:pt x="228600" y="228600"/>
                </a:lnTo>
                <a:lnTo>
                  <a:pt x="228600" y="237067"/>
                </a:lnTo>
                <a:lnTo>
                  <a:pt x="237066" y="245533"/>
                </a:lnTo>
                <a:lnTo>
                  <a:pt x="237066" y="254000"/>
                </a:lnTo>
                <a:lnTo>
                  <a:pt x="237066" y="254000"/>
                </a:lnTo>
                <a:lnTo>
                  <a:pt x="237066" y="254000"/>
                </a:lnTo>
                <a:lnTo>
                  <a:pt x="245533" y="254000"/>
                </a:lnTo>
                <a:lnTo>
                  <a:pt x="245533"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935133" y="3606800"/>
            <a:ext cx="118535" cy="16934"/>
          </a:xfrm>
          <a:custGeom>
            <a:avLst/>
            <a:gdLst/>
            <a:ahLst/>
            <a:cxnLst/>
            <a:rect l="0" t="0" r="0" b="0"/>
            <a:pathLst>
              <a:path w="118535" h="16934">
                <a:moveTo>
                  <a:pt x="0" y="16933"/>
                </a:moveTo>
                <a:lnTo>
                  <a:pt x="0" y="16933"/>
                </a:lnTo>
                <a:lnTo>
                  <a:pt x="0" y="16933"/>
                </a:lnTo>
                <a:lnTo>
                  <a:pt x="0" y="16933"/>
                </a:lnTo>
                <a:lnTo>
                  <a:pt x="8467" y="8467"/>
                </a:lnTo>
                <a:lnTo>
                  <a:pt x="8467" y="0"/>
                </a:lnTo>
                <a:lnTo>
                  <a:pt x="16934" y="0"/>
                </a:lnTo>
                <a:lnTo>
                  <a:pt x="25400" y="0"/>
                </a:lnTo>
                <a:lnTo>
                  <a:pt x="42334" y="0"/>
                </a:lnTo>
                <a:lnTo>
                  <a:pt x="59267" y="0"/>
                </a:lnTo>
                <a:lnTo>
                  <a:pt x="76200" y="0"/>
                </a:lnTo>
                <a:lnTo>
                  <a:pt x="93134" y="0"/>
                </a:lnTo>
                <a:lnTo>
                  <a:pt x="110067" y="0"/>
                </a:lnTo>
                <a:lnTo>
                  <a:pt x="110067" y="0"/>
                </a:lnTo>
                <a:lnTo>
                  <a:pt x="118534" y="0"/>
                </a:lnTo>
                <a:lnTo>
                  <a:pt x="1185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909733" y="3742267"/>
            <a:ext cx="93135" cy="8467"/>
          </a:xfrm>
          <a:custGeom>
            <a:avLst/>
            <a:gdLst/>
            <a:ahLst/>
            <a:cxnLst/>
            <a:rect l="0" t="0" r="0" b="0"/>
            <a:pathLst>
              <a:path w="93135" h="8467">
                <a:moveTo>
                  <a:pt x="0" y="8466"/>
                </a:moveTo>
                <a:lnTo>
                  <a:pt x="0" y="8466"/>
                </a:lnTo>
                <a:lnTo>
                  <a:pt x="8467" y="8466"/>
                </a:lnTo>
                <a:lnTo>
                  <a:pt x="16934" y="8466"/>
                </a:lnTo>
                <a:lnTo>
                  <a:pt x="25400" y="8466"/>
                </a:lnTo>
                <a:lnTo>
                  <a:pt x="42334" y="0"/>
                </a:lnTo>
                <a:lnTo>
                  <a:pt x="59267" y="0"/>
                </a:lnTo>
                <a:lnTo>
                  <a:pt x="76200" y="0"/>
                </a:lnTo>
                <a:lnTo>
                  <a:pt x="76200" y="0"/>
                </a:lnTo>
                <a:lnTo>
                  <a:pt x="93134" y="0"/>
                </a:lnTo>
                <a:lnTo>
                  <a:pt x="931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858000" y="3251200"/>
            <a:ext cx="59268" cy="262468"/>
          </a:xfrm>
          <a:custGeom>
            <a:avLst/>
            <a:gdLst/>
            <a:ahLst/>
            <a:cxnLst/>
            <a:rect l="0" t="0" r="0" b="0"/>
            <a:pathLst>
              <a:path w="59268" h="262468">
                <a:moveTo>
                  <a:pt x="0" y="0"/>
                </a:moveTo>
                <a:lnTo>
                  <a:pt x="0" y="0"/>
                </a:lnTo>
                <a:lnTo>
                  <a:pt x="0" y="8467"/>
                </a:lnTo>
                <a:lnTo>
                  <a:pt x="0" y="16933"/>
                </a:lnTo>
                <a:lnTo>
                  <a:pt x="0" y="25400"/>
                </a:lnTo>
                <a:lnTo>
                  <a:pt x="0" y="33867"/>
                </a:lnTo>
                <a:lnTo>
                  <a:pt x="8467" y="42333"/>
                </a:lnTo>
                <a:lnTo>
                  <a:pt x="8467" y="59267"/>
                </a:lnTo>
                <a:lnTo>
                  <a:pt x="8467" y="76200"/>
                </a:lnTo>
                <a:lnTo>
                  <a:pt x="8467" y="93133"/>
                </a:lnTo>
                <a:lnTo>
                  <a:pt x="16933" y="110067"/>
                </a:lnTo>
                <a:lnTo>
                  <a:pt x="16933" y="127000"/>
                </a:lnTo>
                <a:lnTo>
                  <a:pt x="16933" y="152400"/>
                </a:lnTo>
                <a:lnTo>
                  <a:pt x="16933" y="169333"/>
                </a:lnTo>
                <a:lnTo>
                  <a:pt x="16933" y="186267"/>
                </a:lnTo>
                <a:lnTo>
                  <a:pt x="25400" y="203200"/>
                </a:lnTo>
                <a:lnTo>
                  <a:pt x="25400" y="220133"/>
                </a:lnTo>
                <a:lnTo>
                  <a:pt x="25400" y="228600"/>
                </a:lnTo>
                <a:lnTo>
                  <a:pt x="33866" y="245533"/>
                </a:lnTo>
                <a:lnTo>
                  <a:pt x="42334" y="254000"/>
                </a:lnTo>
                <a:lnTo>
                  <a:pt x="42334" y="254000"/>
                </a:lnTo>
                <a:lnTo>
                  <a:pt x="50800" y="262467"/>
                </a:lnTo>
                <a:lnTo>
                  <a:pt x="50800" y="262467"/>
                </a:lnTo>
                <a:lnTo>
                  <a:pt x="50800" y="262467"/>
                </a:lnTo>
                <a:lnTo>
                  <a:pt x="59267" y="254000"/>
                </a:lnTo>
                <a:lnTo>
                  <a:pt x="59267"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7018867" y="3251200"/>
            <a:ext cx="25400" cy="254001"/>
          </a:xfrm>
          <a:custGeom>
            <a:avLst/>
            <a:gdLst/>
            <a:ahLst/>
            <a:cxnLst/>
            <a:rect l="0" t="0" r="0" b="0"/>
            <a:pathLst>
              <a:path w="25400" h="254001">
                <a:moveTo>
                  <a:pt x="0" y="0"/>
                </a:moveTo>
                <a:lnTo>
                  <a:pt x="0" y="0"/>
                </a:lnTo>
                <a:lnTo>
                  <a:pt x="0" y="8467"/>
                </a:lnTo>
                <a:lnTo>
                  <a:pt x="0" y="8467"/>
                </a:lnTo>
                <a:lnTo>
                  <a:pt x="0" y="16933"/>
                </a:lnTo>
                <a:lnTo>
                  <a:pt x="8466" y="33867"/>
                </a:lnTo>
                <a:lnTo>
                  <a:pt x="8466" y="42333"/>
                </a:lnTo>
                <a:lnTo>
                  <a:pt x="8466" y="59267"/>
                </a:lnTo>
                <a:lnTo>
                  <a:pt x="8466" y="76200"/>
                </a:lnTo>
                <a:lnTo>
                  <a:pt x="8466" y="93133"/>
                </a:lnTo>
                <a:lnTo>
                  <a:pt x="8466" y="110067"/>
                </a:lnTo>
                <a:lnTo>
                  <a:pt x="8466" y="135467"/>
                </a:lnTo>
                <a:lnTo>
                  <a:pt x="8466" y="152400"/>
                </a:lnTo>
                <a:lnTo>
                  <a:pt x="16933" y="177800"/>
                </a:lnTo>
                <a:lnTo>
                  <a:pt x="16933" y="194733"/>
                </a:lnTo>
                <a:lnTo>
                  <a:pt x="16933" y="220133"/>
                </a:lnTo>
                <a:lnTo>
                  <a:pt x="25399" y="237067"/>
                </a:lnTo>
                <a:lnTo>
                  <a:pt x="25399" y="237067"/>
                </a:lnTo>
                <a:lnTo>
                  <a:pt x="25399" y="254000"/>
                </a:lnTo>
                <a:lnTo>
                  <a:pt x="25399"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6654800" y="3564467"/>
            <a:ext cx="524934" cy="42334"/>
          </a:xfrm>
          <a:custGeom>
            <a:avLst/>
            <a:gdLst/>
            <a:ahLst/>
            <a:cxnLst/>
            <a:rect l="0" t="0" r="0" b="0"/>
            <a:pathLst>
              <a:path w="524934" h="42334">
                <a:moveTo>
                  <a:pt x="0" y="42333"/>
                </a:moveTo>
                <a:lnTo>
                  <a:pt x="0" y="33866"/>
                </a:lnTo>
                <a:lnTo>
                  <a:pt x="0" y="33866"/>
                </a:lnTo>
                <a:lnTo>
                  <a:pt x="8466" y="33866"/>
                </a:lnTo>
                <a:lnTo>
                  <a:pt x="16934" y="33866"/>
                </a:lnTo>
                <a:lnTo>
                  <a:pt x="42333" y="25400"/>
                </a:lnTo>
                <a:lnTo>
                  <a:pt x="59267" y="25400"/>
                </a:lnTo>
                <a:lnTo>
                  <a:pt x="84666" y="16933"/>
                </a:lnTo>
                <a:lnTo>
                  <a:pt x="118533" y="16933"/>
                </a:lnTo>
                <a:lnTo>
                  <a:pt x="152400" y="16933"/>
                </a:lnTo>
                <a:lnTo>
                  <a:pt x="186267" y="8466"/>
                </a:lnTo>
                <a:lnTo>
                  <a:pt x="228600" y="8466"/>
                </a:lnTo>
                <a:lnTo>
                  <a:pt x="270933" y="8466"/>
                </a:lnTo>
                <a:lnTo>
                  <a:pt x="313266" y="0"/>
                </a:lnTo>
                <a:lnTo>
                  <a:pt x="364067" y="0"/>
                </a:lnTo>
                <a:lnTo>
                  <a:pt x="406400" y="0"/>
                </a:lnTo>
                <a:lnTo>
                  <a:pt x="448733" y="0"/>
                </a:lnTo>
                <a:lnTo>
                  <a:pt x="491067" y="0"/>
                </a:lnTo>
                <a:lnTo>
                  <a:pt x="491067" y="0"/>
                </a:lnTo>
                <a:lnTo>
                  <a:pt x="524933" y="0"/>
                </a:lnTo>
                <a:lnTo>
                  <a:pt x="5249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6646333" y="3716867"/>
            <a:ext cx="194735" cy="364067"/>
          </a:xfrm>
          <a:custGeom>
            <a:avLst/>
            <a:gdLst/>
            <a:ahLst/>
            <a:cxnLst/>
            <a:rect l="0" t="0" r="0" b="0"/>
            <a:pathLst>
              <a:path w="194735" h="364067">
                <a:moveTo>
                  <a:pt x="0" y="59266"/>
                </a:moveTo>
                <a:lnTo>
                  <a:pt x="0" y="59266"/>
                </a:lnTo>
                <a:lnTo>
                  <a:pt x="0" y="59266"/>
                </a:lnTo>
                <a:lnTo>
                  <a:pt x="0" y="59266"/>
                </a:lnTo>
                <a:lnTo>
                  <a:pt x="0" y="50800"/>
                </a:lnTo>
                <a:lnTo>
                  <a:pt x="0" y="50800"/>
                </a:lnTo>
                <a:lnTo>
                  <a:pt x="8467" y="42333"/>
                </a:lnTo>
                <a:lnTo>
                  <a:pt x="8467" y="42333"/>
                </a:lnTo>
                <a:lnTo>
                  <a:pt x="25401" y="33866"/>
                </a:lnTo>
                <a:lnTo>
                  <a:pt x="50800" y="16933"/>
                </a:lnTo>
                <a:lnTo>
                  <a:pt x="67734" y="8466"/>
                </a:lnTo>
                <a:lnTo>
                  <a:pt x="93133" y="0"/>
                </a:lnTo>
                <a:lnTo>
                  <a:pt x="110067" y="0"/>
                </a:lnTo>
                <a:lnTo>
                  <a:pt x="127000" y="8466"/>
                </a:lnTo>
                <a:lnTo>
                  <a:pt x="143934" y="16933"/>
                </a:lnTo>
                <a:lnTo>
                  <a:pt x="160867" y="25400"/>
                </a:lnTo>
                <a:lnTo>
                  <a:pt x="160867" y="33866"/>
                </a:lnTo>
                <a:lnTo>
                  <a:pt x="160867" y="50800"/>
                </a:lnTo>
                <a:lnTo>
                  <a:pt x="143934" y="59266"/>
                </a:lnTo>
                <a:lnTo>
                  <a:pt x="135467" y="76200"/>
                </a:lnTo>
                <a:lnTo>
                  <a:pt x="127000" y="93133"/>
                </a:lnTo>
                <a:lnTo>
                  <a:pt x="118534" y="101600"/>
                </a:lnTo>
                <a:lnTo>
                  <a:pt x="110067" y="110066"/>
                </a:lnTo>
                <a:lnTo>
                  <a:pt x="93133" y="118533"/>
                </a:lnTo>
                <a:lnTo>
                  <a:pt x="84667" y="127000"/>
                </a:lnTo>
                <a:lnTo>
                  <a:pt x="76200" y="127000"/>
                </a:lnTo>
                <a:lnTo>
                  <a:pt x="76200" y="127000"/>
                </a:lnTo>
                <a:lnTo>
                  <a:pt x="76200" y="127000"/>
                </a:lnTo>
                <a:lnTo>
                  <a:pt x="67734" y="118533"/>
                </a:lnTo>
                <a:lnTo>
                  <a:pt x="67734" y="118533"/>
                </a:lnTo>
                <a:lnTo>
                  <a:pt x="76200" y="110066"/>
                </a:lnTo>
                <a:lnTo>
                  <a:pt x="84667" y="110066"/>
                </a:lnTo>
                <a:lnTo>
                  <a:pt x="93133" y="101600"/>
                </a:lnTo>
                <a:lnTo>
                  <a:pt x="118534" y="93133"/>
                </a:lnTo>
                <a:lnTo>
                  <a:pt x="127000" y="93133"/>
                </a:lnTo>
                <a:lnTo>
                  <a:pt x="143934" y="93133"/>
                </a:lnTo>
                <a:lnTo>
                  <a:pt x="160867" y="101600"/>
                </a:lnTo>
                <a:lnTo>
                  <a:pt x="169333" y="118533"/>
                </a:lnTo>
                <a:lnTo>
                  <a:pt x="177801" y="135466"/>
                </a:lnTo>
                <a:lnTo>
                  <a:pt x="186267" y="152400"/>
                </a:lnTo>
                <a:lnTo>
                  <a:pt x="186267" y="169333"/>
                </a:lnTo>
                <a:lnTo>
                  <a:pt x="194734" y="194733"/>
                </a:lnTo>
                <a:lnTo>
                  <a:pt x="194734" y="211666"/>
                </a:lnTo>
                <a:lnTo>
                  <a:pt x="194734" y="228600"/>
                </a:lnTo>
                <a:lnTo>
                  <a:pt x="194734" y="254000"/>
                </a:lnTo>
                <a:lnTo>
                  <a:pt x="194734" y="270933"/>
                </a:lnTo>
                <a:lnTo>
                  <a:pt x="186267" y="287866"/>
                </a:lnTo>
                <a:lnTo>
                  <a:pt x="177801" y="296333"/>
                </a:lnTo>
                <a:lnTo>
                  <a:pt x="169333" y="313266"/>
                </a:lnTo>
                <a:lnTo>
                  <a:pt x="152400" y="330200"/>
                </a:lnTo>
                <a:lnTo>
                  <a:pt x="135467" y="338666"/>
                </a:lnTo>
                <a:lnTo>
                  <a:pt x="118534" y="347133"/>
                </a:lnTo>
                <a:lnTo>
                  <a:pt x="110067" y="355600"/>
                </a:lnTo>
                <a:lnTo>
                  <a:pt x="84667" y="355600"/>
                </a:lnTo>
                <a:lnTo>
                  <a:pt x="67734" y="364066"/>
                </a:lnTo>
                <a:lnTo>
                  <a:pt x="42334" y="355600"/>
                </a:lnTo>
                <a:lnTo>
                  <a:pt x="25401" y="355600"/>
                </a:lnTo>
                <a:lnTo>
                  <a:pt x="8467" y="347133"/>
                </a:lnTo>
                <a:lnTo>
                  <a:pt x="0" y="338666"/>
                </a:lnTo>
                <a:lnTo>
                  <a:pt x="0" y="330200"/>
                </a:lnTo>
                <a:lnTo>
                  <a:pt x="0" y="330200"/>
                </a:lnTo>
                <a:lnTo>
                  <a:pt x="0" y="321733"/>
                </a:lnTo>
                <a:lnTo>
                  <a:pt x="0"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6900334" y="3733800"/>
            <a:ext cx="160867" cy="330201"/>
          </a:xfrm>
          <a:custGeom>
            <a:avLst/>
            <a:gdLst/>
            <a:ahLst/>
            <a:cxnLst/>
            <a:rect l="0" t="0" r="0" b="0"/>
            <a:pathLst>
              <a:path w="160867" h="330201">
                <a:moveTo>
                  <a:pt x="110066" y="16933"/>
                </a:moveTo>
                <a:lnTo>
                  <a:pt x="101599" y="16933"/>
                </a:lnTo>
                <a:lnTo>
                  <a:pt x="101599" y="8467"/>
                </a:lnTo>
                <a:lnTo>
                  <a:pt x="93133" y="8467"/>
                </a:lnTo>
                <a:lnTo>
                  <a:pt x="84666" y="0"/>
                </a:lnTo>
                <a:lnTo>
                  <a:pt x="76200" y="0"/>
                </a:lnTo>
                <a:lnTo>
                  <a:pt x="67732" y="0"/>
                </a:lnTo>
                <a:lnTo>
                  <a:pt x="59266" y="0"/>
                </a:lnTo>
                <a:lnTo>
                  <a:pt x="42333" y="8467"/>
                </a:lnTo>
                <a:lnTo>
                  <a:pt x="33866" y="16933"/>
                </a:lnTo>
                <a:lnTo>
                  <a:pt x="16933" y="25400"/>
                </a:lnTo>
                <a:lnTo>
                  <a:pt x="8466" y="33867"/>
                </a:lnTo>
                <a:lnTo>
                  <a:pt x="0" y="42333"/>
                </a:lnTo>
                <a:lnTo>
                  <a:pt x="0" y="42333"/>
                </a:lnTo>
                <a:lnTo>
                  <a:pt x="0" y="50800"/>
                </a:lnTo>
                <a:lnTo>
                  <a:pt x="16933" y="50800"/>
                </a:lnTo>
                <a:lnTo>
                  <a:pt x="25399" y="59267"/>
                </a:lnTo>
                <a:lnTo>
                  <a:pt x="25399" y="67733"/>
                </a:lnTo>
                <a:lnTo>
                  <a:pt x="33866" y="76200"/>
                </a:lnTo>
                <a:lnTo>
                  <a:pt x="42333" y="84667"/>
                </a:lnTo>
                <a:lnTo>
                  <a:pt x="59266" y="93133"/>
                </a:lnTo>
                <a:lnTo>
                  <a:pt x="76200" y="101600"/>
                </a:lnTo>
                <a:lnTo>
                  <a:pt x="93133" y="110067"/>
                </a:lnTo>
                <a:lnTo>
                  <a:pt x="110066" y="118533"/>
                </a:lnTo>
                <a:lnTo>
                  <a:pt x="126999" y="135467"/>
                </a:lnTo>
                <a:lnTo>
                  <a:pt x="143932" y="152400"/>
                </a:lnTo>
                <a:lnTo>
                  <a:pt x="152400" y="169333"/>
                </a:lnTo>
                <a:lnTo>
                  <a:pt x="160866" y="194733"/>
                </a:lnTo>
                <a:lnTo>
                  <a:pt x="160866" y="220133"/>
                </a:lnTo>
                <a:lnTo>
                  <a:pt x="152400" y="245533"/>
                </a:lnTo>
                <a:lnTo>
                  <a:pt x="152400" y="270933"/>
                </a:lnTo>
                <a:lnTo>
                  <a:pt x="143932" y="287867"/>
                </a:lnTo>
                <a:lnTo>
                  <a:pt x="135466" y="304800"/>
                </a:lnTo>
                <a:lnTo>
                  <a:pt x="126999" y="321733"/>
                </a:lnTo>
                <a:lnTo>
                  <a:pt x="110066" y="321733"/>
                </a:lnTo>
                <a:lnTo>
                  <a:pt x="101599" y="330200"/>
                </a:lnTo>
                <a:lnTo>
                  <a:pt x="84666" y="330200"/>
                </a:lnTo>
                <a:lnTo>
                  <a:pt x="76200" y="321733"/>
                </a:lnTo>
                <a:lnTo>
                  <a:pt x="67732" y="313267"/>
                </a:lnTo>
                <a:lnTo>
                  <a:pt x="50799" y="296333"/>
                </a:lnTo>
                <a:lnTo>
                  <a:pt x="42333" y="279400"/>
                </a:lnTo>
                <a:lnTo>
                  <a:pt x="33866" y="262467"/>
                </a:lnTo>
                <a:lnTo>
                  <a:pt x="33866" y="237067"/>
                </a:lnTo>
                <a:lnTo>
                  <a:pt x="33866" y="211667"/>
                </a:lnTo>
                <a:lnTo>
                  <a:pt x="42333" y="186267"/>
                </a:lnTo>
                <a:lnTo>
                  <a:pt x="50799" y="160867"/>
                </a:lnTo>
                <a:lnTo>
                  <a:pt x="67732" y="135467"/>
                </a:lnTo>
                <a:lnTo>
                  <a:pt x="67732" y="118533"/>
                </a:lnTo>
                <a:lnTo>
                  <a:pt x="76200" y="93133"/>
                </a:lnTo>
                <a:lnTo>
                  <a:pt x="84666" y="76200"/>
                </a:lnTo>
                <a:lnTo>
                  <a:pt x="93133" y="59267"/>
                </a:lnTo>
                <a:lnTo>
                  <a:pt x="101599" y="42333"/>
                </a:lnTo>
                <a:lnTo>
                  <a:pt x="101599" y="42333"/>
                </a:lnTo>
                <a:lnTo>
                  <a:pt x="110066" y="33867"/>
                </a:lnTo>
                <a:lnTo>
                  <a:pt x="110066" y="33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7112000" y="3776133"/>
            <a:ext cx="110068" cy="262468"/>
          </a:xfrm>
          <a:custGeom>
            <a:avLst/>
            <a:gdLst/>
            <a:ahLst/>
            <a:cxnLst/>
            <a:rect l="0" t="0" r="0" b="0"/>
            <a:pathLst>
              <a:path w="110068" h="262468">
                <a:moveTo>
                  <a:pt x="8466" y="0"/>
                </a:moveTo>
                <a:lnTo>
                  <a:pt x="8466" y="0"/>
                </a:lnTo>
                <a:lnTo>
                  <a:pt x="8466" y="8467"/>
                </a:lnTo>
                <a:lnTo>
                  <a:pt x="8466" y="16934"/>
                </a:lnTo>
                <a:lnTo>
                  <a:pt x="8466" y="25400"/>
                </a:lnTo>
                <a:lnTo>
                  <a:pt x="0" y="33867"/>
                </a:lnTo>
                <a:lnTo>
                  <a:pt x="0" y="50800"/>
                </a:lnTo>
                <a:lnTo>
                  <a:pt x="0" y="67734"/>
                </a:lnTo>
                <a:lnTo>
                  <a:pt x="0" y="84667"/>
                </a:lnTo>
                <a:lnTo>
                  <a:pt x="8466" y="110067"/>
                </a:lnTo>
                <a:lnTo>
                  <a:pt x="8466" y="127000"/>
                </a:lnTo>
                <a:lnTo>
                  <a:pt x="8466" y="152400"/>
                </a:lnTo>
                <a:lnTo>
                  <a:pt x="16934" y="169334"/>
                </a:lnTo>
                <a:lnTo>
                  <a:pt x="25400" y="194734"/>
                </a:lnTo>
                <a:lnTo>
                  <a:pt x="25400" y="220134"/>
                </a:lnTo>
                <a:lnTo>
                  <a:pt x="33867" y="237067"/>
                </a:lnTo>
                <a:lnTo>
                  <a:pt x="33867" y="245534"/>
                </a:lnTo>
                <a:lnTo>
                  <a:pt x="42333" y="254000"/>
                </a:lnTo>
                <a:lnTo>
                  <a:pt x="50800" y="262467"/>
                </a:lnTo>
                <a:lnTo>
                  <a:pt x="59267" y="262467"/>
                </a:lnTo>
                <a:lnTo>
                  <a:pt x="76200" y="262467"/>
                </a:lnTo>
                <a:lnTo>
                  <a:pt x="84666" y="254000"/>
                </a:lnTo>
                <a:lnTo>
                  <a:pt x="93134" y="245534"/>
                </a:lnTo>
                <a:lnTo>
                  <a:pt x="101600" y="237067"/>
                </a:lnTo>
                <a:lnTo>
                  <a:pt x="101600" y="237067"/>
                </a:lnTo>
                <a:lnTo>
                  <a:pt x="110067" y="228600"/>
                </a:lnTo>
                <a:lnTo>
                  <a:pt x="110067"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7095067" y="3776133"/>
            <a:ext cx="152401" cy="169335"/>
          </a:xfrm>
          <a:custGeom>
            <a:avLst/>
            <a:gdLst/>
            <a:ahLst/>
            <a:cxnLst/>
            <a:rect l="0" t="0" r="0" b="0"/>
            <a:pathLst>
              <a:path w="152401" h="169335">
                <a:moveTo>
                  <a:pt x="152400" y="169334"/>
                </a:moveTo>
                <a:lnTo>
                  <a:pt x="152400" y="160867"/>
                </a:lnTo>
                <a:lnTo>
                  <a:pt x="143933" y="143934"/>
                </a:lnTo>
                <a:lnTo>
                  <a:pt x="135466" y="127000"/>
                </a:lnTo>
                <a:lnTo>
                  <a:pt x="127000" y="110067"/>
                </a:lnTo>
                <a:lnTo>
                  <a:pt x="110067" y="84667"/>
                </a:lnTo>
                <a:lnTo>
                  <a:pt x="93133" y="59267"/>
                </a:lnTo>
                <a:lnTo>
                  <a:pt x="76200" y="42334"/>
                </a:lnTo>
                <a:lnTo>
                  <a:pt x="59266" y="33867"/>
                </a:lnTo>
                <a:lnTo>
                  <a:pt x="42333" y="16934"/>
                </a:lnTo>
                <a:lnTo>
                  <a:pt x="25399" y="8467"/>
                </a:lnTo>
                <a:lnTo>
                  <a:pt x="16933" y="0"/>
                </a:lnTo>
                <a:lnTo>
                  <a:pt x="8466" y="0"/>
                </a:lnTo>
                <a:lnTo>
                  <a:pt x="8466" y="0"/>
                </a:lnTo>
                <a:lnTo>
                  <a:pt x="0" y="0"/>
                </a:lnTo>
                <a:lnTo>
                  <a:pt x="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8881534" y="3479800"/>
            <a:ext cx="203200" cy="389468"/>
          </a:xfrm>
          <a:custGeom>
            <a:avLst/>
            <a:gdLst/>
            <a:ahLst/>
            <a:cxnLst/>
            <a:rect l="0" t="0" r="0" b="0"/>
            <a:pathLst>
              <a:path w="203200" h="389468">
                <a:moveTo>
                  <a:pt x="8466" y="50800"/>
                </a:moveTo>
                <a:lnTo>
                  <a:pt x="8466" y="50800"/>
                </a:lnTo>
                <a:lnTo>
                  <a:pt x="8466" y="50800"/>
                </a:lnTo>
                <a:lnTo>
                  <a:pt x="8466" y="59267"/>
                </a:lnTo>
                <a:lnTo>
                  <a:pt x="8466" y="67733"/>
                </a:lnTo>
                <a:lnTo>
                  <a:pt x="0" y="67733"/>
                </a:lnTo>
                <a:lnTo>
                  <a:pt x="0" y="67733"/>
                </a:lnTo>
                <a:lnTo>
                  <a:pt x="0" y="67733"/>
                </a:lnTo>
                <a:lnTo>
                  <a:pt x="0" y="76200"/>
                </a:lnTo>
                <a:lnTo>
                  <a:pt x="0" y="76200"/>
                </a:lnTo>
                <a:lnTo>
                  <a:pt x="0" y="76200"/>
                </a:lnTo>
                <a:lnTo>
                  <a:pt x="0" y="67733"/>
                </a:lnTo>
                <a:lnTo>
                  <a:pt x="0" y="67733"/>
                </a:lnTo>
                <a:lnTo>
                  <a:pt x="0" y="67733"/>
                </a:lnTo>
                <a:lnTo>
                  <a:pt x="0" y="59267"/>
                </a:lnTo>
                <a:lnTo>
                  <a:pt x="0" y="50800"/>
                </a:lnTo>
                <a:lnTo>
                  <a:pt x="8466" y="42333"/>
                </a:lnTo>
                <a:lnTo>
                  <a:pt x="8466" y="33867"/>
                </a:lnTo>
                <a:lnTo>
                  <a:pt x="16933" y="25400"/>
                </a:lnTo>
                <a:lnTo>
                  <a:pt x="33866" y="16933"/>
                </a:lnTo>
                <a:lnTo>
                  <a:pt x="50799" y="8467"/>
                </a:lnTo>
                <a:lnTo>
                  <a:pt x="59266" y="0"/>
                </a:lnTo>
                <a:lnTo>
                  <a:pt x="76200" y="0"/>
                </a:lnTo>
                <a:lnTo>
                  <a:pt x="84666" y="0"/>
                </a:lnTo>
                <a:lnTo>
                  <a:pt x="101599" y="0"/>
                </a:lnTo>
                <a:lnTo>
                  <a:pt x="110066" y="8467"/>
                </a:lnTo>
                <a:lnTo>
                  <a:pt x="126999" y="16933"/>
                </a:lnTo>
                <a:lnTo>
                  <a:pt x="135466" y="25400"/>
                </a:lnTo>
                <a:lnTo>
                  <a:pt x="143932" y="42333"/>
                </a:lnTo>
                <a:lnTo>
                  <a:pt x="152400" y="67733"/>
                </a:lnTo>
                <a:lnTo>
                  <a:pt x="160866" y="84667"/>
                </a:lnTo>
                <a:lnTo>
                  <a:pt x="160866" y="110067"/>
                </a:lnTo>
                <a:lnTo>
                  <a:pt x="160866" y="135467"/>
                </a:lnTo>
                <a:lnTo>
                  <a:pt x="160866" y="160867"/>
                </a:lnTo>
                <a:lnTo>
                  <a:pt x="160866" y="186267"/>
                </a:lnTo>
                <a:lnTo>
                  <a:pt x="152400" y="211667"/>
                </a:lnTo>
                <a:lnTo>
                  <a:pt x="143932" y="237067"/>
                </a:lnTo>
                <a:lnTo>
                  <a:pt x="135466" y="254000"/>
                </a:lnTo>
                <a:lnTo>
                  <a:pt x="126999" y="279400"/>
                </a:lnTo>
                <a:lnTo>
                  <a:pt x="118533" y="296333"/>
                </a:lnTo>
                <a:lnTo>
                  <a:pt x="110066" y="313267"/>
                </a:lnTo>
                <a:lnTo>
                  <a:pt x="101599" y="321733"/>
                </a:lnTo>
                <a:lnTo>
                  <a:pt x="84666" y="330200"/>
                </a:lnTo>
                <a:lnTo>
                  <a:pt x="76200" y="338667"/>
                </a:lnTo>
                <a:lnTo>
                  <a:pt x="67732" y="338667"/>
                </a:lnTo>
                <a:lnTo>
                  <a:pt x="59266" y="338667"/>
                </a:lnTo>
                <a:lnTo>
                  <a:pt x="50799" y="338667"/>
                </a:lnTo>
                <a:lnTo>
                  <a:pt x="33866" y="330200"/>
                </a:lnTo>
                <a:lnTo>
                  <a:pt x="25399" y="313267"/>
                </a:lnTo>
                <a:lnTo>
                  <a:pt x="16933" y="304800"/>
                </a:lnTo>
                <a:lnTo>
                  <a:pt x="16933" y="287867"/>
                </a:lnTo>
                <a:lnTo>
                  <a:pt x="16933" y="279400"/>
                </a:lnTo>
                <a:lnTo>
                  <a:pt x="16933" y="270933"/>
                </a:lnTo>
                <a:lnTo>
                  <a:pt x="25399" y="262467"/>
                </a:lnTo>
                <a:lnTo>
                  <a:pt x="42333" y="254000"/>
                </a:lnTo>
                <a:lnTo>
                  <a:pt x="50799" y="245533"/>
                </a:lnTo>
                <a:lnTo>
                  <a:pt x="76200" y="237067"/>
                </a:lnTo>
                <a:lnTo>
                  <a:pt x="84666" y="237067"/>
                </a:lnTo>
                <a:lnTo>
                  <a:pt x="110066" y="237067"/>
                </a:lnTo>
                <a:lnTo>
                  <a:pt x="118533" y="237067"/>
                </a:lnTo>
                <a:lnTo>
                  <a:pt x="135466" y="245533"/>
                </a:lnTo>
                <a:lnTo>
                  <a:pt x="152400" y="254000"/>
                </a:lnTo>
                <a:lnTo>
                  <a:pt x="169333" y="270933"/>
                </a:lnTo>
                <a:lnTo>
                  <a:pt x="177799" y="279400"/>
                </a:lnTo>
                <a:lnTo>
                  <a:pt x="186266" y="287867"/>
                </a:lnTo>
                <a:lnTo>
                  <a:pt x="194733" y="304800"/>
                </a:lnTo>
                <a:lnTo>
                  <a:pt x="194733" y="321733"/>
                </a:lnTo>
                <a:lnTo>
                  <a:pt x="194733" y="330200"/>
                </a:lnTo>
                <a:lnTo>
                  <a:pt x="194733" y="347133"/>
                </a:lnTo>
                <a:lnTo>
                  <a:pt x="203199" y="355600"/>
                </a:lnTo>
                <a:lnTo>
                  <a:pt x="203199" y="372533"/>
                </a:lnTo>
                <a:lnTo>
                  <a:pt x="203199" y="381000"/>
                </a:lnTo>
                <a:lnTo>
                  <a:pt x="203199" y="381000"/>
                </a:lnTo>
                <a:lnTo>
                  <a:pt x="203199" y="389467"/>
                </a:lnTo>
                <a:lnTo>
                  <a:pt x="203199" y="389467"/>
                </a:lnTo>
                <a:lnTo>
                  <a:pt x="203199" y="389467"/>
                </a:lnTo>
                <a:lnTo>
                  <a:pt x="203199" y="389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9220200" y="3852333"/>
            <a:ext cx="8468" cy="33868"/>
          </a:xfrm>
          <a:custGeom>
            <a:avLst/>
            <a:gdLst/>
            <a:ahLst/>
            <a:cxnLst/>
            <a:rect l="0" t="0" r="0" b="0"/>
            <a:pathLst>
              <a:path w="8468" h="33868">
                <a:moveTo>
                  <a:pt x="8467" y="0"/>
                </a:moveTo>
                <a:lnTo>
                  <a:pt x="8467" y="8467"/>
                </a:lnTo>
                <a:lnTo>
                  <a:pt x="0" y="8467"/>
                </a:lnTo>
                <a:lnTo>
                  <a:pt x="0" y="16934"/>
                </a:lnTo>
                <a:lnTo>
                  <a:pt x="0" y="25400"/>
                </a:lnTo>
                <a:lnTo>
                  <a:pt x="0" y="25400"/>
                </a:lnTo>
                <a:lnTo>
                  <a:pt x="0" y="33867"/>
                </a:lnTo>
                <a:lnTo>
                  <a:pt x="0" y="33867"/>
                </a:lnTo>
                <a:lnTo>
                  <a:pt x="0" y="33867"/>
                </a:lnTo>
                <a:lnTo>
                  <a:pt x="0" y="33867"/>
                </a:lnTo>
                <a:lnTo>
                  <a:pt x="0" y="33867"/>
                </a:lnTo>
                <a:lnTo>
                  <a:pt x="0" y="33867"/>
                </a:lnTo>
                <a:lnTo>
                  <a:pt x="0" y="25400"/>
                </a:lnTo>
                <a:lnTo>
                  <a:pt x="0"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9287933" y="3462867"/>
            <a:ext cx="194734" cy="372534"/>
          </a:xfrm>
          <a:custGeom>
            <a:avLst/>
            <a:gdLst/>
            <a:ahLst/>
            <a:cxnLst/>
            <a:rect l="0" t="0" r="0" b="0"/>
            <a:pathLst>
              <a:path w="194734" h="372534">
                <a:moveTo>
                  <a:pt x="152400" y="101600"/>
                </a:moveTo>
                <a:lnTo>
                  <a:pt x="152400" y="101600"/>
                </a:lnTo>
                <a:lnTo>
                  <a:pt x="143934" y="93133"/>
                </a:lnTo>
                <a:lnTo>
                  <a:pt x="143934" y="76200"/>
                </a:lnTo>
                <a:lnTo>
                  <a:pt x="135467" y="67733"/>
                </a:lnTo>
                <a:lnTo>
                  <a:pt x="135467" y="50800"/>
                </a:lnTo>
                <a:lnTo>
                  <a:pt x="127001" y="42333"/>
                </a:lnTo>
                <a:lnTo>
                  <a:pt x="118533" y="33866"/>
                </a:lnTo>
                <a:lnTo>
                  <a:pt x="110067" y="25400"/>
                </a:lnTo>
                <a:lnTo>
                  <a:pt x="101600" y="16933"/>
                </a:lnTo>
                <a:lnTo>
                  <a:pt x="93134" y="8466"/>
                </a:lnTo>
                <a:lnTo>
                  <a:pt x="84667" y="0"/>
                </a:lnTo>
                <a:lnTo>
                  <a:pt x="76200" y="0"/>
                </a:lnTo>
                <a:lnTo>
                  <a:pt x="59267" y="0"/>
                </a:lnTo>
                <a:lnTo>
                  <a:pt x="50801" y="0"/>
                </a:lnTo>
                <a:lnTo>
                  <a:pt x="42333" y="8466"/>
                </a:lnTo>
                <a:lnTo>
                  <a:pt x="33867" y="16933"/>
                </a:lnTo>
                <a:lnTo>
                  <a:pt x="25400" y="25400"/>
                </a:lnTo>
                <a:lnTo>
                  <a:pt x="16934" y="42333"/>
                </a:lnTo>
                <a:lnTo>
                  <a:pt x="8467" y="59266"/>
                </a:lnTo>
                <a:lnTo>
                  <a:pt x="8467" y="76200"/>
                </a:lnTo>
                <a:lnTo>
                  <a:pt x="0" y="101600"/>
                </a:lnTo>
                <a:lnTo>
                  <a:pt x="8467" y="118533"/>
                </a:lnTo>
                <a:lnTo>
                  <a:pt x="8467" y="127000"/>
                </a:lnTo>
                <a:lnTo>
                  <a:pt x="16934" y="143933"/>
                </a:lnTo>
                <a:lnTo>
                  <a:pt x="25400" y="143933"/>
                </a:lnTo>
                <a:lnTo>
                  <a:pt x="33867" y="152400"/>
                </a:lnTo>
                <a:lnTo>
                  <a:pt x="42333" y="152400"/>
                </a:lnTo>
                <a:lnTo>
                  <a:pt x="59267" y="152400"/>
                </a:lnTo>
                <a:lnTo>
                  <a:pt x="76200" y="143933"/>
                </a:lnTo>
                <a:lnTo>
                  <a:pt x="84667" y="135466"/>
                </a:lnTo>
                <a:lnTo>
                  <a:pt x="93134" y="127000"/>
                </a:lnTo>
                <a:lnTo>
                  <a:pt x="110067" y="118533"/>
                </a:lnTo>
                <a:lnTo>
                  <a:pt x="118533" y="101600"/>
                </a:lnTo>
                <a:lnTo>
                  <a:pt x="127001" y="93133"/>
                </a:lnTo>
                <a:lnTo>
                  <a:pt x="135467" y="76200"/>
                </a:lnTo>
                <a:lnTo>
                  <a:pt x="135467" y="67733"/>
                </a:lnTo>
                <a:lnTo>
                  <a:pt x="135467" y="59266"/>
                </a:lnTo>
                <a:lnTo>
                  <a:pt x="143934" y="50800"/>
                </a:lnTo>
                <a:lnTo>
                  <a:pt x="143934" y="50800"/>
                </a:lnTo>
                <a:lnTo>
                  <a:pt x="143934" y="50800"/>
                </a:lnTo>
                <a:lnTo>
                  <a:pt x="143934" y="50800"/>
                </a:lnTo>
                <a:lnTo>
                  <a:pt x="143934" y="59266"/>
                </a:lnTo>
                <a:lnTo>
                  <a:pt x="152400" y="67733"/>
                </a:lnTo>
                <a:lnTo>
                  <a:pt x="152400" y="84666"/>
                </a:lnTo>
                <a:lnTo>
                  <a:pt x="152400" y="110066"/>
                </a:lnTo>
                <a:lnTo>
                  <a:pt x="152400" y="127000"/>
                </a:lnTo>
                <a:lnTo>
                  <a:pt x="152400" y="152400"/>
                </a:lnTo>
                <a:lnTo>
                  <a:pt x="152400" y="177800"/>
                </a:lnTo>
                <a:lnTo>
                  <a:pt x="152400" y="203200"/>
                </a:lnTo>
                <a:lnTo>
                  <a:pt x="152400" y="228600"/>
                </a:lnTo>
                <a:lnTo>
                  <a:pt x="160867" y="254000"/>
                </a:lnTo>
                <a:lnTo>
                  <a:pt x="160867" y="270933"/>
                </a:lnTo>
                <a:lnTo>
                  <a:pt x="160867" y="296333"/>
                </a:lnTo>
                <a:lnTo>
                  <a:pt x="169334" y="313266"/>
                </a:lnTo>
                <a:lnTo>
                  <a:pt x="169334" y="330200"/>
                </a:lnTo>
                <a:lnTo>
                  <a:pt x="169334" y="338666"/>
                </a:lnTo>
                <a:lnTo>
                  <a:pt x="177800" y="355600"/>
                </a:lnTo>
                <a:lnTo>
                  <a:pt x="177800" y="364066"/>
                </a:lnTo>
                <a:lnTo>
                  <a:pt x="186267" y="372533"/>
                </a:lnTo>
                <a:lnTo>
                  <a:pt x="186267" y="372533"/>
                </a:lnTo>
                <a:lnTo>
                  <a:pt x="186267" y="372533"/>
                </a:lnTo>
                <a:lnTo>
                  <a:pt x="186267" y="372533"/>
                </a:lnTo>
                <a:lnTo>
                  <a:pt x="194733" y="372533"/>
                </a:lnTo>
                <a:lnTo>
                  <a:pt x="194733" y="372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9575800" y="3412067"/>
            <a:ext cx="67735" cy="118534"/>
          </a:xfrm>
          <a:custGeom>
            <a:avLst/>
            <a:gdLst/>
            <a:ahLst/>
            <a:cxnLst/>
            <a:rect l="0" t="0" r="0" b="0"/>
            <a:pathLst>
              <a:path w="67735" h="118534">
                <a:moveTo>
                  <a:pt x="25400" y="16933"/>
                </a:moveTo>
                <a:lnTo>
                  <a:pt x="25400" y="16933"/>
                </a:lnTo>
                <a:lnTo>
                  <a:pt x="25400" y="25400"/>
                </a:lnTo>
                <a:lnTo>
                  <a:pt x="16933" y="25400"/>
                </a:lnTo>
                <a:lnTo>
                  <a:pt x="16933" y="25400"/>
                </a:lnTo>
                <a:lnTo>
                  <a:pt x="8467" y="25400"/>
                </a:lnTo>
                <a:lnTo>
                  <a:pt x="8467" y="33866"/>
                </a:lnTo>
                <a:lnTo>
                  <a:pt x="8467" y="42333"/>
                </a:lnTo>
                <a:lnTo>
                  <a:pt x="8467" y="59266"/>
                </a:lnTo>
                <a:lnTo>
                  <a:pt x="8467" y="76200"/>
                </a:lnTo>
                <a:lnTo>
                  <a:pt x="8467" y="84666"/>
                </a:lnTo>
                <a:lnTo>
                  <a:pt x="8467" y="101600"/>
                </a:lnTo>
                <a:lnTo>
                  <a:pt x="16933" y="110066"/>
                </a:lnTo>
                <a:lnTo>
                  <a:pt x="16933" y="118533"/>
                </a:lnTo>
                <a:lnTo>
                  <a:pt x="25400" y="118533"/>
                </a:lnTo>
                <a:lnTo>
                  <a:pt x="25400" y="118533"/>
                </a:lnTo>
                <a:lnTo>
                  <a:pt x="33867" y="118533"/>
                </a:lnTo>
                <a:lnTo>
                  <a:pt x="42333" y="110066"/>
                </a:lnTo>
                <a:lnTo>
                  <a:pt x="50800" y="101600"/>
                </a:lnTo>
                <a:lnTo>
                  <a:pt x="59266" y="93133"/>
                </a:lnTo>
                <a:lnTo>
                  <a:pt x="59266" y="84666"/>
                </a:lnTo>
                <a:lnTo>
                  <a:pt x="67734" y="67733"/>
                </a:lnTo>
                <a:lnTo>
                  <a:pt x="67734" y="50800"/>
                </a:lnTo>
                <a:lnTo>
                  <a:pt x="67734" y="42333"/>
                </a:lnTo>
                <a:lnTo>
                  <a:pt x="59266" y="25400"/>
                </a:lnTo>
                <a:lnTo>
                  <a:pt x="50800" y="16933"/>
                </a:lnTo>
                <a:lnTo>
                  <a:pt x="42333" y="0"/>
                </a:lnTo>
                <a:lnTo>
                  <a:pt x="33867" y="0"/>
                </a:lnTo>
                <a:lnTo>
                  <a:pt x="33867" y="0"/>
                </a:lnTo>
                <a:lnTo>
                  <a:pt x="25400" y="0"/>
                </a:lnTo>
                <a:lnTo>
                  <a:pt x="16933" y="0"/>
                </a:lnTo>
                <a:lnTo>
                  <a:pt x="8467" y="0"/>
                </a:lnTo>
                <a:lnTo>
                  <a:pt x="8467" y="8466"/>
                </a:lnTo>
                <a:lnTo>
                  <a:pt x="8467" y="8466"/>
                </a:lnTo>
                <a:lnTo>
                  <a:pt x="0" y="8466"/>
                </a:lnTo>
                <a:lnTo>
                  <a:pt x="0" y="8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9702800" y="3369733"/>
            <a:ext cx="118534" cy="474135"/>
          </a:xfrm>
          <a:custGeom>
            <a:avLst/>
            <a:gdLst/>
            <a:ahLst/>
            <a:cxnLst/>
            <a:rect l="0" t="0" r="0" b="0"/>
            <a:pathLst>
              <a:path w="118534" h="474135">
                <a:moveTo>
                  <a:pt x="118533" y="0"/>
                </a:moveTo>
                <a:lnTo>
                  <a:pt x="118533" y="8467"/>
                </a:lnTo>
                <a:lnTo>
                  <a:pt x="118533" y="16934"/>
                </a:lnTo>
                <a:lnTo>
                  <a:pt x="118533" y="25400"/>
                </a:lnTo>
                <a:lnTo>
                  <a:pt x="118533" y="42334"/>
                </a:lnTo>
                <a:lnTo>
                  <a:pt x="118533" y="59267"/>
                </a:lnTo>
                <a:lnTo>
                  <a:pt x="110066" y="76200"/>
                </a:lnTo>
                <a:lnTo>
                  <a:pt x="101600" y="101600"/>
                </a:lnTo>
                <a:lnTo>
                  <a:pt x="93134" y="118534"/>
                </a:lnTo>
                <a:lnTo>
                  <a:pt x="84666" y="152400"/>
                </a:lnTo>
                <a:lnTo>
                  <a:pt x="67734" y="177800"/>
                </a:lnTo>
                <a:lnTo>
                  <a:pt x="59267" y="211667"/>
                </a:lnTo>
                <a:lnTo>
                  <a:pt x="50800" y="237067"/>
                </a:lnTo>
                <a:lnTo>
                  <a:pt x="33867" y="270934"/>
                </a:lnTo>
                <a:lnTo>
                  <a:pt x="25400" y="296334"/>
                </a:lnTo>
                <a:lnTo>
                  <a:pt x="16934" y="330200"/>
                </a:lnTo>
                <a:lnTo>
                  <a:pt x="8466" y="355600"/>
                </a:lnTo>
                <a:lnTo>
                  <a:pt x="8466" y="381000"/>
                </a:lnTo>
                <a:lnTo>
                  <a:pt x="8466" y="406400"/>
                </a:lnTo>
                <a:lnTo>
                  <a:pt x="0" y="431800"/>
                </a:lnTo>
                <a:lnTo>
                  <a:pt x="0" y="448734"/>
                </a:lnTo>
                <a:lnTo>
                  <a:pt x="8466" y="465667"/>
                </a:lnTo>
                <a:lnTo>
                  <a:pt x="8466" y="474134"/>
                </a:lnTo>
                <a:lnTo>
                  <a:pt x="8466" y="474134"/>
                </a:lnTo>
                <a:lnTo>
                  <a:pt x="16934" y="474134"/>
                </a:lnTo>
                <a:lnTo>
                  <a:pt x="16934" y="4741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9821333" y="3750733"/>
            <a:ext cx="84668" cy="93135"/>
          </a:xfrm>
          <a:custGeom>
            <a:avLst/>
            <a:gdLst/>
            <a:ahLst/>
            <a:cxnLst/>
            <a:rect l="0" t="0" r="0" b="0"/>
            <a:pathLst>
              <a:path w="84668" h="93135">
                <a:moveTo>
                  <a:pt x="8467" y="16934"/>
                </a:moveTo>
                <a:lnTo>
                  <a:pt x="8467" y="16934"/>
                </a:lnTo>
                <a:lnTo>
                  <a:pt x="8467" y="16934"/>
                </a:lnTo>
                <a:lnTo>
                  <a:pt x="8467" y="16934"/>
                </a:lnTo>
                <a:lnTo>
                  <a:pt x="8467" y="16934"/>
                </a:lnTo>
                <a:lnTo>
                  <a:pt x="8467" y="16934"/>
                </a:lnTo>
                <a:lnTo>
                  <a:pt x="0" y="16934"/>
                </a:lnTo>
                <a:lnTo>
                  <a:pt x="0" y="25400"/>
                </a:lnTo>
                <a:lnTo>
                  <a:pt x="0" y="33867"/>
                </a:lnTo>
                <a:lnTo>
                  <a:pt x="0" y="42334"/>
                </a:lnTo>
                <a:lnTo>
                  <a:pt x="0" y="50800"/>
                </a:lnTo>
                <a:lnTo>
                  <a:pt x="0" y="59267"/>
                </a:lnTo>
                <a:lnTo>
                  <a:pt x="0" y="67734"/>
                </a:lnTo>
                <a:lnTo>
                  <a:pt x="8467" y="76200"/>
                </a:lnTo>
                <a:lnTo>
                  <a:pt x="8467" y="84667"/>
                </a:lnTo>
                <a:lnTo>
                  <a:pt x="16934" y="84667"/>
                </a:lnTo>
                <a:lnTo>
                  <a:pt x="33867" y="93134"/>
                </a:lnTo>
                <a:lnTo>
                  <a:pt x="42333" y="93134"/>
                </a:lnTo>
                <a:lnTo>
                  <a:pt x="59267" y="84667"/>
                </a:lnTo>
                <a:lnTo>
                  <a:pt x="67733" y="84667"/>
                </a:lnTo>
                <a:lnTo>
                  <a:pt x="76200" y="76200"/>
                </a:lnTo>
                <a:lnTo>
                  <a:pt x="84667" y="59267"/>
                </a:lnTo>
                <a:lnTo>
                  <a:pt x="84667" y="50800"/>
                </a:lnTo>
                <a:lnTo>
                  <a:pt x="84667" y="42334"/>
                </a:lnTo>
                <a:lnTo>
                  <a:pt x="84667" y="33867"/>
                </a:lnTo>
                <a:lnTo>
                  <a:pt x="76200" y="16934"/>
                </a:lnTo>
                <a:lnTo>
                  <a:pt x="59267" y="8467"/>
                </a:lnTo>
                <a:lnTo>
                  <a:pt x="50801" y="0"/>
                </a:lnTo>
                <a:lnTo>
                  <a:pt x="33867" y="0"/>
                </a:lnTo>
                <a:lnTo>
                  <a:pt x="16934" y="0"/>
                </a:lnTo>
                <a:lnTo>
                  <a:pt x="16934" y="0"/>
                </a:lnTo>
                <a:lnTo>
                  <a:pt x="8467" y="0"/>
                </a:lnTo>
                <a:lnTo>
                  <a:pt x="84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2072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16532</TotalTime>
  <Words>784</Words>
  <Application>Microsoft Office PowerPoint</Application>
  <PresentationFormat>Custom</PresentationFormat>
  <Paragraphs>55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Algebra 2 Thursday 5-28-15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Quadratic Functions and Inequalities</dc:title>
  <dc:creator>Christine Schneider</dc:creator>
  <cp:lastModifiedBy>Christine Schneider</cp:lastModifiedBy>
  <cp:revision>224</cp:revision>
  <cp:lastPrinted>2015-05-28T15:51:29Z</cp:lastPrinted>
  <dcterms:created xsi:type="dcterms:W3CDTF">2013-11-30T22:11:31Z</dcterms:created>
  <dcterms:modified xsi:type="dcterms:W3CDTF">2015-05-28T15:53:19Z</dcterms:modified>
</cp:coreProperties>
</file>